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8"/>
  </p:notesMasterIdLst>
  <p:handoutMasterIdLst>
    <p:handoutMasterId r:id="rId19"/>
  </p:handoutMasterIdLst>
  <p:sldIdLst>
    <p:sldId id="312" r:id="rId2"/>
    <p:sldId id="318" r:id="rId3"/>
    <p:sldId id="319" r:id="rId4"/>
    <p:sldId id="369" r:id="rId5"/>
    <p:sldId id="376" r:id="rId6"/>
    <p:sldId id="361" r:id="rId7"/>
    <p:sldId id="371" r:id="rId8"/>
    <p:sldId id="377" r:id="rId9"/>
    <p:sldId id="387" r:id="rId10"/>
    <p:sldId id="375" r:id="rId11"/>
    <p:sldId id="386" r:id="rId12"/>
    <p:sldId id="388" r:id="rId13"/>
    <p:sldId id="382" r:id="rId14"/>
    <p:sldId id="384" r:id="rId15"/>
    <p:sldId id="358" r:id="rId16"/>
    <p:sldId id="389" r:id="rId17"/>
  </p:sldIdLst>
  <p:sldSz cx="24387175"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an Holden" initials="CH" lastIdx="7" clrIdx="0">
    <p:extLst>
      <p:ext uri="{19B8F6BF-5375-455C-9EA6-DF929625EA0E}">
        <p15:presenceInfo xmlns:p15="http://schemas.microsoft.com/office/powerpoint/2012/main" userId="S::cholden@wested.org::9af0a607-2dae-4262-9b8c-aceecc182d23" providerId="AD"/>
      </p:ext>
    </p:extLst>
  </p:cmAuthor>
  <p:cmAuthor id="2" name="Kelly Wynveen" initials="KW" lastIdx="5" clrIdx="1">
    <p:extLst>
      <p:ext uri="{19B8F6BF-5375-455C-9EA6-DF929625EA0E}">
        <p15:presenceInfo xmlns:p15="http://schemas.microsoft.com/office/powerpoint/2012/main" userId="S::kwynvee@wested.org::57258ccf-2ad8-491c-b114-b90608b36f5b" providerId="AD"/>
      </p:ext>
    </p:extLst>
  </p:cmAuthor>
  <p:cmAuthor id="3" name="Robin Chait" initials="RC" lastIdx="2" clrIdx="2">
    <p:extLst>
      <p:ext uri="{19B8F6BF-5375-455C-9EA6-DF929625EA0E}">
        <p15:presenceInfo xmlns:p15="http://schemas.microsoft.com/office/powerpoint/2012/main" userId="S::rchait@wested.org::a70eba82-a50f-4cdc-8770-d1319fff93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FA9F9"/>
    <a:srgbClr val="6F87E2"/>
    <a:srgbClr val="6FA9DB"/>
    <a:srgbClr val="968FDB"/>
    <a:srgbClr val="71A81D"/>
    <a:srgbClr val="18A2CE"/>
    <a:srgbClr val="19A47E"/>
    <a:srgbClr val="1BC125"/>
    <a:srgbClr val="71C61D"/>
    <a:srgbClr val="3A7F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73333"/>
  </p:normalViewPr>
  <p:slideViewPr>
    <p:cSldViewPr snapToGrid="0" snapToObjects="1">
      <p:cViewPr varScale="1">
        <p:scale>
          <a:sx n="46" d="100"/>
          <a:sy n="46" d="100"/>
        </p:scale>
        <p:origin x="856"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216" d="100"/>
          <a:sy n="216" d="100"/>
        </p:scale>
        <p:origin x="478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0F771A-00E4-6147-9B53-AA78B49EDA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233072-9DFF-CB43-82AB-12C79EEB78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BA66DC-B931-A049-9B2B-6A3FA4616905}" type="datetimeFigureOut">
              <a:rPr lang="en-US" smtClean="0"/>
              <a:t>12/16/21</a:t>
            </a:fld>
            <a:endParaRPr lang="en-US"/>
          </a:p>
        </p:txBody>
      </p:sp>
      <p:sp>
        <p:nvSpPr>
          <p:cNvPr id="4" name="Footer Placeholder 3">
            <a:extLst>
              <a:ext uri="{FF2B5EF4-FFF2-40B4-BE49-F238E27FC236}">
                <a16:creationId xmlns:a16="http://schemas.microsoft.com/office/drawing/2014/main" id="{FE4F79E9-B5C2-6247-B171-A90C5D97F9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CEFAB3F-F329-954D-82CF-CED92493A5A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9275742-E9D9-CE42-BA17-3D7C14A814E2}" type="slidenum">
              <a:rPr lang="en-US" smtClean="0"/>
              <a:t>‹#›</a:t>
            </a:fld>
            <a:endParaRPr lang="en-US"/>
          </a:p>
        </p:txBody>
      </p:sp>
    </p:spTree>
    <p:extLst>
      <p:ext uri="{BB962C8B-B14F-4D97-AF65-F5344CB8AC3E}">
        <p14:creationId xmlns:p14="http://schemas.microsoft.com/office/powerpoint/2010/main" val="1905530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B470C9-5AA7-544E-A9DA-B641A769C52E}" type="datetimeFigureOut">
              <a:rPr lang="en-US" smtClean="0"/>
              <a:t>12/16/21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85DC6-3276-7043-866B-AAE2820669F7}" type="slidenum">
              <a:rPr lang="en-US" smtClean="0"/>
              <a:t>‹#›</a:t>
            </a:fld>
            <a:endParaRPr lang="en-US"/>
          </a:p>
        </p:txBody>
      </p:sp>
    </p:spTree>
    <p:extLst>
      <p:ext uri="{BB962C8B-B14F-4D97-AF65-F5344CB8AC3E}">
        <p14:creationId xmlns:p14="http://schemas.microsoft.com/office/powerpoint/2010/main" val="931552770"/>
      </p:ext>
    </p:extLst>
  </p:cSld>
  <p:clrMap bg1="lt1" tx1="dk1" bg2="lt2" tx2="dk2" accent1="accent1" accent2="accent2" accent3="accent3" accent4="accent4" accent5="accent5" accent6="accent6" hlink="hlink" folHlink="folHlink"/>
  <p:notesStyle>
    <a:lvl1pPr marL="0" algn="l" defTabSz="1828891" rtl="0" eaLnBrk="1" latinLnBrk="0" hangingPunct="1">
      <a:defRPr sz="2400" kern="1200">
        <a:solidFill>
          <a:schemeClr val="tx1"/>
        </a:solidFill>
        <a:latin typeface="+mn-lt"/>
        <a:ea typeface="+mn-ea"/>
        <a:cs typeface="+mn-cs"/>
      </a:defRPr>
    </a:lvl1pPr>
    <a:lvl2pPr marL="914446" algn="l" defTabSz="1828891" rtl="0" eaLnBrk="1" latinLnBrk="0" hangingPunct="1">
      <a:defRPr sz="2400" kern="1200">
        <a:solidFill>
          <a:schemeClr val="tx1"/>
        </a:solidFill>
        <a:latin typeface="+mn-lt"/>
        <a:ea typeface="+mn-ea"/>
        <a:cs typeface="+mn-cs"/>
      </a:defRPr>
    </a:lvl2pPr>
    <a:lvl3pPr marL="1828891" algn="l" defTabSz="1828891" rtl="0" eaLnBrk="1" latinLnBrk="0" hangingPunct="1">
      <a:defRPr sz="2400" kern="1200">
        <a:solidFill>
          <a:schemeClr val="tx1"/>
        </a:solidFill>
        <a:latin typeface="+mn-lt"/>
        <a:ea typeface="+mn-ea"/>
        <a:cs typeface="+mn-cs"/>
      </a:defRPr>
    </a:lvl3pPr>
    <a:lvl4pPr marL="2743337" algn="l" defTabSz="1828891" rtl="0" eaLnBrk="1" latinLnBrk="0" hangingPunct="1">
      <a:defRPr sz="2400" kern="1200">
        <a:solidFill>
          <a:schemeClr val="tx1"/>
        </a:solidFill>
        <a:latin typeface="+mn-lt"/>
        <a:ea typeface="+mn-ea"/>
        <a:cs typeface="+mn-cs"/>
      </a:defRPr>
    </a:lvl4pPr>
    <a:lvl5pPr marL="3657783" algn="l" defTabSz="1828891" rtl="0" eaLnBrk="1" latinLnBrk="0" hangingPunct="1">
      <a:defRPr sz="2400" kern="1200">
        <a:solidFill>
          <a:schemeClr val="tx1"/>
        </a:solidFill>
        <a:latin typeface="+mn-lt"/>
        <a:ea typeface="+mn-ea"/>
        <a:cs typeface="+mn-cs"/>
      </a:defRPr>
    </a:lvl5pPr>
    <a:lvl6pPr marL="4572229" algn="l" defTabSz="1828891" rtl="0" eaLnBrk="1" latinLnBrk="0" hangingPunct="1">
      <a:defRPr sz="2400" kern="1200">
        <a:solidFill>
          <a:schemeClr val="tx1"/>
        </a:solidFill>
        <a:latin typeface="+mn-lt"/>
        <a:ea typeface="+mn-ea"/>
        <a:cs typeface="+mn-cs"/>
      </a:defRPr>
    </a:lvl6pPr>
    <a:lvl7pPr marL="5486674" algn="l" defTabSz="1828891" rtl="0" eaLnBrk="1" latinLnBrk="0" hangingPunct="1">
      <a:defRPr sz="2400" kern="1200">
        <a:solidFill>
          <a:schemeClr val="tx1"/>
        </a:solidFill>
        <a:latin typeface="+mn-lt"/>
        <a:ea typeface="+mn-ea"/>
        <a:cs typeface="+mn-cs"/>
      </a:defRPr>
    </a:lvl7pPr>
    <a:lvl8pPr marL="6401120" algn="l" defTabSz="1828891" rtl="0" eaLnBrk="1" latinLnBrk="0" hangingPunct="1">
      <a:defRPr sz="2400" kern="1200">
        <a:solidFill>
          <a:schemeClr val="tx1"/>
        </a:solidFill>
        <a:latin typeface="+mn-lt"/>
        <a:ea typeface="+mn-ea"/>
        <a:cs typeface="+mn-cs"/>
      </a:defRPr>
    </a:lvl8pPr>
    <a:lvl9pPr marL="7315566" algn="l" defTabSz="1828891"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oauthorizers.org/resource/cacsa-annual-report-mock-up-emphasizing-academic-performanc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and overview </a:t>
            </a:r>
          </a:p>
        </p:txBody>
      </p:sp>
      <p:sp>
        <p:nvSpPr>
          <p:cNvPr id="4" name="Slide Number Placeholder 3"/>
          <p:cNvSpPr>
            <a:spLocks noGrp="1"/>
          </p:cNvSpPr>
          <p:nvPr>
            <p:ph type="sldNum" sz="quarter" idx="5"/>
          </p:nvPr>
        </p:nvSpPr>
        <p:spPr/>
        <p:txBody>
          <a:bodyPr/>
          <a:lstStyle/>
          <a:p>
            <a:fld id="{5F085DC6-3276-7043-866B-AAE2820669F7}" type="slidenum">
              <a:rPr lang="en-US" smtClean="0"/>
              <a:t>1</a:t>
            </a:fld>
            <a:endParaRPr lang="en-US"/>
          </a:p>
        </p:txBody>
      </p:sp>
    </p:spTree>
    <p:extLst>
      <p:ext uri="{BB962C8B-B14F-4D97-AF65-F5344CB8AC3E}">
        <p14:creationId xmlns:p14="http://schemas.microsoft.com/office/powerpoint/2010/main" val="947924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The data needed for the annual report may be drawn from a variety of sources. For many of the academic indicators, data can be pulled from the school's performance framework given yearly by CDE. The school's SPF is a main source of data to use academic data. Some districts may have district-specific performance frameworks that can be used in the academic section as well. Other assessment data and reports from the school level may be used as well. </a:t>
            </a:r>
          </a:p>
          <a:p>
            <a:pPr marL="342900" indent="-342900">
              <a:buFont typeface="Arial" panose="020B0604020202020204" pitchFamily="34" charset="0"/>
              <a:buChar char="•"/>
            </a:pPr>
            <a:r>
              <a:rPr lang="en-US" dirty="0"/>
              <a:t>For other sections outside of the academic indicators, authorizers may pull data from student information systems used in the district and from financial audits in order to evaluate the financial performance indicators. </a:t>
            </a:r>
            <a:endParaRPr lang="en-US" dirty="0">
              <a:cs typeface="Calibri"/>
            </a:endParaRPr>
          </a:p>
          <a:p>
            <a:endParaRPr lang="en-US" dirty="0"/>
          </a:p>
          <a:p>
            <a:r>
              <a:rPr lang="en-US" dirty="0"/>
              <a:t>(CHAT: Are there other places where data may be pulled from?)</a:t>
            </a:r>
          </a:p>
          <a:p>
            <a:r>
              <a:rPr lang="en-US" dirty="0"/>
              <a:t>There may be different sources of data you use depending on your district, if you conduct annual site visits, or if you conduct other compliance checks on the schools you sponsor. </a:t>
            </a:r>
          </a:p>
        </p:txBody>
      </p:sp>
      <p:sp>
        <p:nvSpPr>
          <p:cNvPr id="4" name="Slide Number Placeholder 3"/>
          <p:cNvSpPr>
            <a:spLocks noGrp="1"/>
          </p:cNvSpPr>
          <p:nvPr>
            <p:ph type="sldNum" sz="quarter" idx="5"/>
          </p:nvPr>
        </p:nvSpPr>
        <p:spPr/>
        <p:txBody>
          <a:bodyPr/>
          <a:lstStyle/>
          <a:p>
            <a:fld id="{5F085DC6-3276-7043-866B-AAE2820669F7}" type="slidenum">
              <a:rPr lang="en-US" smtClean="0"/>
              <a:t>10</a:t>
            </a:fld>
            <a:endParaRPr lang="en-US"/>
          </a:p>
        </p:txBody>
      </p:sp>
    </p:spTree>
    <p:extLst>
      <p:ext uri="{BB962C8B-B14F-4D97-AF65-F5344CB8AC3E}">
        <p14:creationId xmlns:p14="http://schemas.microsoft.com/office/powerpoint/2010/main" val="3268266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kern="1200" dirty="0">
                <a:solidFill>
                  <a:schemeClr val="tx1"/>
                </a:solidFill>
                <a:effectLst/>
                <a:latin typeface="+mn-lt"/>
                <a:ea typeface="+mn-ea"/>
                <a:cs typeface="+mn-cs"/>
              </a:rPr>
              <a:t>Whole Group Discussion: Given the impact of COVID-19, how could you collect </a:t>
            </a:r>
            <a:r>
              <a:rPr lang="en-US" sz="2400" b="1" kern="1200" dirty="0">
                <a:solidFill>
                  <a:schemeClr val="tx1"/>
                </a:solidFill>
                <a:effectLst/>
                <a:latin typeface="+mn-lt"/>
                <a:ea typeface="+mn-ea"/>
                <a:cs typeface="+mn-cs"/>
              </a:rPr>
              <a:t>qualitative</a:t>
            </a:r>
            <a:r>
              <a:rPr lang="en-US" sz="2400" kern="1200" dirty="0">
                <a:solidFill>
                  <a:schemeClr val="tx1"/>
                </a:solidFill>
                <a:effectLst/>
                <a:latin typeface="+mn-lt"/>
                <a:ea typeface="+mn-ea"/>
                <a:cs typeface="+mn-cs"/>
              </a:rPr>
              <a:t> data in the following categories? </a:t>
            </a:r>
          </a:p>
          <a:p>
            <a:r>
              <a:rPr lang="en-US" sz="2400" kern="1200" dirty="0">
                <a:solidFill>
                  <a:schemeClr val="tx1"/>
                </a:solidFill>
                <a:effectLst/>
                <a:latin typeface="+mn-lt"/>
                <a:ea typeface="+mn-ea"/>
                <a:cs typeface="+mn-cs"/>
              </a:rPr>
              <a:t>-Overall Performance</a:t>
            </a:r>
          </a:p>
          <a:p>
            <a:r>
              <a:rPr lang="en-US" sz="2400" kern="1200" dirty="0">
                <a:solidFill>
                  <a:schemeClr val="tx1"/>
                </a:solidFill>
                <a:effectLst/>
                <a:latin typeface="+mn-lt"/>
                <a:ea typeface="+mn-ea"/>
                <a:cs typeface="+mn-cs"/>
              </a:rPr>
              <a:t>-Academic Performance</a:t>
            </a:r>
          </a:p>
          <a:p>
            <a:r>
              <a:rPr lang="en-US" sz="2400" kern="1200" dirty="0">
                <a:solidFill>
                  <a:schemeClr val="tx1"/>
                </a:solidFill>
                <a:effectLst/>
                <a:latin typeface="+mn-lt"/>
                <a:ea typeface="+mn-ea"/>
                <a:cs typeface="+mn-cs"/>
              </a:rPr>
              <a:t>-Board Governance</a:t>
            </a:r>
          </a:p>
          <a:p>
            <a:r>
              <a:rPr lang="en-US" sz="2400" kern="1200" dirty="0">
                <a:solidFill>
                  <a:schemeClr val="tx1"/>
                </a:solidFill>
                <a:effectLst/>
                <a:latin typeface="+mn-lt"/>
                <a:ea typeface="+mn-ea"/>
                <a:cs typeface="+mn-cs"/>
              </a:rPr>
              <a:t>-Legal and Contractual Compliance</a:t>
            </a:r>
          </a:p>
          <a:p>
            <a:r>
              <a:rPr lang="en-US" sz="2400" kern="1200" dirty="0">
                <a:solidFill>
                  <a:schemeClr val="tx1"/>
                </a:solidFill>
                <a:effectLst/>
                <a:latin typeface="+mn-lt"/>
                <a:ea typeface="+mn-ea"/>
                <a:cs typeface="+mn-cs"/>
              </a:rPr>
              <a:t>-Financial Performance </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11</a:t>
            </a:fld>
            <a:endParaRPr lang="en-US"/>
          </a:p>
        </p:txBody>
      </p:sp>
    </p:spTree>
    <p:extLst>
      <p:ext uri="{BB962C8B-B14F-4D97-AF65-F5344CB8AC3E}">
        <p14:creationId xmlns:p14="http://schemas.microsoft.com/office/powerpoint/2010/main" val="3392989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cs typeface="Calibri"/>
              </a:rPr>
              <a:t>The annual report has four main components within it including the academic performance, board governance, legal &amp; contractual compliance, and financial performance. All four of these categories feed into the overall performance rating of the school, which is given a score overall. </a:t>
            </a:r>
          </a:p>
          <a:p>
            <a:pPr marL="342900" indent="-342900">
              <a:buFont typeface="Arial" panose="020B0604020202020204" pitchFamily="34" charset="0"/>
              <a:buChar char="•"/>
            </a:pPr>
            <a:r>
              <a:rPr lang="en-US" dirty="0">
                <a:cs typeface="Calibri"/>
              </a:rPr>
              <a:t>Each section is rated over the last three years of the school's life. The report also includes areas to fill in the school's information, including enrollment percentages for special populations within the school.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12</a:t>
            </a:fld>
            <a:endParaRPr lang="en-US"/>
          </a:p>
        </p:txBody>
      </p:sp>
    </p:spTree>
    <p:extLst>
      <p:ext uri="{BB962C8B-B14F-4D97-AF65-F5344CB8AC3E}">
        <p14:creationId xmlns:p14="http://schemas.microsoft.com/office/powerpoint/2010/main" val="522817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kern="1200" dirty="0">
                <a:solidFill>
                  <a:schemeClr val="tx1"/>
                </a:solidFill>
                <a:effectLst/>
                <a:latin typeface="+mn-lt"/>
                <a:ea typeface="+mn-ea"/>
                <a:cs typeface="+mn-cs"/>
              </a:rPr>
              <a:t>Breakout Room Discussions</a:t>
            </a:r>
            <a:endParaRPr lang="en-US" sz="4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(10 minutes)</a:t>
            </a:r>
            <a:endParaRPr lang="en-US" sz="4400" kern="1200" dirty="0">
              <a:solidFill>
                <a:schemeClr val="tx1"/>
              </a:solidFill>
              <a:effectLst/>
              <a:latin typeface="+mn-lt"/>
              <a:ea typeface="+mn-ea"/>
              <a:cs typeface="+mn-cs"/>
            </a:endParaRPr>
          </a:p>
          <a:p>
            <a:r>
              <a:rPr lang="en-US" sz="2400" u="none" kern="1200" dirty="0">
                <a:solidFill>
                  <a:schemeClr val="tx1"/>
                </a:solidFill>
                <a:effectLst/>
                <a:latin typeface="+mn-lt"/>
                <a:ea typeface="+mn-ea"/>
                <a:cs typeface="+mn-cs"/>
              </a:rPr>
              <a:t>Sample Annual Report: </a:t>
            </a:r>
            <a:r>
              <a:rPr lang="en-US" sz="2400" u="sng" kern="1200" dirty="0">
                <a:solidFill>
                  <a:schemeClr val="tx1"/>
                </a:solidFill>
                <a:effectLst/>
                <a:latin typeface="+mn-lt"/>
                <a:ea typeface="+mn-ea"/>
                <a:cs typeface="+mn-cs"/>
                <a:hlinkClick r:id="rId3"/>
              </a:rPr>
              <a:t>https://coauthorizers.org/resource/cacsa-annual-report-mock-up-emphasizing-academic-performance/</a:t>
            </a:r>
            <a:r>
              <a:rPr lang="en-US" sz="2400" kern="1200" dirty="0">
                <a:solidFill>
                  <a:schemeClr val="tx1"/>
                </a:solidFill>
                <a:effectLst/>
                <a:latin typeface="+mn-lt"/>
                <a:ea typeface="+mn-ea"/>
                <a:cs typeface="+mn-cs"/>
              </a:rPr>
              <a:t> </a:t>
            </a:r>
            <a:endParaRPr lang="en-US" sz="3600" u="none"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 </a:t>
            </a:r>
            <a:endParaRPr lang="en-US" sz="4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 </a:t>
            </a:r>
            <a:endParaRPr lang="en-US" sz="4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Activity: Provide participants with an example annual report and guide discussion:</a:t>
            </a:r>
            <a:endParaRPr lang="en-US" sz="4400" kern="1200" dirty="0">
              <a:solidFill>
                <a:schemeClr val="tx1"/>
              </a:solidFill>
              <a:effectLst/>
              <a:latin typeface="+mn-lt"/>
              <a:ea typeface="+mn-ea"/>
              <a:cs typeface="+mn-cs"/>
            </a:endParaRPr>
          </a:p>
          <a:p>
            <a:pPr lvl="0"/>
            <a:r>
              <a:rPr lang="en-US" sz="2400" kern="1200" dirty="0">
                <a:solidFill>
                  <a:schemeClr val="tx1"/>
                </a:solidFill>
                <a:effectLst/>
                <a:latin typeface="+mn-lt"/>
                <a:ea typeface="+mn-ea"/>
                <a:cs typeface="+mn-cs"/>
              </a:rPr>
              <a:t>Was this school determined to be in good standing overall in 2020-21?</a:t>
            </a:r>
            <a:endParaRPr lang="en-US" sz="4400" kern="1200" dirty="0">
              <a:solidFill>
                <a:schemeClr val="tx1"/>
              </a:solidFill>
              <a:effectLst/>
              <a:latin typeface="+mn-lt"/>
              <a:ea typeface="+mn-ea"/>
              <a:cs typeface="+mn-cs"/>
            </a:endParaRPr>
          </a:p>
          <a:p>
            <a:pPr lvl="1"/>
            <a:r>
              <a:rPr lang="en-US" sz="2400" kern="1200" dirty="0">
                <a:solidFill>
                  <a:schemeClr val="tx1"/>
                </a:solidFill>
                <a:effectLst/>
                <a:latin typeface="+mn-lt"/>
                <a:ea typeface="+mn-ea"/>
                <a:cs typeface="+mn-cs"/>
              </a:rPr>
              <a:t>Answer: Yes</a:t>
            </a:r>
            <a:endParaRPr lang="en-US" sz="4400" kern="1200" dirty="0">
              <a:solidFill>
                <a:schemeClr val="tx1"/>
              </a:solidFill>
              <a:effectLst/>
              <a:latin typeface="+mn-lt"/>
              <a:ea typeface="+mn-ea"/>
              <a:cs typeface="+mn-cs"/>
            </a:endParaRPr>
          </a:p>
          <a:p>
            <a:pPr lvl="0"/>
            <a:r>
              <a:rPr lang="en-US" sz="2400" kern="1200" dirty="0">
                <a:solidFill>
                  <a:schemeClr val="tx1"/>
                </a:solidFill>
                <a:effectLst/>
                <a:latin typeface="+mn-lt"/>
                <a:ea typeface="+mn-ea"/>
                <a:cs typeface="+mn-cs"/>
              </a:rPr>
              <a:t>What is the accreditation status from CDE in 2019-2020?</a:t>
            </a:r>
            <a:endParaRPr lang="en-US" sz="4400" kern="1200" dirty="0">
              <a:solidFill>
                <a:schemeClr val="tx1"/>
              </a:solidFill>
              <a:effectLst/>
              <a:latin typeface="+mn-lt"/>
              <a:ea typeface="+mn-ea"/>
              <a:cs typeface="+mn-cs"/>
            </a:endParaRPr>
          </a:p>
          <a:p>
            <a:pPr lvl="1"/>
            <a:r>
              <a:rPr lang="en-US" sz="2400" kern="1200" dirty="0">
                <a:solidFill>
                  <a:schemeClr val="tx1"/>
                </a:solidFill>
                <a:effectLst/>
                <a:latin typeface="+mn-lt"/>
                <a:ea typeface="+mn-ea"/>
                <a:cs typeface="+mn-cs"/>
              </a:rPr>
              <a:t>Answer: Partially Meets</a:t>
            </a:r>
            <a:endParaRPr lang="en-US" sz="4400" kern="1200" dirty="0">
              <a:solidFill>
                <a:schemeClr val="tx1"/>
              </a:solidFill>
              <a:effectLst/>
              <a:latin typeface="+mn-lt"/>
              <a:ea typeface="+mn-ea"/>
              <a:cs typeface="+mn-cs"/>
            </a:endParaRPr>
          </a:p>
          <a:p>
            <a:pPr lvl="0"/>
            <a:r>
              <a:rPr lang="en-US" sz="2400" kern="1200" dirty="0">
                <a:solidFill>
                  <a:schemeClr val="tx1"/>
                </a:solidFill>
                <a:effectLst/>
                <a:latin typeface="+mn-lt"/>
                <a:ea typeface="+mn-ea"/>
                <a:cs typeface="+mn-cs"/>
              </a:rPr>
              <a:t>What is an area where the school exceeded expectations on their annual report?</a:t>
            </a:r>
            <a:endParaRPr lang="en-US" sz="4400" kern="1200" dirty="0">
              <a:solidFill>
                <a:schemeClr val="tx1"/>
              </a:solidFill>
              <a:effectLst/>
              <a:latin typeface="+mn-lt"/>
              <a:ea typeface="+mn-ea"/>
              <a:cs typeface="+mn-cs"/>
            </a:endParaRPr>
          </a:p>
          <a:p>
            <a:pPr lvl="1"/>
            <a:r>
              <a:rPr lang="en-US" sz="2400" kern="1200" dirty="0">
                <a:solidFill>
                  <a:schemeClr val="tx1"/>
                </a:solidFill>
                <a:effectLst/>
                <a:latin typeface="+mn-lt"/>
                <a:ea typeface="+mn-ea"/>
                <a:cs typeface="+mn-cs"/>
              </a:rPr>
              <a:t>Answer: Financial Liquidity in 2020-21</a:t>
            </a:r>
            <a:endParaRPr lang="en-US" sz="4400" kern="1200" dirty="0">
              <a:solidFill>
                <a:schemeClr val="tx1"/>
              </a:solidFill>
              <a:effectLst/>
              <a:latin typeface="+mn-lt"/>
              <a:ea typeface="+mn-ea"/>
              <a:cs typeface="+mn-cs"/>
            </a:endParaRPr>
          </a:p>
          <a:p>
            <a:pPr lvl="0"/>
            <a:r>
              <a:rPr lang="en-US" sz="2400" kern="1200" dirty="0">
                <a:solidFill>
                  <a:schemeClr val="tx1"/>
                </a:solidFill>
                <a:effectLst/>
                <a:latin typeface="+mn-lt"/>
                <a:ea typeface="+mn-ea"/>
                <a:cs typeface="+mn-cs"/>
              </a:rPr>
              <a:t>What questions might you ask if a school is not meeting their enrollment targets?</a:t>
            </a:r>
            <a:endParaRPr lang="en-US" sz="4400" kern="1200" dirty="0">
              <a:solidFill>
                <a:schemeClr val="tx1"/>
              </a:solidFill>
              <a:effectLst/>
              <a:latin typeface="+mn-lt"/>
              <a:ea typeface="+mn-ea"/>
              <a:cs typeface="+mn-cs"/>
            </a:endParaRPr>
          </a:p>
          <a:p>
            <a:pPr lvl="1"/>
            <a:r>
              <a:rPr lang="en-US" sz="2400" kern="1200" dirty="0">
                <a:solidFill>
                  <a:schemeClr val="tx1"/>
                </a:solidFill>
                <a:effectLst/>
                <a:latin typeface="+mn-lt"/>
                <a:ea typeface="+mn-ea"/>
                <a:cs typeface="+mn-cs"/>
              </a:rPr>
              <a:t>Potential Answers: Impact of COVID on enrollment, recruitment efforts made, etc. </a:t>
            </a:r>
            <a:endParaRPr lang="en-US" sz="4400" kern="1200" dirty="0">
              <a:solidFill>
                <a:schemeClr val="tx1"/>
              </a:solidFill>
              <a:effectLst/>
              <a:latin typeface="+mn-lt"/>
              <a:ea typeface="+mn-ea"/>
              <a:cs typeface="+mn-cs"/>
            </a:endParaRPr>
          </a:p>
          <a:p>
            <a:pPr lvl="0"/>
            <a:r>
              <a:rPr lang="en-US" sz="2400" kern="1200" dirty="0">
                <a:solidFill>
                  <a:schemeClr val="tx1"/>
                </a:solidFill>
                <a:effectLst/>
                <a:latin typeface="+mn-lt"/>
                <a:ea typeface="+mn-ea"/>
                <a:cs typeface="+mn-cs"/>
              </a:rPr>
              <a:t>Based on the school’s annual report, do you believe any issues should be discussed with the school leader and/or board?</a:t>
            </a:r>
            <a:endParaRPr lang="en-US" sz="4400" kern="1200" dirty="0">
              <a:solidFill>
                <a:schemeClr val="tx1"/>
              </a:solidFill>
              <a:effectLst/>
              <a:latin typeface="+mn-lt"/>
              <a:ea typeface="+mn-ea"/>
              <a:cs typeface="+mn-cs"/>
            </a:endParaRPr>
          </a:p>
          <a:p>
            <a:pPr lvl="1"/>
            <a:r>
              <a:rPr lang="en-US" sz="2400" kern="1200" dirty="0">
                <a:solidFill>
                  <a:schemeClr val="tx1"/>
                </a:solidFill>
                <a:effectLst/>
                <a:latin typeface="+mn-lt"/>
                <a:ea typeface="+mn-ea"/>
                <a:cs typeface="+mn-cs"/>
              </a:rPr>
              <a:t>Potential Answers: Dig deeper into board governance in 2020-21, specifically into training for new members </a:t>
            </a:r>
            <a:endParaRPr lang="en-US" sz="44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F085DC6-3276-7043-866B-AAE2820669F7}" type="slidenum">
              <a:rPr lang="en-US" smtClean="0"/>
              <a:t>13</a:t>
            </a:fld>
            <a:endParaRPr lang="en-US"/>
          </a:p>
        </p:txBody>
      </p:sp>
    </p:spTree>
    <p:extLst>
      <p:ext uri="{BB962C8B-B14F-4D97-AF65-F5344CB8AC3E}">
        <p14:creationId xmlns:p14="http://schemas.microsoft.com/office/powerpoint/2010/main" val="1544386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How will annual reports support you in your work as an authorizer? </a:t>
            </a:r>
          </a:p>
          <a:p>
            <a:r>
              <a:rPr lang="en-US" dirty="0"/>
              <a:t>(Chat and discuss)</a:t>
            </a:r>
          </a:p>
        </p:txBody>
      </p:sp>
      <p:sp>
        <p:nvSpPr>
          <p:cNvPr id="4" name="Slide Number Placeholder 3"/>
          <p:cNvSpPr>
            <a:spLocks noGrp="1"/>
          </p:cNvSpPr>
          <p:nvPr>
            <p:ph type="sldNum" sz="quarter" idx="5"/>
          </p:nvPr>
        </p:nvSpPr>
        <p:spPr/>
        <p:txBody>
          <a:bodyPr/>
          <a:lstStyle/>
          <a:p>
            <a:fld id="{5F085DC6-3276-7043-866B-AAE2820669F7}" type="slidenum">
              <a:rPr lang="en-US" smtClean="0"/>
              <a:t>14</a:t>
            </a:fld>
            <a:endParaRPr lang="en-US"/>
          </a:p>
        </p:txBody>
      </p:sp>
    </p:spTree>
    <p:extLst>
      <p:ext uri="{BB962C8B-B14F-4D97-AF65-F5344CB8AC3E}">
        <p14:creationId xmlns:p14="http://schemas.microsoft.com/office/powerpoint/2010/main" val="2178449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Discuss questions or reactions</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15</a:t>
            </a:fld>
            <a:endParaRPr lang="en-US"/>
          </a:p>
        </p:txBody>
      </p:sp>
    </p:spTree>
    <p:extLst>
      <p:ext uri="{BB962C8B-B14F-4D97-AF65-F5344CB8AC3E}">
        <p14:creationId xmlns:p14="http://schemas.microsoft.com/office/powerpoint/2010/main" val="2865800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(10-minute break)</a:t>
            </a:r>
          </a:p>
        </p:txBody>
      </p:sp>
      <p:sp>
        <p:nvSpPr>
          <p:cNvPr id="4" name="Slide Number Placeholder 3"/>
          <p:cNvSpPr>
            <a:spLocks noGrp="1"/>
          </p:cNvSpPr>
          <p:nvPr>
            <p:ph type="sldNum" sz="quarter" idx="5"/>
          </p:nvPr>
        </p:nvSpPr>
        <p:spPr/>
        <p:txBody>
          <a:bodyPr/>
          <a:lstStyle/>
          <a:p>
            <a:fld id="{5F085DC6-3276-7043-866B-AAE2820669F7}" type="slidenum">
              <a:rPr lang="en-US" smtClean="0"/>
              <a:t>16</a:t>
            </a:fld>
            <a:endParaRPr lang="en-US"/>
          </a:p>
        </p:txBody>
      </p:sp>
    </p:spTree>
    <p:extLst>
      <p:ext uri="{BB962C8B-B14F-4D97-AF65-F5344CB8AC3E}">
        <p14:creationId xmlns:p14="http://schemas.microsoft.com/office/powerpoint/2010/main" val="3912211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agenda</a:t>
            </a:r>
          </a:p>
        </p:txBody>
      </p:sp>
      <p:sp>
        <p:nvSpPr>
          <p:cNvPr id="4" name="Slide Number Placeholder 3"/>
          <p:cNvSpPr>
            <a:spLocks noGrp="1"/>
          </p:cNvSpPr>
          <p:nvPr>
            <p:ph type="sldNum" sz="quarter" idx="5"/>
          </p:nvPr>
        </p:nvSpPr>
        <p:spPr/>
        <p:txBody>
          <a:bodyPr/>
          <a:lstStyle/>
          <a:p>
            <a:fld id="{5F085DC6-3276-7043-866B-AAE2820669F7}" type="slidenum">
              <a:rPr lang="en-US" smtClean="0"/>
              <a:t>2</a:t>
            </a:fld>
            <a:endParaRPr lang="en-US"/>
          </a:p>
        </p:txBody>
      </p:sp>
    </p:spTree>
    <p:extLst>
      <p:ext uri="{BB962C8B-B14F-4D97-AF65-F5344CB8AC3E}">
        <p14:creationId xmlns:p14="http://schemas.microsoft.com/office/powerpoint/2010/main" val="231921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objectives</a:t>
            </a:r>
          </a:p>
        </p:txBody>
      </p:sp>
      <p:sp>
        <p:nvSpPr>
          <p:cNvPr id="4" name="Slide Number Placeholder 3"/>
          <p:cNvSpPr>
            <a:spLocks noGrp="1"/>
          </p:cNvSpPr>
          <p:nvPr>
            <p:ph type="sldNum" sz="quarter" idx="5"/>
          </p:nvPr>
        </p:nvSpPr>
        <p:spPr/>
        <p:txBody>
          <a:bodyPr/>
          <a:lstStyle/>
          <a:p>
            <a:fld id="{5F085DC6-3276-7043-866B-AAE2820669F7}" type="slidenum">
              <a:rPr lang="en-US" smtClean="0"/>
              <a:t>3</a:t>
            </a:fld>
            <a:endParaRPr lang="en-US"/>
          </a:p>
        </p:txBody>
      </p:sp>
    </p:spTree>
    <p:extLst>
      <p:ext uri="{BB962C8B-B14F-4D97-AF65-F5344CB8AC3E}">
        <p14:creationId xmlns:p14="http://schemas.microsoft.com/office/powerpoint/2010/main" val="330674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already looked at multiple ways authorizers monitor the schools they oversee to ensure they comply with the law and looked at how to conduct an in-person site visit as well. Today we are going to look at how authorizers may take some of this data collected through monitoring and site visits and create an annual report. </a:t>
            </a:r>
          </a:p>
          <a:p>
            <a:endParaRPr lang="en-US" dirty="0"/>
          </a:p>
          <a:p>
            <a:r>
              <a:rPr lang="en-US" dirty="0"/>
              <a:t>Why do you think this is an important part of authorizing? What is the purpose of an annual report?</a:t>
            </a:r>
          </a:p>
          <a:p>
            <a:r>
              <a:rPr lang="en-US" dirty="0"/>
              <a:t>(Post in chat OR ask folks to share whole group and read out answers)</a:t>
            </a:r>
          </a:p>
        </p:txBody>
      </p:sp>
      <p:sp>
        <p:nvSpPr>
          <p:cNvPr id="4" name="Slide Number Placeholder 3"/>
          <p:cNvSpPr>
            <a:spLocks noGrp="1"/>
          </p:cNvSpPr>
          <p:nvPr>
            <p:ph type="sldNum" sz="quarter" idx="5"/>
          </p:nvPr>
        </p:nvSpPr>
        <p:spPr/>
        <p:txBody>
          <a:bodyPr/>
          <a:lstStyle/>
          <a:p>
            <a:fld id="{5F085DC6-3276-7043-866B-AAE2820669F7}" type="slidenum">
              <a:rPr lang="en-US" smtClean="0"/>
              <a:t>4</a:t>
            </a:fld>
            <a:endParaRPr lang="en-US"/>
          </a:p>
        </p:txBody>
      </p:sp>
    </p:spTree>
    <p:extLst>
      <p:ext uri="{BB962C8B-B14F-4D97-AF65-F5344CB8AC3E}">
        <p14:creationId xmlns:p14="http://schemas.microsoft.com/office/powerpoint/2010/main" val="2163199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annual report serves multiple purposes. </a:t>
            </a:r>
          </a:p>
          <a:p>
            <a:pPr marL="342900" indent="-342900">
              <a:buFont typeface="Arial" panose="020B0604020202020204" pitchFamily="34" charset="0"/>
              <a:buChar char="•"/>
            </a:pPr>
            <a:r>
              <a:rPr lang="en-US" dirty="0"/>
              <a:t>First – It is used to evaluate a school’s performance and to ensure the school complies with all Colorado law and federal law. </a:t>
            </a:r>
            <a:endParaRPr lang="en-US" dirty="0">
              <a:cs typeface="Calibri"/>
            </a:endParaRPr>
          </a:p>
          <a:p>
            <a:pPr marL="342900" indent="-342900">
              <a:buFont typeface="Arial" panose="020B0604020202020204" pitchFamily="34" charset="0"/>
              <a:buChar char="•"/>
            </a:pPr>
            <a:r>
              <a:rPr lang="en-US" dirty="0"/>
              <a:t>An annual report is also a tool used to support schools, not just call out areas they need to improve on. An authorizers’ role is to support schools, provide feedback on areas of growth, and utilize interventions early on before a school is on the path for closure. </a:t>
            </a:r>
          </a:p>
          <a:p>
            <a:pPr marL="342900" indent="-342900">
              <a:buFont typeface="Arial" panose="020B0604020202020204" pitchFamily="34" charset="0"/>
              <a:buChar char="•"/>
            </a:pPr>
            <a:r>
              <a:rPr lang="en-US" dirty="0"/>
              <a:t>An annual report also helps gather information and document findings in a formal way that can then be used to inform high-stakes decisions, such as renewal or other high-stakes reviews. </a:t>
            </a:r>
            <a:endParaRPr lang="en-US" dirty="0">
              <a:cs typeface="Calibri"/>
            </a:endParaRPr>
          </a:p>
          <a:p>
            <a:pPr marL="342900" indent="-342900">
              <a:buFont typeface="Arial" panose="020B0604020202020204" pitchFamily="34" charset="0"/>
              <a:buChar char="•"/>
            </a:pPr>
            <a:r>
              <a:rPr lang="en-US" dirty="0"/>
              <a:t>Finally, an annual report can be used to communicate to the community and the public at large how the school is performing so that families have a clear picture of the school’s performance. </a:t>
            </a:r>
          </a:p>
        </p:txBody>
      </p:sp>
      <p:sp>
        <p:nvSpPr>
          <p:cNvPr id="4" name="Slide Number Placeholder 3"/>
          <p:cNvSpPr>
            <a:spLocks noGrp="1"/>
          </p:cNvSpPr>
          <p:nvPr>
            <p:ph type="sldNum" sz="quarter" idx="5"/>
          </p:nvPr>
        </p:nvSpPr>
        <p:spPr/>
        <p:txBody>
          <a:bodyPr/>
          <a:lstStyle/>
          <a:p>
            <a:fld id="{5F085DC6-3276-7043-866B-AAE2820669F7}" type="slidenum">
              <a:rPr lang="en-US" smtClean="0"/>
              <a:t>5</a:t>
            </a:fld>
            <a:endParaRPr lang="en-US"/>
          </a:p>
        </p:txBody>
      </p:sp>
    </p:spTree>
    <p:extLst>
      <p:ext uri="{BB962C8B-B14F-4D97-AF65-F5344CB8AC3E}">
        <p14:creationId xmlns:p14="http://schemas.microsoft.com/office/powerpoint/2010/main" val="696293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An annual report is created to give an overview of the performance of the school, but who is the audience for this report? </a:t>
            </a:r>
          </a:p>
          <a:p>
            <a:pPr marL="342900" indent="-342900">
              <a:buFont typeface="Arial" panose="020B0604020202020204" pitchFamily="34" charset="0"/>
              <a:buChar char="•"/>
            </a:pPr>
            <a:r>
              <a:rPr lang="en-US" dirty="0"/>
              <a:t>An annual report is intended to inform community stakeholders, the district board, the charter school board, and parents and families. It is a document that should be digestible and easy to understand so that all these audience members can gain an understanding of how the school is doing. </a:t>
            </a:r>
          </a:p>
          <a:p>
            <a:endParaRPr lang="en-US" dirty="0"/>
          </a:p>
          <a:p>
            <a:r>
              <a:rPr lang="en-US" dirty="0"/>
              <a:t>(CHAT: Are there any other audience members that may benefit from the annual report of a school?)</a:t>
            </a:r>
          </a:p>
        </p:txBody>
      </p:sp>
      <p:sp>
        <p:nvSpPr>
          <p:cNvPr id="4" name="Slide Number Placeholder 3"/>
          <p:cNvSpPr>
            <a:spLocks noGrp="1"/>
          </p:cNvSpPr>
          <p:nvPr>
            <p:ph type="sldNum" sz="quarter" idx="5"/>
          </p:nvPr>
        </p:nvSpPr>
        <p:spPr/>
        <p:txBody>
          <a:bodyPr/>
          <a:lstStyle/>
          <a:p>
            <a:fld id="{5F085DC6-3276-7043-866B-AAE2820669F7}" type="slidenum">
              <a:rPr lang="en-US" smtClean="0"/>
              <a:t>6</a:t>
            </a:fld>
            <a:endParaRPr lang="en-US"/>
          </a:p>
        </p:txBody>
      </p:sp>
    </p:spTree>
    <p:extLst>
      <p:ext uri="{BB962C8B-B14F-4D97-AF65-F5344CB8AC3E}">
        <p14:creationId xmlns:p14="http://schemas.microsoft.com/office/powerpoint/2010/main" val="1789790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cs typeface="Calibri"/>
              </a:rPr>
              <a:t>And finally, let's talk about the statutory requirements behind an annual report. </a:t>
            </a:r>
          </a:p>
          <a:p>
            <a:pPr marL="342900" indent="-342900">
              <a:buFont typeface="Arial" panose="020B0604020202020204" pitchFamily="34" charset="0"/>
              <a:buChar char="•"/>
            </a:pPr>
            <a:r>
              <a:rPr lang="en-US" dirty="0">
                <a:cs typeface="Calibri"/>
              </a:rPr>
              <a:t>Colorado Charter Law specifically states that during the term of a school's charter, it is the authorizer's responsibility to conduct an annual review of the school's performance. </a:t>
            </a:r>
          </a:p>
          <a:p>
            <a:pPr marL="342900" indent="-342900">
              <a:buFont typeface="Arial" panose="020B0604020202020204" pitchFamily="34" charset="0"/>
              <a:buChar char="•"/>
            </a:pPr>
            <a:r>
              <a:rPr lang="en-US" dirty="0">
                <a:cs typeface="Calibri"/>
              </a:rPr>
              <a:t>This annual review must include reviewing the school's progress in meeting the goals and objectives they set out to meet in their contract as well as looking at the financial performance of the school. </a:t>
            </a:r>
          </a:p>
          <a:p>
            <a:pPr marL="342900" indent="-342900">
              <a:buFont typeface="Arial" panose="020B0604020202020204" pitchFamily="34" charset="0"/>
              <a:buChar char="•"/>
            </a:pPr>
            <a:r>
              <a:rPr lang="en-US" dirty="0">
                <a:cs typeface="Calibri"/>
              </a:rPr>
              <a:t>Law also states that the school must be provided with feedback from this annual review that show the results from the review and the evidence the authorizer used to make these decisions. These annual reports should be used in renewal decisions as well.  </a:t>
            </a:r>
          </a:p>
        </p:txBody>
      </p:sp>
      <p:sp>
        <p:nvSpPr>
          <p:cNvPr id="4" name="Slide Number Placeholder 3"/>
          <p:cNvSpPr>
            <a:spLocks noGrp="1"/>
          </p:cNvSpPr>
          <p:nvPr>
            <p:ph type="sldNum" sz="quarter" idx="5"/>
          </p:nvPr>
        </p:nvSpPr>
        <p:spPr/>
        <p:txBody>
          <a:bodyPr/>
          <a:lstStyle/>
          <a:p>
            <a:fld id="{5F085DC6-3276-7043-866B-AAE2820669F7}" type="slidenum">
              <a:rPr lang="en-US" smtClean="0"/>
              <a:t>7</a:t>
            </a:fld>
            <a:endParaRPr lang="en-US"/>
          </a:p>
        </p:txBody>
      </p:sp>
    </p:spTree>
    <p:extLst>
      <p:ext uri="{BB962C8B-B14F-4D97-AF65-F5344CB8AC3E}">
        <p14:creationId xmlns:p14="http://schemas.microsoft.com/office/powerpoint/2010/main" val="4137283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cs typeface="Calibri"/>
              </a:rPr>
              <a:t>To help support this process, CACSA has developed an annual report template for authorizers to use for all schools they authorize. </a:t>
            </a:r>
          </a:p>
          <a:p>
            <a:pPr marL="342900" indent="-342900">
              <a:buFont typeface="Arial" panose="020B0604020202020204" pitchFamily="34" charset="0"/>
              <a:buChar char="•"/>
            </a:pPr>
            <a:r>
              <a:rPr lang="en-US" dirty="0">
                <a:cs typeface="Calibri"/>
              </a:rPr>
              <a:t>The template created by CACSA meets statutory requirements and includes areas that are customizable to meet the needs of the district. The template is an excel file that includes a tab where users can paste data that will feed into the template. Within this session we will focus on this annual report template and practice using it.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8</a:t>
            </a:fld>
            <a:endParaRPr lang="en-US"/>
          </a:p>
        </p:txBody>
      </p:sp>
    </p:spTree>
    <p:extLst>
      <p:ext uri="{BB962C8B-B14F-4D97-AF65-F5344CB8AC3E}">
        <p14:creationId xmlns:p14="http://schemas.microsoft.com/office/powerpoint/2010/main" val="1993394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CACSA's Annual Report includes a suite of materials that communicates the charter school’s performance academically, financially, operationally and ensures the school is compliant with statute and their contract. Indicators are used in each area that are pulled from what is required in statute. </a:t>
            </a:r>
          </a:p>
          <a:p>
            <a:pPr marL="1257346" lvl="1" indent="-342900">
              <a:buFont typeface="Arial" panose="020B0604020202020204" pitchFamily="34" charset="0"/>
              <a:buChar char="•"/>
            </a:pPr>
            <a:r>
              <a:rPr lang="en-US" dirty="0"/>
              <a:t>Under Academic performance, users can input state data or district data </a:t>
            </a:r>
          </a:p>
          <a:p>
            <a:pPr marL="1257346" lvl="1" indent="-342900">
              <a:buFont typeface="Arial" panose="020B0604020202020204" pitchFamily="34" charset="0"/>
              <a:buChar char="•"/>
            </a:pPr>
            <a:r>
              <a:rPr lang="en-US" dirty="0"/>
              <a:t>The Board Governance section is focused on indicators related to what is required in law for charter boards</a:t>
            </a:r>
          </a:p>
          <a:p>
            <a:pPr marL="1257346" lvl="1" indent="-342900">
              <a:buFont typeface="Arial" panose="020B0604020202020204" pitchFamily="34" charset="0"/>
              <a:buChar char="•"/>
            </a:pPr>
            <a:r>
              <a:rPr lang="en-US" dirty="0"/>
              <a:t>Under Legal and contractual compliance, there are subsections that include reporting compliance, required programming, school environment and discipline, special student programming and compliance, as well as student enrollment. </a:t>
            </a:r>
          </a:p>
          <a:p>
            <a:pPr marL="1257346" lvl="1" indent="-342900">
              <a:buFont typeface="Arial" panose="020B0604020202020204" pitchFamily="34" charset="0"/>
              <a:buChar char="•"/>
            </a:pPr>
            <a:r>
              <a:rPr lang="en-US" dirty="0"/>
              <a:t>Finally, financial performance includes looking at near term measures, financial stability of the school, and a review of audit performance. </a:t>
            </a:r>
          </a:p>
          <a:p>
            <a:pPr marL="342900" lvl="0" indent="-342900">
              <a:buFont typeface="Arial" panose="020B0604020202020204" pitchFamily="34" charset="0"/>
              <a:buChar char="•"/>
            </a:pPr>
            <a:r>
              <a:rPr lang="en-US" dirty="0"/>
              <a:t>The template does not summarize data for each of these four domains, but instead gives the authorizer the ability to decide how to weight and value the elements contained in each domain. </a:t>
            </a:r>
          </a:p>
          <a:p>
            <a:pPr marL="342900" lvl="0" indent="-342900">
              <a:buFont typeface="Arial" panose="020B0604020202020204" pitchFamily="34" charset="0"/>
              <a:buChar char="•"/>
            </a:pPr>
            <a:endParaRPr lang="en-US" dirty="0"/>
          </a:p>
          <a:p>
            <a:pPr marL="342900" lvl="0" indent="-342900">
              <a:buFont typeface="Arial" panose="020B0604020202020204" pitchFamily="34" charset="0"/>
              <a:buChar char="•"/>
            </a:pPr>
            <a:r>
              <a:rPr lang="en-US" dirty="0"/>
              <a:t>Alex - is there anything else you want to add here?</a:t>
            </a:r>
          </a:p>
        </p:txBody>
      </p:sp>
      <p:sp>
        <p:nvSpPr>
          <p:cNvPr id="4" name="Slide Number Placeholder 3"/>
          <p:cNvSpPr>
            <a:spLocks noGrp="1"/>
          </p:cNvSpPr>
          <p:nvPr>
            <p:ph type="sldNum" sz="quarter" idx="5"/>
          </p:nvPr>
        </p:nvSpPr>
        <p:spPr/>
        <p:txBody>
          <a:bodyPr/>
          <a:lstStyle/>
          <a:p>
            <a:fld id="{5F085DC6-3276-7043-866B-AAE2820669F7}" type="slidenum">
              <a:rPr lang="en-US" smtClean="0"/>
              <a:t>9</a:t>
            </a:fld>
            <a:endParaRPr lang="en-US"/>
          </a:p>
        </p:txBody>
      </p:sp>
    </p:spTree>
    <p:extLst>
      <p:ext uri="{BB962C8B-B14F-4D97-AF65-F5344CB8AC3E}">
        <p14:creationId xmlns:p14="http://schemas.microsoft.com/office/powerpoint/2010/main" val="34028297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0.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4.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7.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40.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3.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4.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6.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7.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8.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9.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0.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2.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3.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4.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5.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6.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7.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8.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25.emf"/><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0.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1.jp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2.jp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3.jp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4.jp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5.jp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6.jp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7.jp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8.jp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9.jp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1.jp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2.jp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3.jp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4.jp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5.jp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6.jp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7.jp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8.jp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9.jp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mailto:email@wested.org" TargetMode="External"/><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V1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1893417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V1J">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17726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 V1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797143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V1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183723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V1M">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657327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 V1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420662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 V1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149789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V2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FC82FBAE-7594-E84B-BAC8-9ABE6C38C36B}"/>
              </a:ext>
            </a:extLst>
          </p:cNvPr>
          <p:cNvSpPr/>
          <p:nvPr userDrawn="1"/>
        </p:nvSpPr>
        <p:spPr>
          <a:xfrm>
            <a:off x="-1"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E7297C9-3036-2E4A-B784-8E82353D39FF}"/>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2" name="Subtitle 2">
            <a:extLst>
              <a:ext uri="{FF2B5EF4-FFF2-40B4-BE49-F238E27FC236}">
                <a16:creationId xmlns:a16="http://schemas.microsoft.com/office/drawing/2014/main" id="{AE639E22-7B42-B744-9385-A1EBC60D4C00}"/>
              </a:ext>
            </a:extLst>
          </p:cNvPr>
          <p:cNvSpPr>
            <a:spLocks noGrp="1"/>
          </p:cNvSpPr>
          <p:nvPr>
            <p:ph type="subTitle" idx="1"/>
          </p:nvPr>
        </p:nvSpPr>
        <p:spPr>
          <a:xfrm>
            <a:off x="1645921" y="10302087"/>
            <a:ext cx="21277862" cy="2885126"/>
          </a:xfrm>
          <a:prstGeom prst="rect">
            <a:avLst/>
          </a:prstGeom>
        </p:spPr>
        <p:txBody>
          <a:bodyPr>
            <a:noAutofit/>
          </a:bodyPr>
          <a:lstStyle>
            <a:lvl1pPr marL="0" indent="0" algn="l">
              <a:lnSpc>
                <a:spcPct val="102000"/>
              </a:lnSpc>
              <a:buNone/>
              <a:defRPr sz="4200" b="1">
                <a:solidFill>
                  <a:srgbClr val="72DB1D"/>
                </a:solidFill>
              </a:defRPr>
            </a:lvl1pPr>
            <a:lvl2pPr marL="0" marR="0" indent="0" algn="l" defTabSz="1828800" rtl="0" eaLnBrk="1" fontAlgn="auto" latinLnBrk="0" hangingPunct="1">
              <a:lnSpc>
                <a:spcPct val="110000"/>
              </a:lnSpc>
              <a:spcBef>
                <a:spcPts val="0"/>
              </a:spcBef>
              <a:spcAft>
                <a:spcPts val="600"/>
              </a:spcAft>
              <a:buClrTx/>
              <a:buSzTx/>
              <a:buFont typeface="Arial" panose="020B0604020202020204" pitchFamily="34" charset="0"/>
              <a:buNone/>
              <a:tabLst/>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3" name="Picture 12">
            <a:extLst>
              <a:ext uri="{FF2B5EF4-FFF2-40B4-BE49-F238E27FC236}">
                <a16:creationId xmlns:a16="http://schemas.microsoft.com/office/drawing/2014/main" id="{568AA2F4-0FA4-1B4C-A354-2A9AFDA56AA4}"/>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4" name="Straight Connector 13">
            <a:extLst>
              <a:ext uri="{FF2B5EF4-FFF2-40B4-BE49-F238E27FC236}">
                <a16:creationId xmlns:a16="http://schemas.microsoft.com/office/drawing/2014/main" id="{F1E890B9-99AB-9D45-B4E1-0D5676964232}"/>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744D0E4-A0C9-CA40-AE5B-75CAC1F3DC15}"/>
              </a:ext>
            </a:extLst>
          </p:cNvPr>
          <p:cNvPicPr>
            <a:picLocks noChangeAspect="1"/>
          </p:cNvPicPr>
          <p:nvPr userDrawn="1"/>
        </p:nvPicPr>
        <p:blipFill>
          <a:blip r:embed="rId4"/>
          <a:stretch>
            <a:fillRect/>
          </a:stretch>
        </p:blipFill>
        <p:spPr>
          <a:xfrm>
            <a:off x="18237791" y="635142"/>
            <a:ext cx="4749800" cy="2095500"/>
          </a:xfrm>
          <a:prstGeom prst="rect">
            <a:avLst/>
          </a:prstGeom>
        </p:spPr>
      </p:pic>
    </p:spTree>
    <p:extLst>
      <p:ext uri="{BB962C8B-B14F-4D97-AF65-F5344CB8AC3E}">
        <p14:creationId xmlns:p14="http://schemas.microsoft.com/office/powerpoint/2010/main" val="3451552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 V2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20B2286C-419F-C342-B6F9-992A9D8EE8B5}"/>
              </a:ext>
            </a:extLst>
          </p:cNvPr>
          <p:cNvSpPr/>
          <p:nvPr userDrawn="1"/>
        </p:nvSpPr>
        <p:spPr>
          <a:xfrm>
            <a:off x="0" y="-33014"/>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A6EB492-7438-9247-9F4F-E62E8479F88C}"/>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2" name="Subtitle 2">
            <a:extLst>
              <a:ext uri="{FF2B5EF4-FFF2-40B4-BE49-F238E27FC236}">
                <a16:creationId xmlns:a16="http://schemas.microsoft.com/office/drawing/2014/main" id="{566842F6-A76A-1044-AD3D-F6CB39BC6EC8}"/>
              </a:ext>
            </a:extLst>
          </p:cNvPr>
          <p:cNvSpPr>
            <a:spLocks noGrp="1"/>
          </p:cNvSpPr>
          <p:nvPr>
            <p:ph type="subTitle" idx="1"/>
          </p:nvPr>
        </p:nvSpPr>
        <p:spPr>
          <a:xfrm>
            <a:off x="1645921" y="10302087"/>
            <a:ext cx="21277862" cy="2885126"/>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3" name="Picture 12">
            <a:extLst>
              <a:ext uri="{FF2B5EF4-FFF2-40B4-BE49-F238E27FC236}">
                <a16:creationId xmlns:a16="http://schemas.microsoft.com/office/drawing/2014/main" id="{DD8A5049-4FF9-CB41-98E8-35C9647F7211}"/>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4" name="Straight Connector 13">
            <a:extLst>
              <a:ext uri="{FF2B5EF4-FFF2-40B4-BE49-F238E27FC236}">
                <a16:creationId xmlns:a16="http://schemas.microsoft.com/office/drawing/2014/main" id="{C4321238-4EC9-524B-83E1-212D624A969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200B947-F6EB-854C-9F46-E843416D3A9F}"/>
              </a:ext>
            </a:extLst>
          </p:cNvPr>
          <p:cNvPicPr>
            <a:picLocks noChangeAspect="1"/>
          </p:cNvPicPr>
          <p:nvPr userDrawn="1"/>
        </p:nvPicPr>
        <p:blipFill>
          <a:blip r:embed="rId4"/>
          <a:stretch>
            <a:fillRect/>
          </a:stretch>
        </p:blipFill>
        <p:spPr>
          <a:xfrm>
            <a:off x="18237791" y="635142"/>
            <a:ext cx="4749800" cy="2095500"/>
          </a:xfrm>
          <a:prstGeom prst="rect">
            <a:avLst/>
          </a:prstGeom>
        </p:spPr>
      </p:pic>
    </p:spTree>
    <p:extLst>
      <p:ext uri="{BB962C8B-B14F-4D97-AF65-F5344CB8AC3E}">
        <p14:creationId xmlns:p14="http://schemas.microsoft.com/office/powerpoint/2010/main" val="694304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 V2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6A6A57B8-A13C-F54C-A4F1-AED2C4215B6C}"/>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F06B6513-5184-7046-B0C3-F5697E17E43D}"/>
              </a:ext>
            </a:extLst>
          </p:cNvPr>
          <p:cNvSpPr>
            <a:spLocks noGrp="1"/>
          </p:cNvSpPr>
          <p:nvPr>
            <p:ph type="subTitle" idx="1"/>
          </p:nvPr>
        </p:nvSpPr>
        <p:spPr>
          <a:xfrm>
            <a:off x="1645921" y="10302087"/>
            <a:ext cx="21277862" cy="3000958"/>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435891B-5880-B34F-9132-E1AF4750B3CE}"/>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7D4E721D-385C-B644-9482-22F48B6D77F4}"/>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F08A643-B31E-3F47-AC22-5BF481CF2031}"/>
              </a:ext>
            </a:extLst>
          </p:cNvPr>
          <p:cNvPicPr>
            <a:picLocks noChangeAspect="1"/>
          </p:cNvPicPr>
          <p:nvPr userDrawn="1"/>
        </p:nvPicPr>
        <p:blipFill>
          <a:blip r:embed="rId4"/>
          <a:stretch>
            <a:fillRect/>
          </a:stretch>
        </p:blipFill>
        <p:spPr>
          <a:xfrm>
            <a:off x="18237791" y="635142"/>
            <a:ext cx="4749800" cy="2095500"/>
          </a:xfrm>
          <a:prstGeom prst="rect">
            <a:avLst/>
          </a:prstGeom>
        </p:spPr>
      </p:pic>
    </p:spTree>
    <p:extLst>
      <p:ext uri="{BB962C8B-B14F-4D97-AF65-F5344CB8AC3E}">
        <p14:creationId xmlns:p14="http://schemas.microsoft.com/office/powerpoint/2010/main" val="3795222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 V2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0" y="1"/>
            <a:ext cx="24387175" cy="13715999"/>
          </a:xfrm>
          <a:prstGeom prst="rect">
            <a:avLst/>
          </a:prstGeom>
          <a:solidFill>
            <a:srgbClr val="002156">
              <a:alpha val="88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8219292B-613F-AC4A-91CA-1074FF66930A}"/>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8253011F-00B5-DC46-AEAA-C976A39356E3}"/>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D9784CCA-B230-A64B-9E1C-E47398EFF2C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289B389C-D63C-834F-B2E2-AF9138CE6379}"/>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CA6D1AC-4251-C84D-8CDC-2941DA4300FD}"/>
              </a:ext>
            </a:extLst>
          </p:cNvPr>
          <p:cNvPicPr>
            <a:picLocks noChangeAspect="1"/>
          </p:cNvPicPr>
          <p:nvPr userDrawn="1"/>
        </p:nvPicPr>
        <p:blipFill>
          <a:blip r:embed="rId4"/>
          <a:stretch>
            <a:fillRect/>
          </a:stretch>
        </p:blipFill>
        <p:spPr>
          <a:xfrm>
            <a:off x="18237791" y="635142"/>
            <a:ext cx="4749800" cy="2095500"/>
          </a:xfrm>
          <a:prstGeom prst="rect">
            <a:avLst/>
          </a:prstGeom>
        </p:spPr>
      </p:pic>
    </p:spTree>
    <p:extLst>
      <p:ext uri="{BB962C8B-B14F-4D97-AF65-F5344CB8AC3E}">
        <p14:creationId xmlns:p14="http://schemas.microsoft.com/office/powerpoint/2010/main" val="1014982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V1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16787397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 V2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32336"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A35966F7-509B-9B45-932D-B1FF33E811EF}"/>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BF69F327-8B75-C341-814C-2BD44AB53DF1}"/>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2E3DB33-3F2A-3E48-BC9C-09A79034A78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0C67228D-F68B-004F-8EF3-AC770334A5D5}"/>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5698952-6A44-454D-B556-597123C37923}"/>
              </a:ext>
            </a:extLst>
          </p:cNvPr>
          <p:cNvPicPr>
            <a:picLocks noChangeAspect="1"/>
          </p:cNvPicPr>
          <p:nvPr userDrawn="1"/>
        </p:nvPicPr>
        <p:blipFill>
          <a:blip r:embed="rId4"/>
          <a:stretch>
            <a:fillRect/>
          </a:stretch>
        </p:blipFill>
        <p:spPr>
          <a:xfrm>
            <a:off x="18237791" y="635142"/>
            <a:ext cx="4749800" cy="2095500"/>
          </a:xfrm>
          <a:prstGeom prst="rect">
            <a:avLst/>
          </a:prstGeom>
        </p:spPr>
      </p:pic>
    </p:spTree>
    <p:extLst>
      <p:ext uri="{BB962C8B-B14F-4D97-AF65-F5344CB8AC3E}">
        <p14:creationId xmlns:p14="http://schemas.microsoft.com/office/powerpoint/2010/main" val="125156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 V2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0" y="1"/>
            <a:ext cx="24387175" cy="13715999"/>
          </a:xfrm>
          <a:prstGeom prst="rect">
            <a:avLst/>
          </a:prstGeom>
          <a:solidFill>
            <a:srgbClr val="002156">
              <a:alpha val="80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8B8051C3-9ABB-D544-93C5-15ED66B035C1}"/>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B69C606E-0B3C-F748-A283-522A77CF4579}"/>
              </a:ext>
            </a:extLst>
          </p:cNvPr>
          <p:cNvSpPr>
            <a:spLocks noGrp="1"/>
          </p:cNvSpPr>
          <p:nvPr>
            <p:ph type="subTitle" idx="1"/>
          </p:nvPr>
        </p:nvSpPr>
        <p:spPr>
          <a:xfrm>
            <a:off x="1645921" y="10302086"/>
            <a:ext cx="21277862" cy="2971461"/>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CC08941-A7FE-CE4F-B404-BD781ED7142D}"/>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7D583A12-B3EC-744B-A823-4A550748B3F3}"/>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45C9275-9A01-0048-BD69-0287F86ADA38}"/>
              </a:ext>
            </a:extLst>
          </p:cNvPr>
          <p:cNvPicPr>
            <a:picLocks noChangeAspect="1"/>
          </p:cNvPicPr>
          <p:nvPr userDrawn="1"/>
        </p:nvPicPr>
        <p:blipFill>
          <a:blip r:embed="rId4"/>
          <a:stretch>
            <a:fillRect/>
          </a:stretch>
        </p:blipFill>
        <p:spPr>
          <a:xfrm>
            <a:off x="18237791" y="635142"/>
            <a:ext cx="4749800" cy="2095500"/>
          </a:xfrm>
          <a:prstGeom prst="rect">
            <a:avLst/>
          </a:prstGeom>
        </p:spPr>
      </p:pic>
    </p:spTree>
    <p:extLst>
      <p:ext uri="{BB962C8B-B14F-4D97-AF65-F5344CB8AC3E}">
        <p14:creationId xmlns:p14="http://schemas.microsoft.com/office/powerpoint/2010/main" val="40200321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 V2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588"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19FC6AF-1ABB-8D49-92AB-602E031C5575}"/>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4DF24D18-DFAC-854F-B349-B48D0573ACB4}"/>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C2DD7ED3-2F96-014C-B711-E10DABB9819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9B7D4E75-98C4-EB40-9DD5-C481C90EB66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B218BF1-3F82-DA44-9EF2-EE2BACE9897C}"/>
              </a:ext>
            </a:extLst>
          </p:cNvPr>
          <p:cNvPicPr>
            <a:picLocks noChangeAspect="1"/>
          </p:cNvPicPr>
          <p:nvPr userDrawn="1"/>
        </p:nvPicPr>
        <p:blipFill>
          <a:blip r:embed="rId4"/>
          <a:stretch>
            <a:fillRect/>
          </a:stretch>
        </p:blipFill>
        <p:spPr>
          <a:xfrm>
            <a:off x="18237791" y="635142"/>
            <a:ext cx="4749800" cy="2095500"/>
          </a:xfrm>
          <a:prstGeom prst="rect">
            <a:avLst/>
          </a:prstGeom>
        </p:spPr>
      </p:pic>
    </p:spTree>
    <p:extLst>
      <p:ext uri="{BB962C8B-B14F-4D97-AF65-F5344CB8AC3E}">
        <p14:creationId xmlns:p14="http://schemas.microsoft.com/office/powerpoint/2010/main" val="1098433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 V2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588"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19FC6AF-1ABB-8D49-92AB-602E031C5575}"/>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4DF24D18-DFAC-854F-B349-B48D0573ACB4}"/>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C2DD7ED3-2F96-014C-B711-E10DABB9819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9B7D4E75-98C4-EB40-9DD5-C481C90EB66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8BC99C2-CB04-E440-B63A-8F8E034C097B}"/>
              </a:ext>
            </a:extLst>
          </p:cNvPr>
          <p:cNvPicPr>
            <a:picLocks noChangeAspect="1"/>
          </p:cNvPicPr>
          <p:nvPr userDrawn="1"/>
        </p:nvPicPr>
        <p:blipFill>
          <a:blip r:embed="rId4"/>
          <a:stretch>
            <a:fillRect/>
          </a:stretch>
        </p:blipFill>
        <p:spPr>
          <a:xfrm>
            <a:off x="18237791" y="635142"/>
            <a:ext cx="4749800" cy="2095500"/>
          </a:xfrm>
          <a:prstGeom prst="rect">
            <a:avLst/>
          </a:prstGeom>
        </p:spPr>
      </p:pic>
    </p:spTree>
    <p:extLst>
      <p:ext uri="{BB962C8B-B14F-4D97-AF65-F5344CB8AC3E}">
        <p14:creationId xmlns:p14="http://schemas.microsoft.com/office/powerpoint/2010/main" val="2104845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r Section Intro Slide - V2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sp>
        <p:nvSpPr>
          <p:cNvPr id="8" name="Rectangle 7">
            <a:extLst>
              <a:ext uri="{FF2B5EF4-FFF2-40B4-BE49-F238E27FC236}">
                <a16:creationId xmlns:a16="http://schemas.microsoft.com/office/drawing/2014/main" id="{B725C252-3143-A14D-99A4-A007944D06F1}"/>
              </a:ext>
            </a:extLst>
          </p:cNvPr>
          <p:cNvSpPr/>
          <p:nvPr userDrawn="1"/>
        </p:nvSpPr>
        <p:spPr>
          <a:xfrm>
            <a:off x="0" y="0"/>
            <a:ext cx="24384000" cy="13716000"/>
          </a:xfrm>
          <a:prstGeom prst="rect">
            <a:avLst/>
          </a:prstGeom>
          <a:solidFill>
            <a:schemeClr val="bg1">
              <a:alpha val="80000"/>
            </a:schemeClr>
          </a:solid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191386" y="-21265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ctrTitle" hasCustomPrompt="1"/>
          </p:nvPr>
        </p:nvSpPr>
        <p:spPr>
          <a:xfrm>
            <a:off x="1645921" y="4865210"/>
            <a:ext cx="21341670" cy="2885127"/>
          </a:xfrm>
          <a:prstGeom prst="rect">
            <a:avLst/>
          </a:prstGeom>
        </p:spPr>
        <p:txBody>
          <a:bodyPr anchor="t">
            <a:normAutofit/>
          </a:bodyPr>
          <a:lstStyle>
            <a:lvl1pPr algn="l">
              <a:defRPr sz="10000" b="1">
                <a:solidFill>
                  <a:schemeClr val="tx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3" name="Subtitle 2"/>
          <p:cNvSpPr>
            <a:spLocks noGrp="1"/>
          </p:cNvSpPr>
          <p:nvPr userDrawn="1">
            <p:ph type="subTitle" idx="1"/>
          </p:nvPr>
        </p:nvSpPr>
        <p:spPr>
          <a:xfrm>
            <a:off x="1645921" y="8390159"/>
            <a:ext cx="21277862" cy="3143079"/>
          </a:xfrm>
          <a:prstGeom prst="rect">
            <a:avLst/>
          </a:prstGeom>
        </p:spPr>
        <p:txBody>
          <a:bodyPr>
            <a:noAutofit/>
          </a:bodyPr>
          <a:lstStyle>
            <a:lvl1pPr marL="0" indent="0" algn="l">
              <a:lnSpc>
                <a:spcPct val="102000"/>
              </a:lnSpc>
              <a:buNone/>
              <a:defRPr sz="4200" b="1" baseline="0">
                <a:solidFill>
                  <a:schemeClr val="accent2">
                    <a:lumMod val="75000"/>
                  </a:schemeClr>
                </a:solidFill>
              </a:defRPr>
            </a:lvl1pPr>
            <a:lvl2pPr marL="0" indent="0" algn="l">
              <a:lnSpc>
                <a:spcPct val="110000"/>
              </a:lnSpc>
              <a:spcBef>
                <a:spcPts val="0"/>
              </a:spcBef>
              <a:spcAft>
                <a:spcPts val="600"/>
              </a:spcAft>
              <a:buNone/>
              <a:defRPr sz="2800">
                <a:solidFill>
                  <a:srgbClr val="51AF46"/>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cxnSp>
        <p:nvCxnSpPr>
          <p:cNvPr id="9" name="Straight Connector 8">
            <a:extLst>
              <a:ext uri="{FF2B5EF4-FFF2-40B4-BE49-F238E27FC236}">
                <a16:creationId xmlns:a16="http://schemas.microsoft.com/office/drawing/2014/main" id="{86C7859B-6ED4-CA41-B83B-AD41DC75AFFD}"/>
              </a:ext>
            </a:extLst>
          </p:cNvPr>
          <p:cNvCxnSpPr/>
          <p:nvPr userDrawn="1"/>
        </p:nvCxnSpPr>
        <p:spPr>
          <a:xfrm>
            <a:off x="1763704" y="3983814"/>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1EE8E4E-D508-6B45-A37A-FECAB66A760A}"/>
              </a:ext>
            </a:extLst>
          </p:cNvPr>
          <p:cNvPicPr>
            <a:picLocks noChangeAspect="1"/>
          </p:cNvPicPr>
          <p:nvPr userDrawn="1"/>
        </p:nvPicPr>
        <p:blipFill>
          <a:blip r:embed="rId3"/>
          <a:stretch>
            <a:fillRect/>
          </a:stretch>
        </p:blipFill>
        <p:spPr>
          <a:xfrm>
            <a:off x="1848900" y="1805186"/>
            <a:ext cx="4349369" cy="970003"/>
          </a:xfrm>
          <a:prstGeom prst="rect">
            <a:avLst/>
          </a:prstGeom>
        </p:spPr>
      </p:pic>
      <p:pic>
        <p:nvPicPr>
          <p:cNvPr id="10" name="Picture 9" descr="Logo&#10;&#10;Description automatically generated">
            <a:extLst>
              <a:ext uri="{FF2B5EF4-FFF2-40B4-BE49-F238E27FC236}">
                <a16:creationId xmlns:a16="http://schemas.microsoft.com/office/drawing/2014/main" id="{9F331DEE-997F-754A-B2AA-D8407D7E5724}"/>
              </a:ext>
            </a:extLst>
          </p:cNvPr>
          <p:cNvPicPr>
            <a:picLocks noChangeAspect="1"/>
          </p:cNvPicPr>
          <p:nvPr userDrawn="1"/>
        </p:nvPicPr>
        <p:blipFill>
          <a:blip r:embed="rId4"/>
          <a:stretch>
            <a:fillRect/>
          </a:stretch>
        </p:blipFill>
        <p:spPr>
          <a:xfrm>
            <a:off x="18614707" y="412955"/>
            <a:ext cx="5080000" cy="2235200"/>
          </a:xfrm>
          <a:prstGeom prst="rect">
            <a:avLst/>
          </a:prstGeom>
        </p:spPr>
      </p:pic>
    </p:spTree>
    <p:extLst>
      <p:ext uri="{BB962C8B-B14F-4D97-AF65-F5344CB8AC3E}">
        <p14:creationId xmlns:p14="http://schemas.microsoft.com/office/powerpoint/2010/main" val="3712120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r Section Intro Slide - V2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8" name="Rectangle 7">
            <a:extLst>
              <a:ext uri="{FF2B5EF4-FFF2-40B4-BE49-F238E27FC236}">
                <a16:creationId xmlns:a16="http://schemas.microsoft.com/office/drawing/2014/main" id="{B725C252-3143-A14D-99A4-A007944D06F1}"/>
              </a:ext>
            </a:extLst>
          </p:cNvPr>
          <p:cNvSpPr/>
          <p:nvPr userDrawn="1"/>
        </p:nvSpPr>
        <p:spPr>
          <a:xfrm>
            <a:off x="-8608" y="0"/>
            <a:ext cx="24384000" cy="13716000"/>
          </a:xfrm>
          <a:prstGeom prst="rect">
            <a:avLst/>
          </a:prstGeom>
          <a:solidFill>
            <a:schemeClr val="bg1">
              <a:alpha val="80000"/>
            </a:schemeClr>
          </a:solid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191386" y="-21265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ctrTitle" hasCustomPrompt="1"/>
          </p:nvPr>
        </p:nvSpPr>
        <p:spPr>
          <a:xfrm>
            <a:off x="1645921" y="4865210"/>
            <a:ext cx="21341670" cy="2885127"/>
          </a:xfrm>
          <a:prstGeom prst="rect">
            <a:avLst/>
          </a:prstGeom>
        </p:spPr>
        <p:txBody>
          <a:bodyPr anchor="t">
            <a:normAutofit/>
          </a:bodyPr>
          <a:lstStyle>
            <a:lvl1pPr algn="l">
              <a:defRPr sz="10000" b="1">
                <a:solidFill>
                  <a:schemeClr val="tx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3" name="Subtitle 2"/>
          <p:cNvSpPr>
            <a:spLocks noGrp="1"/>
          </p:cNvSpPr>
          <p:nvPr userDrawn="1">
            <p:ph type="subTitle" idx="1"/>
          </p:nvPr>
        </p:nvSpPr>
        <p:spPr>
          <a:xfrm>
            <a:off x="1645921" y="8390159"/>
            <a:ext cx="21277862" cy="3143079"/>
          </a:xfrm>
          <a:prstGeom prst="rect">
            <a:avLst/>
          </a:prstGeom>
        </p:spPr>
        <p:txBody>
          <a:bodyPr>
            <a:noAutofit/>
          </a:bodyPr>
          <a:lstStyle>
            <a:lvl1pPr marL="0" indent="0" algn="l">
              <a:lnSpc>
                <a:spcPct val="102000"/>
              </a:lnSpc>
              <a:buNone/>
              <a:defRPr sz="4200" b="1" baseline="0">
                <a:solidFill>
                  <a:schemeClr val="accent2">
                    <a:lumMod val="75000"/>
                  </a:schemeClr>
                </a:solidFill>
              </a:defRPr>
            </a:lvl1pPr>
            <a:lvl2pPr marL="0" indent="0" algn="l">
              <a:lnSpc>
                <a:spcPct val="110000"/>
              </a:lnSpc>
              <a:spcBef>
                <a:spcPts val="0"/>
              </a:spcBef>
              <a:spcAft>
                <a:spcPts val="600"/>
              </a:spcAft>
              <a:buNone/>
              <a:defRPr sz="2800">
                <a:solidFill>
                  <a:srgbClr val="51AF46"/>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cxnSp>
        <p:nvCxnSpPr>
          <p:cNvPr id="9" name="Straight Connector 8">
            <a:extLst>
              <a:ext uri="{FF2B5EF4-FFF2-40B4-BE49-F238E27FC236}">
                <a16:creationId xmlns:a16="http://schemas.microsoft.com/office/drawing/2014/main" id="{86C7859B-6ED4-CA41-B83B-AD41DC75AFFD}"/>
              </a:ext>
            </a:extLst>
          </p:cNvPr>
          <p:cNvCxnSpPr/>
          <p:nvPr userDrawn="1"/>
        </p:nvCxnSpPr>
        <p:spPr>
          <a:xfrm>
            <a:off x="1763704" y="3983814"/>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1EE8E4E-D508-6B45-A37A-FECAB66A760A}"/>
              </a:ext>
            </a:extLst>
          </p:cNvPr>
          <p:cNvPicPr>
            <a:picLocks noChangeAspect="1"/>
          </p:cNvPicPr>
          <p:nvPr userDrawn="1"/>
        </p:nvPicPr>
        <p:blipFill>
          <a:blip r:embed="rId3"/>
          <a:stretch>
            <a:fillRect/>
          </a:stretch>
        </p:blipFill>
        <p:spPr>
          <a:xfrm>
            <a:off x="1848900" y="1805186"/>
            <a:ext cx="4349369" cy="970003"/>
          </a:xfrm>
          <a:prstGeom prst="rect">
            <a:avLst/>
          </a:prstGeom>
        </p:spPr>
      </p:pic>
      <p:pic>
        <p:nvPicPr>
          <p:cNvPr id="10" name="Picture 9" descr="Logo&#10;&#10;Description automatically generated">
            <a:extLst>
              <a:ext uri="{FF2B5EF4-FFF2-40B4-BE49-F238E27FC236}">
                <a16:creationId xmlns:a16="http://schemas.microsoft.com/office/drawing/2014/main" id="{9445638A-901B-B04F-84DE-70C83B5680BF}"/>
              </a:ext>
            </a:extLst>
          </p:cNvPr>
          <p:cNvPicPr>
            <a:picLocks noChangeAspect="1"/>
          </p:cNvPicPr>
          <p:nvPr userDrawn="1"/>
        </p:nvPicPr>
        <p:blipFill>
          <a:blip r:embed="rId4"/>
          <a:stretch>
            <a:fillRect/>
          </a:stretch>
        </p:blipFill>
        <p:spPr>
          <a:xfrm>
            <a:off x="18614707" y="412955"/>
            <a:ext cx="5080000" cy="2235200"/>
          </a:xfrm>
          <a:prstGeom prst="rect">
            <a:avLst/>
          </a:prstGeom>
        </p:spPr>
      </p:pic>
    </p:spTree>
    <p:extLst>
      <p:ext uri="{BB962C8B-B14F-4D97-AF65-F5344CB8AC3E}">
        <p14:creationId xmlns:p14="http://schemas.microsoft.com/office/powerpoint/2010/main" val="23063787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Slide - Early Childho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6" name="Straight Connector 15">
            <a:extLst>
              <a:ext uri="{FF2B5EF4-FFF2-40B4-BE49-F238E27FC236}">
                <a16:creationId xmlns:a16="http://schemas.microsoft.com/office/drawing/2014/main" id="{7FD0D614-F02A-1340-AB02-475BD84EFB7D}"/>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person, fence, woman, holding&#10;&#10;Description automatically generated">
            <a:extLst>
              <a:ext uri="{FF2B5EF4-FFF2-40B4-BE49-F238E27FC236}">
                <a16:creationId xmlns:a16="http://schemas.microsoft.com/office/drawing/2014/main" id="{D1F3BFDE-E62A-504B-807A-FE642E485A6A}"/>
              </a:ext>
            </a:extLst>
          </p:cNvPr>
          <p:cNvPicPr>
            <a:picLocks noChangeAspect="1"/>
          </p:cNvPicPr>
          <p:nvPr userDrawn="1"/>
        </p:nvPicPr>
        <p:blipFill>
          <a:blip r:embed="rId2"/>
          <a:stretch>
            <a:fill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Tree>
    <p:extLst>
      <p:ext uri="{BB962C8B-B14F-4D97-AF65-F5344CB8AC3E}">
        <p14:creationId xmlns:p14="http://schemas.microsoft.com/office/powerpoint/2010/main" val="42007119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Slide - Elementar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BB81C42C-7A9B-1C4A-8FE8-34A62E410D1A}"/>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80D5EFD5-F699-3B4D-96FC-5B437B0120D1}"/>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996F7C9F-79F1-7E4B-9F87-B8A35425129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B0E9382-0FD5-EC4A-AE1E-667D351875E2}"/>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1C9CF33-D7F4-2C4B-9B90-300DD7AF1D8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C90222E1-B2F7-9C4A-B899-203C6ED4341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
        <p:nvSpPr>
          <p:cNvPr id="2" name="TextBox 1">
            <a:extLst>
              <a:ext uri="{FF2B5EF4-FFF2-40B4-BE49-F238E27FC236}">
                <a16:creationId xmlns:a16="http://schemas.microsoft.com/office/drawing/2014/main" id="{D4A3D9A9-F3F3-3143-AC39-778B535CEFAB}"/>
              </a:ext>
            </a:extLst>
          </p:cNvPr>
          <p:cNvSpPr txBox="1"/>
          <p:nvPr userDrawn="1"/>
        </p:nvSpPr>
        <p:spPr>
          <a:xfrm>
            <a:off x="27966838" y="-793630"/>
            <a:ext cx="184731" cy="369332"/>
          </a:xfrm>
          <a:prstGeom prst="rect">
            <a:avLst/>
          </a:prstGeom>
        </p:spPr>
        <p:txBody>
          <a:bodyPr wrap="none" rtlCol="0">
            <a:spAutoFit/>
          </a:bodyPr>
          <a:lstStyle/>
          <a:p>
            <a:pPr algn="l"/>
            <a:endParaRPr lang="en-US" dirty="0"/>
          </a:p>
        </p:txBody>
      </p:sp>
    </p:spTree>
    <p:extLst>
      <p:ext uri="{BB962C8B-B14F-4D97-AF65-F5344CB8AC3E}">
        <p14:creationId xmlns:p14="http://schemas.microsoft.com/office/powerpoint/2010/main" val="520580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Slide - Middle Schoo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85C0270-373A-0440-BA41-7F7966A87DE9}"/>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D0EC4BC-9D51-C14E-A391-BCE821C48C97}"/>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DECF53F4-468C-6E4C-A27B-FAA82B36AF91}"/>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B8524C3-4A81-384D-8E00-AA25EE25349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A8C096EB-3467-C940-B55E-6D5F159BDBF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F9A8A8DF-09BC-4548-AF4A-FAB47E2083F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940786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Slide - High Schoo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8E944FE5-3A6D-7C49-BD3E-DD7ED783E3AC}"/>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63AF24D4-357C-574A-8C9E-146F304A9807}"/>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1A3A8833-CB1F-804A-8ABC-4B8BDE2457D3}"/>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F7047C9-9538-5649-B053-EE0A74FB4346}"/>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4417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V1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32606868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Slide - Adul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618793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Agenda Slide - Infa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rm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46131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Agenda Slide - Infant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634652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Intro Slide - V1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324A561-198F-5546-92CF-90D8838BA7DE}"/>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5" name="Text Placeholder 4">
            <a:extLst>
              <a:ext uri="{FF2B5EF4-FFF2-40B4-BE49-F238E27FC236}">
                <a16:creationId xmlns:a16="http://schemas.microsoft.com/office/drawing/2014/main" id="{F78048B6-E825-6C48-93FA-12979CC8DD77}"/>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7" name="Text Placeholder 6">
            <a:extLst>
              <a:ext uri="{FF2B5EF4-FFF2-40B4-BE49-F238E27FC236}">
                <a16:creationId xmlns:a16="http://schemas.microsoft.com/office/drawing/2014/main" id="{A44BC0C4-5994-6243-8BB6-FF1D97CA5A2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6" name="Straight Connector 15">
            <a:extLst>
              <a:ext uri="{FF2B5EF4-FFF2-40B4-BE49-F238E27FC236}">
                <a16:creationId xmlns:a16="http://schemas.microsoft.com/office/drawing/2014/main" id="{29969A35-C4A1-9D47-A2CB-CE3A0A4DE1B4}"/>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BADD9B2-8F6D-E44B-86B9-DA2C3B90C5E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41345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Intro Slide - V1B">
    <p:spTree>
      <p:nvGrpSpPr>
        <p:cNvPr id="1" name=""/>
        <p:cNvGrpSpPr/>
        <p:nvPr/>
      </p:nvGrpSpPr>
      <p:grpSpPr>
        <a:xfrm>
          <a:off x="0" y="0"/>
          <a:ext cx="0" cy="0"/>
          <a:chOff x="0" y="0"/>
          <a:chExt cx="0" cy="0"/>
        </a:xfrm>
      </p:grpSpPr>
      <p:pic>
        <p:nvPicPr>
          <p:cNvPr id="6" name="Picture 5" descr="A picture containing person, indoor, sitting, laptop&#10;&#10;Description automatically generated">
            <a:extLst>
              <a:ext uri="{FF2B5EF4-FFF2-40B4-BE49-F238E27FC236}">
                <a16:creationId xmlns:a16="http://schemas.microsoft.com/office/drawing/2014/main" id="{458ECE1C-FA52-C94C-983F-FD1CDBEBD76D}"/>
              </a:ext>
            </a:extLst>
          </p:cNvPr>
          <p:cNvPicPr>
            <a:picLocks noChangeAspect="1"/>
          </p:cNvPicPr>
          <p:nvPr userDrawn="1"/>
        </p:nvPicPr>
        <p:blipFill>
          <a:blip r:embed="rId2"/>
          <a:stretch>
            <a:fillRect/>
          </a:stretch>
        </p:blipFill>
        <p:spPr>
          <a:xfrm>
            <a:off x="-1" y="-35408"/>
            <a:ext cx="12223473" cy="13751407"/>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0977F4B-672A-B346-B6F7-1C065EC52D86}"/>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A6CBB0EC-434C-124A-8B12-07AA3D42DBEF}"/>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82BD38A2-A895-A04B-A953-E0C478FC49F8}"/>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F49801D0-B840-D440-A916-467A7CB666EE}"/>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4D26DA-4F33-164E-9DFE-75AB7ED62897}"/>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131361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Intro Slide - V1C">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0D8F1464-291D-1943-AE70-12BEF12D1066}"/>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414E1B2B-BACD-5A4D-9FFB-2A3C02DF828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69656662-C8AA-6E4E-8D49-5C380588509B}"/>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C303A435-A2EF-3C48-82C5-D8394FD681A9}"/>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C5BE700-036B-3A48-899B-760AC771A6A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27076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Intro Slide - V1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4F00D45D-9AE3-8648-A777-8F49E6F381DF}"/>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9EA93C37-5DC6-1F47-838E-DEB176E76804}"/>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8065421E-A998-424D-AA69-DB2A3EB95D7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7857FCF2-08B8-5E4E-967E-EA48A72847E9}"/>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768AC1D-44DA-264A-B16F-C929CFDD44F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405858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Intro Slide - V1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9E02DCE8-1BC8-AC48-9DD1-4F4E58EBD9BA}"/>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D7223B5D-8A3B-014E-B7A3-5F2F8FE676D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B677A4FC-1FDC-E740-8A1C-E5F802BEE0F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A38E06CC-1BCF-E949-8A09-5972FDA586F7}"/>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AC5AE11-A911-B140-8DCE-F2AD8A4ED9B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874806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 Intro Slide - V1F">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9E02DCE8-1BC8-AC48-9DD1-4F4E58EBD9BA}"/>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D7223B5D-8A3B-014E-B7A3-5F2F8FE676D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B677A4FC-1FDC-E740-8A1C-E5F802BEE0F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A38E06CC-1BCF-E949-8A09-5972FDA586F7}"/>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AC5AE11-A911-B140-8DCE-F2AD8A4ED9B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999061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Intro Slide - V2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9C5A8921-97EA-5D48-972F-C3347D12F3CC}"/>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6A8368F1-010B-AB48-BB2A-4E4D4944FF6C}"/>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AE915D0B-3512-E44D-BB48-4E904EA5B104}"/>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848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V1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8426908" y="2529400"/>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2783456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Intro Slide - V2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3E0F194A-F74D-E64A-8194-CFBFB724188D}"/>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251B3CC7-BCEE-E94A-8062-1784247C2EBD}"/>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14759974-A814-0F43-99E3-03B97A7B4D8D}"/>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C8C9A18F-194B-D846-A197-8E12A2527A38}"/>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1761320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Intro Slide - V2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3425B2DD-E8D8-BC49-A2FA-411D0E3C89C7}"/>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D8F4B7E-4AAD-B849-8A12-EFBC2204D782}"/>
              </a:ext>
            </a:extLst>
          </p:cNvPr>
          <p:cNvPicPr>
            <a:picLocks noChangeAspect="1"/>
          </p:cNvPicPr>
          <p:nvPr userDrawn="1"/>
        </p:nvPicPr>
        <p:blipFill>
          <a:blip r:embed="rId3"/>
          <a:srcRect/>
          <a:stretch/>
        </p:blipFill>
        <p:spPr>
          <a:xfrm>
            <a:off x="1766662" y="882339"/>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27222989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Intro Slide - V2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C02E1FFC-12CE-7D40-B0C2-853338CBC55F}"/>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54B4861D-1833-2642-B1A3-0390069210FB}"/>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1915A614-4CD1-774F-91CA-0186A984C8F4}"/>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7543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Intro Slide - V2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2" name="Picture 11">
            <a:extLst>
              <a:ext uri="{FF2B5EF4-FFF2-40B4-BE49-F238E27FC236}">
                <a16:creationId xmlns:a16="http://schemas.microsoft.com/office/drawing/2014/main" id="{B9A0FC65-82A3-2541-A132-E24CE3AC0454}"/>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
        <p:nvSpPr>
          <p:cNvPr id="13" name="Title 1">
            <a:extLst>
              <a:ext uri="{FF2B5EF4-FFF2-40B4-BE49-F238E27FC236}">
                <a16:creationId xmlns:a16="http://schemas.microsoft.com/office/drawing/2014/main" id="{60D8FAC9-4D8A-EB4C-97BC-382E786007DD}"/>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6" name="Content Placeholder 13">
            <a:extLst>
              <a:ext uri="{FF2B5EF4-FFF2-40B4-BE49-F238E27FC236}">
                <a16:creationId xmlns:a16="http://schemas.microsoft.com/office/drawing/2014/main" id="{9B725B4F-7EEF-D842-9114-1424C9C1836A}"/>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7" name="Straight Connector 16">
            <a:extLst>
              <a:ext uri="{FF2B5EF4-FFF2-40B4-BE49-F238E27FC236}">
                <a16:creationId xmlns:a16="http://schemas.microsoft.com/office/drawing/2014/main" id="{C2B96A7A-BF2C-794C-B335-66A757B1BF11}"/>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34894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Intro Slide - V2F">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1361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Intro Slide - V2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9ACE1A8-C1B8-2C48-B6F2-722C5311AD41}"/>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31995278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ection Intro Slide - V2H">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9ACE1A8-C1B8-2C48-B6F2-722C5311AD41}"/>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39897424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Slide - V3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8" name="Straight Connector 7">
            <a:extLst>
              <a:ext uri="{FF2B5EF4-FFF2-40B4-BE49-F238E27FC236}">
                <a16:creationId xmlns:a16="http://schemas.microsoft.com/office/drawing/2014/main" id="{2A9E626A-93E4-C742-AE1E-4BC6D9ADB256}"/>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74E6E17-0C00-0D4B-A17E-3D74712E3268}"/>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8E9212B5-6A3E-344A-B8F5-9FCB9F1A1C76}"/>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C497A33F-B961-424F-AB11-D5F5DA6AD1C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2" name="Slide Number Placeholder 5">
            <a:extLst>
              <a:ext uri="{FF2B5EF4-FFF2-40B4-BE49-F238E27FC236}">
                <a16:creationId xmlns:a16="http://schemas.microsoft.com/office/drawing/2014/main" id="{836C4C1D-5839-B14A-9D3F-9F82C3EF6D0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4145743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Slide - V3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22F5990-62C5-6D4C-9595-F3472A94BE62}"/>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1145565D-4B7C-9D45-AD95-8E8D306FCF99}"/>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A7A78B7A-F45B-224A-991B-DC2B90A250ED}"/>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CFC3319-5D17-E343-A643-0CCC2184BB57}"/>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51727AEF-C9AC-8F45-86B3-9FA35EE0788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D2414214-6C25-F94B-9294-718714B2A34F}"/>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44D8D721-E17E-724B-806C-17AC4D5549CA}"/>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9817811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Slide - V3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B5AAC7E2-F509-924F-BD6B-04F6BAB749D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5C152B7A-ABAD-DE48-8B7D-04E5BC9C1015}"/>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A83B79CD-098D-FC4F-AD08-AF78E44CB3C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56EC213E-B830-A141-9794-D148E75D9254}"/>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1DABD715-7301-3B47-8EF9-01B3AD7CB8B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EC0DA12C-A2EE-8E4E-A69A-B9AC3194639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C511FEEC-A100-D54F-9F1A-33D5EB21FFF0}"/>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190414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V1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3894952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Slide - V3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D96F178-B698-534C-8170-525C9AA53426}"/>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C82ACFE8-E0C0-0148-82A3-3E23F195F49D}"/>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955E0BD2-230F-854F-84A4-4318C42A129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4410224D-2CD3-F94F-BEF1-DBADF1331C8D}"/>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42E0DB83-93BA-6349-B071-313CA7D4E08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A98E650A-6CAF-574B-BB6F-0AC5AA856D3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BE1B9DE-50E0-094D-9706-2D481BFB687B}"/>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1497303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Slide - V3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E058EE2F-8BAE-934B-B9CE-EC50A2A654F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7934F841-DF30-F141-A37E-7C0D113F1530}"/>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C6E325D6-0791-B543-A18E-7CD1EDCA90E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F4D7273-8A1B-9341-A417-50FD96F4491B}"/>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26937A9E-AEB3-A24B-9215-9885180ADD4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281B425D-A17B-244C-B0D9-F0B6A3F18B4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3" name="Slide Number Placeholder 5">
            <a:extLst>
              <a:ext uri="{FF2B5EF4-FFF2-40B4-BE49-F238E27FC236}">
                <a16:creationId xmlns:a16="http://schemas.microsoft.com/office/drawing/2014/main" id="{0EA4EB3A-A5A3-B742-A07C-7F7DBBE2A09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3772027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ection Slide - V3F">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E058EE2F-8BAE-934B-B9CE-EC50A2A654F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7934F841-DF30-F141-A37E-7C0D113F1530}"/>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C6E325D6-0791-B543-A18E-7CD1EDCA90E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F4D7273-8A1B-9341-A417-50FD96F4491B}"/>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26937A9E-AEB3-A24B-9215-9885180ADD4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281B425D-A17B-244C-B0D9-F0B6A3F18B4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3" name="Slide Number Placeholder 5">
            <a:extLst>
              <a:ext uri="{FF2B5EF4-FFF2-40B4-BE49-F238E27FC236}">
                <a16:creationId xmlns:a16="http://schemas.microsoft.com/office/drawing/2014/main" id="{0EA4EB3A-A5A3-B742-A07C-7F7DBBE2A09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9200316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tretch>
            <a:fill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588"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sp>
        <p:nvSpPr>
          <p:cNvPr id="2" name="Title 1"/>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61CA14D-F032-0C49-AAE6-492A998038FA}"/>
              </a:ext>
            </a:extLst>
          </p:cNvPr>
          <p:cNvPicPr>
            <a:picLocks noChangeAspect="1"/>
          </p:cNvPicPr>
          <p:nvPr userDrawn="1"/>
        </p:nvPicPr>
        <p:blipFill>
          <a:blip r:embed="rId4"/>
          <a:stretch>
            <a:fillRect/>
          </a:stretch>
        </p:blipFill>
        <p:spPr>
          <a:xfrm>
            <a:off x="942568" y="679605"/>
            <a:ext cx="4749800" cy="2095500"/>
          </a:xfrm>
          <a:prstGeom prst="rect">
            <a:avLst/>
          </a:prstGeom>
        </p:spPr>
      </p:pic>
    </p:spTree>
    <p:extLst>
      <p:ext uri="{BB962C8B-B14F-4D97-AF65-F5344CB8AC3E}">
        <p14:creationId xmlns:p14="http://schemas.microsoft.com/office/powerpoint/2010/main" val="16946672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0"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ACD56D3B-D11B-254F-9023-39A442D7CB24}"/>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4" name="Picture 13">
            <a:extLst>
              <a:ext uri="{FF2B5EF4-FFF2-40B4-BE49-F238E27FC236}">
                <a16:creationId xmlns:a16="http://schemas.microsoft.com/office/drawing/2014/main" id="{7AE1D546-24AC-194E-B49B-A9184AF6DEEF}"/>
              </a:ext>
            </a:extLst>
          </p:cNvPr>
          <p:cNvPicPr>
            <a:picLocks noChangeAspect="1"/>
          </p:cNvPicPr>
          <p:nvPr userDrawn="1"/>
        </p:nvPicPr>
        <p:blipFill>
          <a:blip r:embed="rId4"/>
          <a:stretch>
            <a:fillRect/>
          </a:stretch>
        </p:blipFill>
        <p:spPr>
          <a:xfrm>
            <a:off x="942568" y="679605"/>
            <a:ext cx="4749800" cy="2095500"/>
          </a:xfrm>
          <a:prstGeom prst="rect">
            <a:avLst/>
          </a:prstGeom>
        </p:spPr>
      </p:pic>
    </p:spTree>
    <p:extLst>
      <p:ext uri="{BB962C8B-B14F-4D97-AF65-F5344CB8AC3E}">
        <p14:creationId xmlns:p14="http://schemas.microsoft.com/office/powerpoint/2010/main" val="4877543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0"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E9B1A81-E910-0C4C-8A06-8DFD6E247703}"/>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4" name="Picture 13">
            <a:extLst>
              <a:ext uri="{FF2B5EF4-FFF2-40B4-BE49-F238E27FC236}">
                <a16:creationId xmlns:a16="http://schemas.microsoft.com/office/drawing/2014/main" id="{0C3DB588-EEDA-FE44-BA8C-1F1EF3023509}"/>
              </a:ext>
            </a:extLst>
          </p:cNvPr>
          <p:cNvPicPr>
            <a:picLocks noChangeAspect="1"/>
          </p:cNvPicPr>
          <p:nvPr userDrawn="1"/>
        </p:nvPicPr>
        <p:blipFill>
          <a:blip r:embed="rId4"/>
          <a:stretch>
            <a:fillRect/>
          </a:stretch>
        </p:blipFill>
        <p:spPr>
          <a:xfrm>
            <a:off x="942568" y="679605"/>
            <a:ext cx="4749800" cy="2095500"/>
          </a:xfrm>
          <a:prstGeom prst="rect">
            <a:avLst/>
          </a:prstGeom>
        </p:spPr>
      </p:pic>
    </p:spTree>
    <p:extLst>
      <p:ext uri="{BB962C8B-B14F-4D97-AF65-F5344CB8AC3E}">
        <p14:creationId xmlns:p14="http://schemas.microsoft.com/office/powerpoint/2010/main" val="21191427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8229"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BA5F511C-CDD3-684A-B28E-F29A25B9D166}"/>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4" name="Picture 13">
            <a:extLst>
              <a:ext uri="{FF2B5EF4-FFF2-40B4-BE49-F238E27FC236}">
                <a16:creationId xmlns:a16="http://schemas.microsoft.com/office/drawing/2014/main" id="{6FFCB074-0B8E-A94E-A54F-AFDA50423956}"/>
              </a:ext>
            </a:extLst>
          </p:cNvPr>
          <p:cNvPicPr>
            <a:picLocks noChangeAspect="1"/>
          </p:cNvPicPr>
          <p:nvPr userDrawn="1"/>
        </p:nvPicPr>
        <p:blipFill>
          <a:blip r:embed="rId4"/>
          <a:stretch>
            <a:fillRect/>
          </a:stretch>
        </p:blipFill>
        <p:spPr>
          <a:xfrm>
            <a:off x="942568" y="679605"/>
            <a:ext cx="4749800" cy="2095500"/>
          </a:xfrm>
          <a:prstGeom prst="rect">
            <a:avLst/>
          </a:prstGeom>
        </p:spPr>
      </p:pic>
    </p:spTree>
    <p:extLst>
      <p:ext uri="{BB962C8B-B14F-4D97-AF65-F5344CB8AC3E}">
        <p14:creationId xmlns:p14="http://schemas.microsoft.com/office/powerpoint/2010/main" val="41047416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 - V1">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1052504" y="3248024"/>
            <a:ext cx="22315477"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12A9BE6-A9D3-384E-B429-CA6E3730F751}"/>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1052504" y="1155285"/>
            <a:ext cx="2231547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C00455D2-AE0B-6948-ADF5-042D5CED572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pic>
        <p:nvPicPr>
          <p:cNvPr id="7" name="Picture 6">
            <a:extLst>
              <a:ext uri="{FF2B5EF4-FFF2-40B4-BE49-F238E27FC236}">
                <a16:creationId xmlns:a16="http://schemas.microsoft.com/office/drawing/2014/main" id="{EA838BA6-37DA-514F-B3D0-DCBB0D6E511A}"/>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0" name="Picture 9" descr="Logo&#10;&#10;Description automatically generated">
            <a:extLst>
              <a:ext uri="{FF2B5EF4-FFF2-40B4-BE49-F238E27FC236}">
                <a16:creationId xmlns:a16="http://schemas.microsoft.com/office/drawing/2014/main" id="{D1BE79A3-9D8C-024E-9C24-862EC62114C9}"/>
              </a:ext>
            </a:extLst>
          </p:cNvPr>
          <p:cNvPicPr>
            <a:picLocks noChangeAspect="1"/>
          </p:cNvPicPr>
          <p:nvPr userDrawn="1"/>
        </p:nvPicPr>
        <p:blipFill>
          <a:blip r:embed="rId3"/>
          <a:stretch>
            <a:fillRect/>
          </a:stretch>
        </p:blipFill>
        <p:spPr>
          <a:xfrm>
            <a:off x="4384675" y="12026261"/>
            <a:ext cx="3023107" cy="1330167"/>
          </a:xfrm>
          <a:prstGeom prst="rect">
            <a:avLst/>
          </a:prstGeom>
        </p:spPr>
      </p:pic>
    </p:spTree>
    <p:extLst>
      <p:ext uri="{BB962C8B-B14F-4D97-AF65-F5344CB8AC3E}">
        <p14:creationId xmlns:p14="http://schemas.microsoft.com/office/powerpoint/2010/main" val="11506425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Slide - V2A">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966381F-C696-FD47-8203-93E10E269EFE}"/>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3"/>
          <a:srcRect/>
          <a:stretch/>
        </p:blipFill>
        <p:spPr>
          <a:xfrm>
            <a:off x="17071975" y="0"/>
            <a:ext cx="7315200" cy="13716000"/>
          </a:xfrm>
          <a:prstGeom prst="rect">
            <a:avLst/>
          </a:prstGeom>
        </p:spPr>
      </p:pic>
      <p:sp>
        <p:nvSpPr>
          <p:cNvPr id="10" name="Content Placeholder 13">
            <a:extLst>
              <a:ext uri="{FF2B5EF4-FFF2-40B4-BE49-F238E27FC236}">
                <a16:creationId xmlns:a16="http://schemas.microsoft.com/office/drawing/2014/main" id="{DC76A2A3-E7D6-0A47-9B04-6482908D2335}"/>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C24A1B05-B9E5-2547-BDEE-6EEE6E30FF2D}"/>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2" name="Straight Connector 11">
            <a:extLst>
              <a:ext uri="{FF2B5EF4-FFF2-40B4-BE49-F238E27FC236}">
                <a16:creationId xmlns:a16="http://schemas.microsoft.com/office/drawing/2014/main" id="{D455B5FB-46DD-BF45-B3B4-5ABBA3CE8090}"/>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8262FF3-8D89-0F45-B67F-2CE31798302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AF91143E-B90D-ED4D-A64E-140F88B3C44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4" name="Slide Number Placeholder 5">
            <a:extLst>
              <a:ext uri="{FF2B5EF4-FFF2-40B4-BE49-F238E27FC236}">
                <a16:creationId xmlns:a16="http://schemas.microsoft.com/office/drawing/2014/main" id="{413D7E89-D257-C542-A737-EFAA958B595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descr="Logo&#10;&#10;Description automatically generated">
            <a:extLst>
              <a:ext uri="{FF2B5EF4-FFF2-40B4-BE49-F238E27FC236}">
                <a16:creationId xmlns:a16="http://schemas.microsoft.com/office/drawing/2014/main" id="{2429F7D5-BE8A-9345-93FC-0E3E4D524970}"/>
              </a:ext>
            </a:extLst>
          </p:cNvPr>
          <p:cNvPicPr>
            <a:picLocks noChangeAspect="1"/>
          </p:cNvPicPr>
          <p:nvPr userDrawn="1"/>
        </p:nvPicPr>
        <p:blipFill>
          <a:blip r:embed="rId4"/>
          <a:stretch>
            <a:fillRect/>
          </a:stretch>
        </p:blipFill>
        <p:spPr>
          <a:xfrm>
            <a:off x="4384675" y="12026261"/>
            <a:ext cx="3023107" cy="1330167"/>
          </a:xfrm>
          <a:prstGeom prst="rect">
            <a:avLst/>
          </a:prstGeom>
        </p:spPr>
      </p:pic>
    </p:spTree>
    <p:extLst>
      <p:ext uri="{BB962C8B-B14F-4D97-AF65-F5344CB8AC3E}">
        <p14:creationId xmlns:p14="http://schemas.microsoft.com/office/powerpoint/2010/main" val="1553251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Slide - V2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cxnSp>
        <p:nvCxnSpPr>
          <p:cNvPr id="23" name="Straight Connector 22">
            <a:extLst>
              <a:ext uri="{FF2B5EF4-FFF2-40B4-BE49-F238E27FC236}">
                <a16:creationId xmlns:a16="http://schemas.microsoft.com/office/drawing/2014/main" id="{1235A905-D5E7-9245-B014-F46E6C4E98BA}"/>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30033BF-24D0-6548-A46C-181E8997E412}"/>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0D1B27DE-6272-674C-ADCC-A916DE485C55}"/>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AD466550-4DDB-6C42-99D5-594022F520C0}"/>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6E9A06C-E722-9B47-A43D-4AA11934A642}"/>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5AC5752-C954-D542-8293-9334244AC91E}"/>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E5ECB81-31FB-D447-B65A-D9E58D1ABC6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5CDE4819-9FCC-CA40-859E-E856C4CE4397}"/>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795473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V1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225581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Slide - V2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57654981-CDD2-D441-93C1-A18C2E51D837}"/>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96979B39-FE9F-D540-9C00-8E07327D3391}"/>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2F2FEF2F-F55B-4B45-885B-3BB77893F40C}"/>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51391716-A5BC-BB46-BF07-B2B6FA74DA6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CDA2A73-1CD2-5E40-B43A-7408AA741E09}"/>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D6370EA-C97D-094F-A2A8-F1FFDDEE6EF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652829AA-6B35-304D-93C3-23EB7790854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7768829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Slide - V2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D15002A5-4125-5B47-AF8F-29BB5B2E525A}"/>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7D138D53-0832-DE47-A85F-231E94B7A703}"/>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397DBEDB-BA82-E04F-ABD6-45F52E6D2A1D}"/>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79FFE54-80F5-6F4E-9630-30DEDA954930}"/>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64F3585-D409-2E4C-A57A-CEF28414B8F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33E3E9A5-94A5-1343-9D63-50D5D5D2689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5E89CA75-7BEB-9E46-9750-B1EE5117011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6968505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Slide - V2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69634410-7E25-C64E-B3D5-9CE6281718A0}"/>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B8ABBCE8-28DF-EA43-B90D-2146818A9439}"/>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C0A2E-FB7E-2C49-B38F-F2F8DC83601A}"/>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534987D3-EFAB-6A43-B443-8D11E809D002}"/>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7B63B1F-602E-794C-AD89-65A9B5E7517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BAF27A4-111C-EB4B-8A54-B8C08BB62823}"/>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BF219EC6-B9E0-8345-92A3-1FAF4DB0DFC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6613124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Slide - V2F">
    <p:spTree>
      <p:nvGrpSpPr>
        <p:cNvPr id="1" name=""/>
        <p:cNvGrpSpPr/>
        <p:nvPr/>
      </p:nvGrpSpPr>
      <p:grpSpPr>
        <a:xfrm>
          <a:off x="0" y="0"/>
          <a:ext cx="0" cy="0"/>
          <a:chOff x="0" y="0"/>
          <a:chExt cx="0" cy="0"/>
        </a:xfrm>
      </p:grpSpPr>
      <p:pic>
        <p:nvPicPr>
          <p:cNvPr id="3" name="Picture 2" descr="A person smiling for the camera&#10;&#10;Description automatically generated">
            <a:extLst>
              <a:ext uri="{FF2B5EF4-FFF2-40B4-BE49-F238E27FC236}">
                <a16:creationId xmlns:a16="http://schemas.microsoft.com/office/drawing/2014/main" id="{C4243EDB-7CD7-C243-85E5-2C44A0649B5D}"/>
              </a:ext>
            </a:extLst>
          </p:cNvPr>
          <p:cNvPicPr>
            <a:picLocks noChangeAspect="1"/>
          </p:cNvPicPr>
          <p:nvPr userDrawn="1"/>
        </p:nvPicPr>
        <p:blipFill>
          <a:blip r:embed="rId2"/>
          <a:stretch>
            <a:fill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B89DB392-FE75-6F41-8F2E-D0D795C2B357}"/>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B515CAA3-363E-1041-B3D8-F8B65E1FB081}"/>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E8A07080-48C8-5D49-8402-8B20F42A4032}"/>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FBF96589-CC38-4840-85A4-C1947C2A3748}"/>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86DA7A2-6D83-A846-9347-89E9C9549B82}"/>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1FCB280-261A-6949-8BD2-7BBC3A07359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253D73D9-35F0-774C-8756-23FF5D0B4E9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9330187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Slide - V2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5015513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ontent Slide - V2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491663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Content Slide - V2I">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3737277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Content Slide - V2J">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5780898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Slide - V3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3" cy="13714214"/>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496E3103-4B2A-0840-82A5-982251E6E71E}"/>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26828250-91B1-2240-A93C-3498658E33C1}"/>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BEDE9DD5-EA2D-BD42-968F-67B59D2CD46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3120DD3-B0BA-AC48-A09A-639C32BC43DE}"/>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C61CC6B-A0B9-F842-9A22-838390172CD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E15BA46D-F60B-BB46-9F25-7A4B26E1327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A83FE9C7-A74F-1A44-9DD2-C5702C6F5117}"/>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13826901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Slide - V3B">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2" cy="13714214"/>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66A34012-844D-704D-B047-16D950FCE38B}"/>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6F64E7AA-8939-A249-8EB6-F32708EDADC9}"/>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95BC4058-620A-8A47-9264-9C68A6DF707C}"/>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2EA2B04-4CC1-0248-9BE7-395A39E5BB2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9501BFA0-AA01-B048-BD05-0E3D83B2D78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B7926FBA-D85F-164E-9AE2-5437D2A694B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C6EEEB1F-7306-8445-8E55-06C5387CF31C}"/>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92771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V1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0579564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Slide - V3C">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2" cy="13714213"/>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7F646A75-89B3-224B-94D7-B1FE2FF1CB1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B5BAED31-BAF0-DD4E-9A9C-4576EC5B9015}"/>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33493892-D08C-FB4A-BB37-A1312748E16E}"/>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FDFE0B7-5797-6643-A946-567E9CA9AE4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AAA3D01B-D310-AD4E-B355-BF531C8B4C17}"/>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17918AC7-E7A2-864B-BD3A-173A10F58B0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013106A1-898C-964E-BFAE-C5184EAB6616}"/>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6832875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Slide - V3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1" cy="13714213"/>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A4C55A25-43EC-DB4D-AF2C-55EB96D02CBD}"/>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A758608-B1D8-004C-9A61-DB15B9A74A45}"/>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7DB9F9E7-BEF0-0F4A-8F4D-651119DC9D7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5B80DE9A-043E-9247-845E-69EC7F50026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052732CA-93CB-AD44-9E2A-16C269DF774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2" name="Slide Number Placeholder 5">
            <a:extLst>
              <a:ext uri="{FF2B5EF4-FFF2-40B4-BE49-F238E27FC236}">
                <a16:creationId xmlns:a16="http://schemas.microsoft.com/office/drawing/2014/main" id="{EA73A6A8-92C8-1546-AF1E-C57C132EB4B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DE87A593-482F-CF4A-8876-A1513248A367}"/>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0725756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Slide - V3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1" cy="13714212"/>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AC17CF21-CAD5-D743-B619-9C4D3C1EC738}"/>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9B08287B-E301-294A-B808-A93B9CEE22C4}"/>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B942EA5F-9695-644E-872E-DD4898F72874}"/>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5C9ED00-7CE2-5345-89CB-5E08D11E769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1CC8B961-D61A-ED4C-B7BB-9DB5AFF1E0A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8668212B-2621-944E-97B2-E73EBEA4C52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96A169A1-4D13-F448-92F3-CAE1BDD90BDE}"/>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0261109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Slide - V3F">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0" cy="13714212"/>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1340DABE-5B87-3A43-A087-8BFFB88D14D2}"/>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F7F94A5D-6334-C248-A969-0B1C06C40812}"/>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5A6F34E2-9998-5346-B652-1C211AEEE00D}"/>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82F5A58-9152-F04B-9135-95C818F2AA47}"/>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D2EF66F-9246-2448-A0CC-EC22C92A0B5A}"/>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6DDE454E-D9FF-7844-8BF2-AA2A4AE149F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EABF33F3-2E26-9244-B44C-428C260B96B5}"/>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16238639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Slide - V3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0" cy="13714211"/>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5FEB261F-F35F-674D-87B9-9D45A1BF416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0C27ACA5-C536-E343-9A68-3F7467105353}"/>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8478F592-A32F-CD4A-B407-F35499C40F0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DC8D5CD-E42C-DA4A-A4AF-DCE3C648850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E151420C-7386-B74F-85B7-4242717BCD9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ABD51BDF-5410-2A46-A934-B5E51ED235CD}"/>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782E31FC-82A1-E041-A822-50704DA3D9C4}"/>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22116114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Slide - V3H">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9" cy="13714211"/>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C55F8ECA-17B4-8447-BA52-10F415B40181}"/>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8913921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ntent Slide - V3I">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9" cy="13714210"/>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221EE2A2-9500-1D44-A417-0671C4B1FDE3}"/>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2756587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Content Slide - V3J">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8" cy="13714210"/>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B64409DE-3C82-F547-BBCA-B214E0311760}"/>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0899757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Slide - Two Sections  - V1">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63714B3-A9D0-6648-8BFD-A03A4EFEA327}"/>
              </a:ext>
            </a:extLst>
          </p:cNvPr>
          <p:cNvSpPr>
            <a:spLocks noGrp="1"/>
          </p:cNvSpPr>
          <p:nvPr>
            <p:ph type="title" hasCustomPrompt="1"/>
          </p:nvPr>
        </p:nvSpPr>
        <p:spPr>
          <a:xfrm>
            <a:off x="1052504" y="1363698"/>
            <a:ext cx="7477542" cy="4697463"/>
          </a:xfrm>
          <a:prstGeom prst="rect">
            <a:avLst/>
          </a:prstGeom>
        </p:spPr>
        <p:txBody>
          <a:bodyPr anchor="t" anchorCtr="0"/>
          <a:lstStyle>
            <a:lvl1pPr>
              <a:lnSpc>
                <a:spcPct val="102000"/>
              </a:lnSpc>
              <a:defRPr sz="7500"/>
            </a:lvl1pPr>
          </a:lstStyle>
          <a:p>
            <a:r>
              <a:rPr lang="en-US" dirty="0"/>
              <a:t>This slide type could be useful to introduce multiple ideas</a:t>
            </a:r>
          </a:p>
        </p:txBody>
      </p:sp>
      <p:cxnSp>
        <p:nvCxnSpPr>
          <p:cNvPr id="8" name="Straight Connector 7">
            <a:extLst>
              <a:ext uri="{FF2B5EF4-FFF2-40B4-BE49-F238E27FC236}">
                <a16:creationId xmlns:a16="http://schemas.microsoft.com/office/drawing/2014/main" id="{81CE6B1F-ABD2-1D40-B73A-F1C44D2D0E89}"/>
              </a:ext>
            </a:extLst>
          </p:cNvPr>
          <p:cNvCxnSpPr>
            <a:cxnSpLocks/>
          </p:cNvCxnSpPr>
          <p:nvPr userDrawn="1"/>
        </p:nvCxnSpPr>
        <p:spPr>
          <a:xfrm>
            <a:off x="1170070"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3A46A67-9615-5045-9877-D5A9EB3A417F}"/>
              </a:ext>
            </a:extLst>
          </p:cNvPr>
          <p:cNvSpPr/>
          <p:nvPr userDrawn="1"/>
        </p:nvSpPr>
        <p:spPr>
          <a:xfrm>
            <a:off x="9196251" y="1363699"/>
            <a:ext cx="13483369" cy="171481"/>
          </a:xfrm>
          <a:prstGeom prst="rect">
            <a:avLst/>
          </a:prstGeom>
          <a:solidFill>
            <a:srgbClr val="AB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3">
            <a:extLst>
              <a:ext uri="{FF2B5EF4-FFF2-40B4-BE49-F238E27FC236}">
                <a16:creationId xmlns:a16="http://schemas.microsoft.com/office/drawing/2014/main" id="{66D3E60A-4333-BF4B-A5F2-DDF8126BC0E1}"/>
              </a:ext>
            </a:extLst>
          </p:cNvPr>
          <p:cNvSpPr>
            <a:spLocks noGrp="1"/>
          </p:cNvSpPr>
          <p:nvPr>
            <p:ph sz="quarter" idx="13"/>
          </p:nvPr>
        </p:nvSpPr>
        <p:spPr>
          <a:xfrm>
            <a:off x="9196251" y="1990494"/>
            <a:ext cx="13232675" cy="4385190"/>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a:extLst>
              <a:ext uri="{FF2B5EF4-FFF2-40B4-BE49-F238E27FC236}">
                <a16:creationId xmlns:a16="http://schemas.microsoft.com/office/drawing/2014/main" id="{6F356AB8-A898-2E4C-8365-B0FBF4CA6CBD}"/>
              </a:ext>
            </a:extLst>
          </p:cNvPr>
          <p:cNvSpPr/>
          <p:nvPr userDrawn="1"/>
        </p:nvSpPr>
        <p:spPr>
          <a:xfrm>
            <a:off x="9196251" y="6899975"/>
            <a:ext cx="13483369" cy="171481"/>
          </a:xfrm>
          <a:prstGeom prst="rect">
            <a:avLst/>
          </a:prstGeom>
          <a:solidFill>
            <a:srgbClr val="AB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13">
            <a:extLst>
              <a:ext uri="{FF2B5EF4-FFF2-40B4-BE49-F238E27FC236}">
                <a16:creationId xmlns:a16="http://schemas.microsoft.com/office/drawing/2014/main" id="{53753B1D-9492-A148-BE19-7DFD015AFBB7}"/>
              </a:ext>
            </a:extLst>
          </p:cNvPr>
          <p:cNvSpPr>
            <a:spLocks noGrp="1"/>
          </p:cNvSpPr>
          <p:nvPr>
            <p:ph sz="quarter" idx="14"/>
          </p:nvPr>
        </p:nvSpPr>
        <p:spPr>
          <a:xfrm>
            <a:off x="9196251" y="7526770"/>
            <a:ext cx="13232675" cy="4385190"/>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876C67C6-EBC2-974F-A5F2-0432A250E7E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DFB354E-4B1B-C640-A9EC-C180BEC03D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5F472512-515C-6946-9A6D-88E8E804E31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2" name="Picture 11">
            <a:extLst>
              <a:ext uri="{FF2B5EF4-FFF2-40B4-BE49-F238E27FC236}">
                <a16:creationId xmlns:a16="http://schemas.microsoft.com/office/drawing/2014/main" id="{BC383FEB-9664-4046-8D81-0A045CB23C11}"/>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9" name="Picture 18" descr="Logo&#10;&#10;Description automatically generated">
            <a:extLst>
              <a:ext uri="{FF2B5EF4-FFF2-40B4-BE49-F238E27FC236}">
                <a16:creationId xmlns:a16="http://schemas.microsoft.com/office/drawing/2014/main" id="{90062709-B0DA-EF4C-925F-7AFE33310000}"/>
              </a:ext>
            </a:extLst>
          </p:cNvPr>
          <p:cNvPicPr>
            <a:picLocks noChangeAspect="1"/>
          </p:cNvPicPr>
          <p:nvPr userDrawn="1"/>
        </p:nvPicPr>
        <p:blipFill>
          <a:blip r:embed="rId3"/>
          <a:stretch>
            <a:fillRect/>
          </a:stretch>
        </p:blipFill>
        <p:spPr>
          <a:xfrm>
            <a:off x="4384675" y="12026261"/>
            <a:ext cx="3023107" cy="1330167"/>
          </a:xfrm>
          <a:prstGeom prst="rect">
            <a:avLst/>
          </a:prstGeom>
        </p:spPr>
      </p:pic>
    </p:spTree>
    <p:extLst>
      <p:ext uri="{BB962C8B-B14F-4D97-AF65-F5344CB8AC3E}">
        <p14:creationId xmlns:p14="http://schemas.microsoft.com/office/powerpoint/2010/main" val="9295083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Slide - Two Sections  - V2">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B4C7C42-C853-AA44-86A5-9DEA12BC318C}"/>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Content Placeholder 13">
            <a:extLst>
              <a:ext uri="{FF2B5EF4-FFF2-40B4-BE49-F238E27FC236}">
                <a16:creationId xmlns:a16="http://schemas.microsoft.com/office/drawing/2014/main" id="{15F8FED7-CB0F-0142-8B31-EABB96EF2643}"/>
              </a:ext>
            </a:extLst>
          </p:cNvPr>
          <p:cNvSpPr>
            <a:spLocks noGrp="1"/>
          </p:cNvSpPr>
          <p:nvPr>
            <p:ph sz="quarter" idx="14"/>
          </p:nvPr>
        </p:nvSpPr>
        <p:spPr>
          <a:xfrm>
            <a:off x="12680950" y="3048646"/>
            <a:ext cx="10789920" cy="8817289"/>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a:extLst>
              <a:ext uri="{FF2B5EF4-FFF2-40B4-BE49-F238E27FC236}">
                <a16:creationId xmlns:a16="http://schemas.microsoft.com/office/drawing/2014/main" id="{76007716-6B35-2342-8A36-120E0989BF7B}"/>
              </a:ext>
            </a:extLst>
          </p:cNvPr>
          <p:cNvSpPr>
            <a:spLocks noGrp="1"/>
          </p:cNvSpPr>
          <p:nvPr>
            <p:ph sz="quarter" idx="15"/>
          </p:nvPr>
        </p:nvSpPr>
        <p:spPr>
          <a:xfrm>
            <a:off x="1052504"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itle 1">
            <a:extLst>
              <a:ext uri="{FF2B5EF4-FFF2-40B4-BE49-F238E27FC236}">
                <a16:creationId xmlns:a16="http://schemas.microsoft.com/office/drawing/2014/main" id="{65DE77CC-1C10-9A46-A52C-B20E4BFDF16C}"/>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9" name="Rectangle 8">
            <a:extLst>
              <a:ext uri="{FF2B5EF4-FFF2-40B4-BE49-F238E27FC236}">
                <a16:creationId xmlns:a16="http://schemas.microsoft.com/office/drawing/2014/main" id="{92D2AAD3-921A-4C4B-8A47-78F699D0626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F6134FF-8108-0A43-917A-1FA6A37F5EB9}"/>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3" name="Slide Number Placeholder 5">
            <a:extLst>
              <a:ext uri="{FF2B5EF4-FFF2-40B4-BE49-F238E27FC236}">
                <a16:creationId xmlns:a16="http://schemas.microsoft.com/office/drawing/2014/main" id="{6AEA5D46-F6CD-444C-8439-8C0C09BD7A92}"/>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4" name="Picture 13">
            <a:extLst>
              <a:ext uri="{FF2B5EF4-FFF2-40B4-BE49-F238E27FC236}">
                <a16:creationId xmlns:a16="http://schemas.microsoft.com/office/drawing/2014/main" id="{DD5D2272-6AD9-BC4C-A2A6-A75D5FE5FF01}"/>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5" name="Picture 14" descr="Logo&#10;&#10;Description automatically generated">
            <a:extLst>
              <a:ext uri="{FF2B5EF4-FFF2-40B4-BE49-F238E27FC236}">
                <a16:creationId xmlns:a16="http://schemas.microsoft.com/office/drawing/2014/main" id="{B288595E-CB61-E94A-A3DE-EBCEE674B1A4}"/>
              </a:ext>
            </a:extLst>
          </p:cNvPr>
          <p:cNvPicPr>
            <a:picLocks noChangeAspect="1"/>
          </p:cNvPicPr>
          <p:nvPr userDrawn="1"/>
        </p:nvPicPr>
        <p:blipFill>
          <a:blip r:embed="rId3"/>
          <a:stretch>
            <a:fillRect/>
          </a:stretch>
        </p:blipFill>
        <p:spPr>
          <a:xfrm>
            <a:off x="4384675" y="12026261"/>
            <a:ext cx="3023107" cy="1330167"/>
          </a:xfrm>
          <a:prstGeom prst="rect">
            <a:avLst/>
          </a:prstGeom>
        </p:spPr>
      </p:pic>
    </p:spTree>
    <p:extLst>
      <p:ext uri="{BB962C8B-B14F-4D97-AF65-F5344CB8AC3E}">
        <p14:creationId xmlns:p14="http://schemas.microsoft.com/office/powerpoint/2010/main" val="4169483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V1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539419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ontent Slide - Emphasized Sing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6A9590-39A2-B24C-92C7-A4B406F2523C}"/>
              </a:ext>
            </a:extLst>
          </p:cNvPr>
          <p:cNvSpPr/>
          <p:nvPr userDrawn="1"/>
        </p:nvSpPr>
        <p:spPr>
          <a:xfrm>
            <a:off x="0" y="1"/>
            <a:ext cx="24387175" cy="3040376"/>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1052504" y="3796753"/>
            <a:ext cx="22315477" cy="8014237"/>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12A9BE6-A9D3-384E-B429-CA6E3730F751}"/>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1052504" y="1155285"/>
            <a:ext cx="22315476" cy="1577321"/>
          </a:xfrm>
          <a:prstGeom prst="rect">
            <a:avLst/>
          </a:prstGeom>
        </p:spPr>
        <p:txBody>
          <a:bodyPr anchor="t" anchorCtr="0"/>
          <a:lstStyle>
            <a:lvl1pPr>
              <a:lnSpc>
                <a:spcPct val="105000"/>
              </a:lnSpc>
              <a:defRPr sz="5200" baseline="0">
                <a:solidFill>
                  <a:schemeClr val="bg1"/>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C00455D2-AE0B-6948-ADF5-042D5CED572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CD133F39-AF76-EC4D-8389-8E35653B9D67}"/>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1" name="Picture 10" descr="Logo&#10;&#10;Description automatically generated">
            <a:extLst>
              <a:ext uri="{FF2B5EF4-FFF2-40B4-BE49-F238E27FC236}">
                <a16:creationId xmlns:a16="http://schemas.microsoft.com/office/drawing/2014/main" id="{3B021AE3-23E1-3F41-A5C4-051271B960B1}"/>
              </a:ext>
            </a:extLst>
          </p:cNvPr>
          <p:cNvPicPr>
            <a:picLocks noChangeAspect="1"/>
          </p:cNvPicPr>
          <p:nvPr userDrawn="1"/>
        </p:nvPicPr>
        <p:blipFill>
          <a:blip r:embed="rId3"/>
          <a:stretch>
            <a:fillRect/>
          </a:stretch>
        </p:blipFill>
        <p:spPr>
          <a:xfrm>
            <a:off x="4384675" y="12026261"/>
            <a:ext cx="3023107" cy="1330167"/>
          </a:xfrm>
          <a:prstGeom prst="rect">
            <a:avLst/>
          </a:prstGeom>
        </p:spPr>
      </p:pic>
    </p:spTree>
    <p:extLst>
      <p:ext uri="{BB962C8B-B14F-4D97-AF65-F5344CB8AC3E}">
        <p14:creationId xmlns:p14="http://schemas.microsoft.com/office/powerpoint/2010/main" val="35770064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ontent Slide - Emphasized 2-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725D64-F218-0B49-B844-28C0A2B1D1A6}"/>
              </a:ext>
            </a:extLst>
          </p:cNvPr>
          <p:cNvSpPr/>
          <p:nvPr userDrawn="1"/>
        </p:nvSpPr>
        <p:spPr>
          <a:xfrm>
            <a:off x="0" y="0"/>
            <a:ext cx="9196251" cy="13716000"/>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E63714B3-A9D0-6648-8BFD-A03A4EFEA327}"/>
              </a:ext>
            </a:extLst>
          </p:cNvPr>
          <p:cNvSpPr>
            <a:spLocks noGrp="1"/>
          </p:cNvSpPr>
          <p:nvPr>
            <p:ph type="title" hasCustomPrompt="1"/>
          </p:nvPr>
        </p:nvSpPr>
        <p:spPr>
          <a:xfrm>
            <a:off x="1052504" y="1363698"/>
            <a:ext cx="7477542" cy="4697463"/>
          </a:xfrm>
          <a:prstGeom prst="rect">
            <a:avLst/>
          </a:prstGeom>
        </p:spPr>
        <p:txBody>
          <a:bodyPr anchor="t" anchorCtr="0"/>
          <a:lstStyle>
            <a:lvl1pPr>
              <a:lnSpc>
                <a:spcPct val="102000"/>
              </a:lnSpc>
              <a:defRPr sz="7500">
                <a:solidFill>
                  <a:schemeClr val="bg1"/>
                </a:solidFill>
              </a:defRPr>
            </a:lvl1pPr>
          </a:lstStyle>
          <a:p>
            <a:r>
              <a:rPr lang="en-US" dirty="0"/>
              <a:t>This slide type could be useful to introduce multiple ideas</a:t>
            </a:r>
          </a:p>
        </p:txBody>
      </p:sp>
      <p:cxnSp>
        <p:nvCxnSpPr>
          <p:cNvPr id="8" name="Straight Connector 7">
            <a:extLst>
              <a:ext uri="{FF2B5EF4-FFF2-40B4-BE49-F238E27FC236}">
                <a16:creationId xmlns:a16="http://schemas.microsoft.com/office/drawing/2014/main" id="{81CE6B1F-ABD2-1D40-B73A-F1C44D2D0E89}"/>
              </a:ext>
            </a:extLst>
          </p:cNvPr>
          <p:cNvCxnSpPr>
            <a:cxnSpLocks/>
          </p:cNvCxnSpPr>
          <p:nvPr userDrawn="1"/>
        </p:nvCxnSpPr>
        <p:spPr>
          <a:xfrm>
            <a:off x="1170070"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3" name="Content Placeholder 13">
            <a:extLst>
              <a:ext uri="{FF2B5EF4-FFF2-40B4-BE49-F238E27FC236}">
                <a16:creationId xmlns:a16="http://schemas.microsoft.com/office/drawing/2014/main" id="{66D3E60A-4333-BF4B-A5F2-DDF8126BC0E1}"/>
              </a:ext>
            </a:extLst>
          </p:cNvPr>
          <p:cNvSpPr>
            <a:spLocks noGrp="1"/>
          </p:cNvSpPr>
          <p:nvPr>
            <p:ph sz="quarter" idx="13"/>
          </p:nvPr>
        </p:nvSpPr>
        <p:spPr>
          <a:xfrm>
            <a:off x="10012680" y="1363698"/>
            <a:ext cx="12416246" cy="9622386"/>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876C67C6-EBC2-974F-A5F2-0432A250E7E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DFB354E-4B1B-C640-A9EC-C180BEC03D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5F472512-515C-6946-9A6D-88E8E804E31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8B055550-643F-7F4B-A2C7-6589800CACF6}"/>
              </a:ext>
            </a:extLst>
          </p:cNvPr>
          <p:cNvPicPr>
            <a:picLocks noChangeAspect="1"/>
          </p:cNvPicPr>
          <p:nvPr userDrawn="1"/>
        </p:nvPicPr>
        <p:blipFill>
          <a:blip r:embed="rId2"/>
          <a:stretch>
            <a:fillRect/>
          </a:stretch>
        </p:blipFill>
        <p:spPr>
          <a:xfrm>
            <a:off x="1021942" y="12460759"/>
            <a:ext cx="3053670" cy="689538"/>
          </a:xfrm>
          <a:prstGeom prst="rect">
            <a:avLst/>
          </a:prstGeom>
        </p:spPr>
      </p:pic>
      <p:cxnSp>
        <p:nvCxnSpPr>
          <p:cNvPr id="11" name="Straight Connector 10">
            <a:extLst>
              <a:ext uri="{FF2B5EF4-FFF2-40B4-BE49-F238E27FC236}">
                <a16:creationId xmlns:a16="http://schemas.microsoft.com/office/drawing/2014/main" id="{A9A342B1-0260-5F41-84AB-B25DC1E0A40B}"/>
              </a:ext>
            </a:extLst>
          </p:cNvPr>
          <p:cNvCxnSpPr>
            <a:cxnSpLocks/>
          </p:cNvCxnSpPr>
          <p:nvPr userDrawn="1"/>
        </p:nvCxnSpPr>
        <p:spPr>
          <a:xfrm>
            <a:off x="10038298" y="756377"/>
            <a:ext cx="12390628"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0DE34BAA-F293-7A46-9473-26571BB82980}"/>
              </a:ext>
            </a:extLst>
          </p:cNvPr>
          <p:cNvPicPr>
            <a:picLocks noChangeAspect="1"/>
          </p:cNvPicPr>
          <p:nvPr userDrawn="1"/>
        </p:nvPicPr>
        <p:blipFill>
          <a:blip r:embed="rId3"/>
          <a:stretch>
            <a:fillRect/>
          </a:stretch>
        </p:blipFill>
        <p:spPr>
          <a:xfrm>
            <a:off x="4627478" y="11964152"/>
            <a:ext cx="3326531" cy="1467587"/>
          </a:xfrm>
          <a:prstGeom prst="rect">
            <a:avLst/>
          </a:prstGeom>
        </p:spPr>
      </p:pic>
    </p:spTree>
    <p:extLst>
      <p:ext uri="{BB962C8B-B14F-4D97-AF65-F5344CB8AC3E}">
        <p14:creationId xmlns:p14="http://schemas.microsoft.com/office/powerpoint/2010/main" val="32455769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Slide - with quo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367381-BC87-BC4F-8B9B-0DCFF23192E6}"/>
              </a:ext>
            </a:extLst>
          </p:cNvPr>
          <p:cNvSpPr/>
          <p:nvPr userDrawn="1"/>
        </p:nvSpPr>
        <p:spPr>
          <a:xfrm>
            <a:off x="14434457" y="0"/>
            <a:ext cx="9970226" cy="13716000"/>
          </a:xfrm>
          <a:prstGeom prst="rect">
            <a:avLst/>
          </a:prstGeom>
          <a:solidFill>
            <a:srgbClr val="001C4A"/>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9" name="Title 1">
            <a:extLst>
              <a:ext uri="{FF2B5EF4-FFF2-40B4-BE49-F238E27FC236}">
                <a16:creationId xmlns:a16="http://schemas.microsoft.com/office/drawing/2014/main" id="{BC4FC77D-B71F-F24D-8835-B033D50B6BBB}"/>
              </a:ext>
            </a:extLst>
          </p:cNvPr>
          <p:cNvSpPr txBox="1">
            <a:spLocks/>
          </p:cNvSpPr>
          <p:nvPr userDrawn="1"/>
        </p:nvSpPr>
        <p:spPr>
          <a:xfrm>
            <a:off x="13794376" y="1154865"/>
            <a:ext cx="5559914" cy="5166603"/>
          </a:xfrm>
          <a:prstGeom prst="rect">
            <a:avLst/>
          </a:prstGeom>
        </p:spPr>
        <p:txBody>
          <a:bodyPr vert="horz" lIns="91440" tIns="45720" rIns="91440" bIns="45720" rtlCol="0" anchor="t" anchorCtr="0">
            <a:noAutofit/>
          </a:bodyPr>
          <a:lstStyle>
            <a:lvl1pPr algn="l" defTabSz="1828800" rtl="0" eaLnBrk="1" latinLnBrk="0" hangingPunct="1">
              <a:lnSpc>
                <a:spcPct val="90000"/>
              </a:lnSpc>
              <a:spcBef>
                <a:spcPct val="0"/>
              </a:spcBef>
              <a:buNone/>
              <a:defRPr sz="5000" b="1" kern="1200">
                <a:solidFill>
                  <a:srgbClr val="143367"/>
                </a:solidFill>
                <a:latin typeface="Helvetica" pitchFamily="2" charset="0"/>
                <a:ea typeface="+mj-ea"/>
                <a:cs typeface="+mj-cs"/>
              </a:defRPr>
            </a:lvl1pPr>
          </a:lstStyle>
          <a:p>
            <a:r>
              <a:rPr lang="en-US" sz="45000" dirty="0">
                <a:solidFill>
                  <a:schemeClr val="bg1"/>
                </a:solidFill>
                <a:latin typeface="Geneva" panose="020B0503030404040204" pitchFamily="34" charset="0"/>
                <a:ea typeface="Geneva" panose="020B0503030404040204" pitchFamily="34" charset="0"/>
                <a:cs typeface="Calibri" panose="020F0502020204030204" pitchFamily="34" charset="0"/>
              </a:rPr>
              <a:t>“</a:t>
            </a:r>
          </a:p>
        </p:txBody>
      </p:sp>
      <p:sp>
        <p:nvSpPr>
          <p:cNvPr id="3" name="Text Placeholder 2">
            <a:extLst>
              <a:ext uri="{FF2B5EF4-FFF2-40B4-BE49-F238E27FC236}">
                <a16:creationId xmlns:a16="http://schemas.microsoft.com/office/drawing/2014/main" id="{67FC9A50-AB49-0647-AC48-B6FDABEA7B91}"/>
              </a:ext>
            </a:extLst>
          </p:cNvPr>
          <p:cNvSpPr>
            <a:spLocks noGrp="1"/>
          </p:cNvSpPr>
          <p:nvPr>
            <p:ph type="body" sz="quarter" idx="15" hasCustomPrompt="1"/>
          </p:nvPr>
        </p:nvSpPr>
        <p:spPr>
          <a:xfrm>
            <a:off x="17826990" y="9590805"/>
            <a:ext cx="5643880" cy="1384300"/>
          </a:xfrm>
          <a:prstGeom prst="rect">
            <a:avLst/>
          </a:prstGeom>
        </p:spPr>
        <p:txBody>
          <a:bodyPr/>
          <a:lstStyle>
            <a:lvl1pPr algn="r">
              <a:defRPr b="0">
                <a:solidFill>
                  <a:srgbClr val="72E51D"/>
                </a:solidFill>
              </a:defRPr>
            </a:lvl1pPr>
          </a:lstStyle>
          <a:p>
            <a:pPr lvl="0"/>
            <a:r>
              <a:rPr lang="en-US" dirty="0"/>
              <a:t>—Click to edit Master text styles</a:t>
            </a:r>
          </a:p>
        </p:txBody>
      </p:sp>
      <p:cxnSp>
        <p:nvCxnSpPr>
          <p:cNvPr id="19" name="Straight Connector 18">
            <a:extLst>
              <a:ext uri="{FF2B5EF4-FFF2-40B4-BE49-F238E27FC236}">
                <a16:creationId xmlns:a16="http://schemas.microsoft.com/office/drawing/2014/main" id="{957FBC3D-A43A-FA45-A8DD-500B62C8F4D8}"/>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2" name="Content Placeholder 13">
            <a:extLst>
              <a:ext uri="{FF2B5EF4-FFF2-40B4-BE49-F238E27FC236}">
                <a16:creationId xmlns:a16="http://schemas.microsoft.com/office/drawing/2014/main" id="{7B9A0A1F-F089-E743-8021-464B8BCBC981}"/>
              </a:ext>
            </a:extLst>
          </p:cNvPr>
          <p:cNvSpPr>
            <a:spLocks noGrp="1"/>
          </p:cNvSpPr>
          <p:nvPr>
            <p:ph sz="quarter" idx="13"/>
          </p:nvPr>
        </p:nvSpPr>
        <p:spPr>
          <a:xfrm>
            <a:off x="1052504" y="3048646"/>
            <a:ext cx="12297736"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itle 1">
            <a:extLst>
              <a:ext uri="{FF2B5EF4-FFF2-40B4-BE49-F238E27FC236}">
                <a16:creationId xmlns:a16="http://schemas.microsoft.com/office/drawing/2014/main" id="{6F51D0EF-C125-2F40-B042-0BC5AEDD1776}"/>
              </a:ext>
            </a:extLst>
          </p:cNvPr>
          <p:cNvSpPr>
            <a:spLocks noGrp="1"/>
          </p:cNvSpPr>
          <p:nvPr>
            <p:ph type="title"/>
          </p:nvPr>
        </p:nvSpPr>
        <p:spPr>
          <a:xfrm>
            <a:off x="1052504" y="1138017"/>
            <a:ext cx="1229773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33" name="Text Placeholder 32">
            <a:extLst>
              <a:ext uri="{FF2B5EF4-FFF2-40B4-BE49-F238E27FC236}">
                <a16:creationId xmlns:a16="http://schemas.microsoft.com/office/drawing/2014/main" id="{3001D680-86FF-0947-B735-85633EF7DC91}"/>
              </a:ext>
            </a:extLst>
          </p:cNvPr>
          <p:cNvSpPr>
            <a:spLocks noGrp="1"/>
          </p:cNvSpPr>
          <p:nvPr>
            <p:ph type="body" sz="quarter" idx="16" hasCustomPrompt="1"/>
          </p:nvPr>
        </p:nvSpPr>
        <p:spPr>
          <a:xfrm>
            <a:off x="16741775" y="1812925"/>
            <a:ext cx="6729413" cy="7247946"/>
          </a:xfrm>
          <a:prstGeom prst="rect">
            <a:avLst/>
          </a:prstGeom>
        </p:spPr>
        <p:txBody>
          <a:bodyPr/>
          <a:lstStyle>
            <a:lvl1pPr marL="0" marR="0" indent="0" algn="l" defTabSz="1828800" rtl="0" eaLnBrk="1" fontAlgn="auto" latinLnBrk="0" hangingPunct="1">
              <a:lnSpc>
                <a:spcPct val="120000"/>
              </a:lnSpc>
              <a:spcBef>
                <a:spcPts val="2000"/>
              </a:spcBef>
              <a:spcAft>
                <a:spcPts val="1200"/>
              </a:spcAft>
              <a:buClrTx/>
              <a:buSzTx/>
              <a:buFont typeface="Arial" panose="020B0604020202020204" pitchFamily="34" charset="0"/>
              <a:buNone/>
              <a:tabLst/>
              <a:defRPr sz="4000" b="0" i="0" baseline="0">
                <a:solidFill>
                  <a:schemeClr val="bg1"/>
                </a:solidFill>
              </a:defRPr>
            </a:lvl1pPr>
          </a:lstStyle>
          <a:p>
            <a:pPr lvl="0"/>
            <a:r>
              <a:rPr lang="en-US"/>
              <a:t>This is a space for a callout quote. Use quotes to highlight successes, ask questions, underscore problem areas, or illustrate key information. Use testimonials to help give your presentations good pacing.</a:t>
            </a:r>
          </a:p>
          <a:p>
            <a:pPr lvl="0"/>
            <a:endParaRPr lang="en-US"/>
          </a:p>
        </p:txBody>
      </p:sp>
      <p:pic>
        <p:nvPicPr>
          <p:cNvPr id="13" name="Picture 12">
            <a:extLst>
              <a:ext uri="{FF2B5EF4-FFF2-40B4-BE49-F238E27FC236}">
                <a16:creationId xmlns:a16="http://schemas.microsoft.com/office/drawing/2014/main" id="{D270849F-2372-1142-83D7-3C09694BA716}"/>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4" name="Picture 13" descr="Logo&#10;&#10;Description automatically generated">
            <a:extLst>
              <a:ext uri="{FF2B5EF4-FFF2-40B4-BE49-F238E27FC236}">
                <a16:creationId xmlns:a16="http://schemas.microsoft.com/office/drawing/2014/main" id="{376ECD44-30DF-9E43-84BD-ED27F9ADD6FA}"/>
              </a:ext>
            </a:extLst>
          </p:cNvPr>
          <p:cNvPicPr>
            <a:picLocks noChangeAspect="1"/>
          </p:cNvPicPr>
          <p:nvPr userDrawn="1"/>
        </p:nvPicPr>
        <p:blipFill>
          <a:blip r:embed="rId3"/>
          <a:stretch>
            <a:fillRect/>
          </a:stretch>
        </p:blipFill>
        <p:spPr>
          <a:xfrm>
            <a:off x="4384675" y="12026261"/>
            <a:ext cx="3023107" cy="1330167"/>
          </a:xfrm>
          <a:prstGeom prst="rect">
            <a:avLst/>
          </a:prstGeom>
        </p:spPr>
      </p:pic>
    </p:spTree>
    <p:extLst>
      <p:ext uri="{BB962C8B-B14F-4D97-AF65-F5344CB8AC3E}">
        <p14:creationId xmlns:p14="http://schemas.microsoft.com/office/powerpoint/2010/main" val="17573409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Slide  - Content and Chart aphic">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D0C87E2F-F1A8-4E4C-BA47-E2F0932F59FB}"/>
              </a:ext>
            </a:extLst>
          </p:cNvPr>
          <p:cNvSpPr>
            <a:spLocks noGrp="1"/>
          </p:cNvSpPr>
          <p:nvPr>
            <p:ph type="chart" sz="quarter" idx="15"/>
          </p:nvPr>
        </p:nvSpPr>
        <p:spPr>
          <a:xfrm>
            <a:off x="12906375" y="3048646"/>
            <a:ext cx="10564813" cy="8629539"/>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541D1B49-15AE-714D-B81A-4C51C95E05FD}"/>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Content Placeholder 13">
            <a:extLst>
              <a:ext uri="{FF2B5EF4-FFF2-40B4-BE49-F238E27FC236}">
                <a16:creationId xmlns:a16="http://schemas.microsoft.com/office/drawing/2014/main" id="{932D1567-DBFD-6C4E-9B21-81F4BB5011FA}"/>
              </a:ext>
            </a:extLst>
          </p:cNvPr>
          <p:cNvSpPr>
            <a:spLocks noGrp="1"/>
          </p:cNvSpPr>
          <p:nvPr>
            <p:ph sz="quarter" idx="16"/>
          </p:nvPr>
        </p:nvSpPr>
        <p:spPr>
          <a:xfrm>
            <a:off x="1052504"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0509864D-9C6E-404A-B4E8-64C029695F95}"/>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4" name="Rectangle 13">
            <a:extLst>
              <a:ext uri="{FF2B5EF4-FFF2-40B4-BE49-F238E27FC236}">
                <a16:creationId xmlns:a16="http://schemas.microsoft.com/office/drawing/2014/main" id="{B75DAFC4-E073-0448-A0FF-E1B1B409602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49C65C2-66A1-2A40-8811-F67EFE3EE53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0CBA5B69-1D7D-AC44-B609-64316ACEDFA8}"/>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2" name="Picture 11">
            <a:extLst>
              <a:ext uri="{FF2B5EF4-FFF2-40B4-BE49-F238E27FC236}">
                <a16:creationId xmlns:a16="http://schemas.microsoft.com/office/drawing/2014/main" id="{FF014115-7C21-3549-80AC-DBF55F923BE8}"/>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1" name="Picture 10" descr="Logo&#10;&#10;Description automatically generated">
            <a:extLst>
              <a:ext uri="{FF2B5EF4-FFF2-40B4-BE49-F238E27FC236}">
                <a16:creationId xmlns:a16="http://schemas.microsoft.com/office/drawing/2014/main" id="{3AA8E3EC-B187-664E-83FC-5BB97AB31657}"/>
              </a:ext>
            </a:extLst>
          </p:cNvPr>
          <p:cNvPicPr>
            <a:picLocks noChangeAspect="1"/>
          </p:cNvPicPr>
          <p:nvPr userDrawn="1"/>
        </p:nvPicPr>
        <p:blipFill>
          <a:blip r:embed="rId3"/>
          <a:stretch>
            <a:fillRect/>
          </a:stretch>
        </p:blipFill>
        <p:spPr>
          <a:xfrm>
            <a:off x="4384675" y="12026261"/>
            <a:ext cx="3023107" cy="1330167"/>
          </a:xfrm>
          <a:prstGeom prst="rect">
            <a:avLst/>
          </a:prstGeom>
        </p:spPr>
      </p:pic>
    </p:spTree>
    <p:extLst>
      <p:ext uri="{BB962C8B-B14F-4D97-AF65-F5344CB8AC3E}">
        <p14:creationId xmlns:p14="http://schemas.microsoft.com/office/powerpoint/2010/main" val="18392863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Slide - Chart and Content">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D0C87E2F-F1A8-4E4C-BA47-E2F0932F59FB}"/>
              </a:ext>
            </a:extLst>
          </p:cNvPr>
          <p:cNvSpPr>
            <a:spLocks noGrp="1"/>
          </p:cNvSpPr>
          <p:nvPr>
            <p:ph type="chart" sz="quarter" idx="15"/>
          </p:nvPr>
        </p:nvSpPr>
        <p:spPr>
          <a:xfrm>
            <a:off x="1052504" y="3048646"/>
            <a:ext cx="10653721" cy="8629543"/>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F3792A87-AE77-194E-96FF-20097012609F}"/>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Content Placeholder 13">
            <a:extLst>
              <a:ext uri="{FF2B5EF4-FFF2-40B4-BE49-F238E27FC236}">
                <a16:creationId xmlns:a16="http://schemas.microsoft.com/office/drawing/2014/main" id="{BE0EAA72-7BC2-264C-8FCE-04605F597CBE}"/>
              </a:ext>
            </a:extLst>
          </p:cNvPr>
          <p:cNvSpPr>
            <a:spLocks noGrp="1"/>
          </p:cNvSpPr>
          <p:nvPr>
            <p:ph sz="quarter" idx="16"/>
          </p:nvPr>
        </p:nvSpPr>
        <p:spPr>
          <a:xfrm>
            <a:off x="12680950"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D63E7B4A-11F5-324B-A8ED-EDF4511308EB}"/>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0FF560F9-169B-4945-9D06-28D5B6F64A6A}"/>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4767BA6-8308-AB4E-87AD-7EE3A9DC54D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5" name="Slide Number Placeholder 5">
            <a:extLst>
              <a:ext uri="{FF2B5EF4-FFF2-40B4-BE49-F238E27FC236}">
                <a16:creationId xmlns:a16="http://schemas.microsoft.com/office/drawing/2014/main" id="{26FBAB3C-42B2-974E-8D4B-77933BB2313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D056E9FC-5913-C544-B3CC-0E0678B6F95A}"/>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0BEA75BD-6E84-B442-BA92-142BDC9D7695}"/>
              </a:ext>
            </a:extLst>
          </p:cNvPr>
          <p:cNvPicPr>
            <a:picLocks noChangeAspect="1"/>
          </p:cNvPicPr>
          <p:nvPr userDrawn="1"/>
        </p:nvPicPr>
        <p:blipFill>
          <a:blip r:embed="rId3"/>
          <a:stretch>
            <a:fillRect/>
          </a:stretch>
        </p:blipFill>
        <p:spPr>
          <a:xfrm>
            <a:off x="4384675" y="12026261"/>
            <a:ext cx="3023107" cy="1330167"/>
          </a:xfrm>
          <a:prstGeom prst="rect">
            <a:avLst/>
          </a:prstGeom>
        </p:spPr>
      </p:pic>
    </p:spTree>
    <p:extLst>
      <p:ext uri="{BB962C8B-B14F-4D97-AF65-F5344CB8AC3E}">
        <p14:creationId xmlns:p14="http://schemas.microsoft.com/office/powerpoint/2010/main" val="28487367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Slide - Content and Table">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052504" y="3155736"/>
            <a:ext cx="10564097" cy="8542278"/>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able Placeholder 3">
            <a:extLst>
              <a:ext uri="{FF2B5EF4-FFF2-40B4-BE49-F238E27FC236}">
                <a16:creationId xmlns:a16="http://schemas.microsoft.com/office/drawing/2014/main" id="{AA27C592-BA39-EF4D-956E-8D7E5629CDA2}"/>
              </a:ext>
            </a:extLst>
          </p:cNvPr>
          <p:cNvSpPr>
            <a:spLocks noGrp="1"/>
          </p:cNvSpPr>
          <p:nvPr>
            <p:ph type="tbl" sz="quarter" idx="16"/>
          </p:nvPr>
        </p:nvSpPr>
        <p:spPr>
          <a:xfrm>
            <a:off x="12906057" y="3155736"/>
            <a:ext cx="10564813" cy="8542268"/>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E5FB9F96-AFCA-F14D-8591-A2C3A9C29C52}"/>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9E888CDD-0D17-E243-8301-0C56538FCDFF}"/>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D8559DAE-5959-1F42-AF57-43EF011A7DB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FFA28BD-F8B2-7A4F-8B52-480680E975E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5" name="Slide Number Placeholder 5">
            <a:extLst>
              <a:ext uri="{FF2B5EF4-FFF2-40B4-BE49-F238E27FC236}">
                <a16:creationId xmlns:a16="http://schemas.microsoft.com/office/drawing/2014/main" id="{0604AADC-BEC9-D440-80CF-B4741551AD6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CF9FA003-A90C-C84C-95E3-CCE50E43BCEF}"/>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FD9888C8-00D7-BC45-A74F-D6248E760C74}"/>
              </a:ext>
            </a:extLst>
          </p:cNvPr>
          <p:cNvPicPr>
            <a:picLocks noChangeAspect="1"/>
          </p:cNvPicPr>
          <p:nvPr userDrawn="1"/>
        </p:nvPicPr>
        <p:blipFill>
          <a:blip r:embed="rId3"/>
          <a:stretch>
            <a:fillRect/>
          </a:stretch>
        </p:blipFill>
        <p:spPr>
          <a:xfrm>
            <a:off x="4384675" y="12026261"/>
            <a:ext cx="3023107" cy="1330167"/>
          </a:xfrm>
          <a:prstGeom prst="rect">
            <a:avLst/>
          </a:prstGeom>
        </p:spPr>
      </p:pic>
    </p:spTree>
    <p:extLst>
      <p:ext uri="{BB962C8B-B14F-4D97-AF65-F5344CB8AC3E}">
        <p14:creationId xmlns:p14="http://schemas.microsoft.com/office/powerpoint/2010/main" val="31227144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Slide - Table and Content">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2568845" y="3219388"/>
            <a:ext cx="10901310" cy="8315022"/>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5">
            <a:extLst>
              <a:ext uri="{FF2B5EF4-FFF2-40B4-BE49-F238E27FC236}">
                <a16:creationId xmlns:a16="http://schemas.microsoft.com/office/drawing/2014/main" id="{318CAE52-0541-7F49-A667-068DBCDCD956}"/>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cxnSp>
        <p:nvCxnSpPr>
          <p:cNvPr id="19" name="Straight Connector 18">
            <a:extLst>
              <a:ext uri="{FF2B5EF4-FFF2-40B4-BE49-F238E27FC236}">
                <a16:creationId xmlns:a16="http://schemas.microsoft.com/office/drawing/2014/main" id="{82FEE4EB-D9FF-AB4B-A17F-338BD5AD940E}"/>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sp>
        <p:nvSpPr>
          <p:cNvPr id="4" name="Table Placeholder 3">
            <a:extLst>
              <a:ext uri="{FF2B5EF4-FFF2-40B4-BE49-F238E27FC236}">
                <a16:creationId xmlns:a16="http://schemas.microsoft.com/office/drawing/2014/main" id="{AA27C592-BA39-EF4D-956E-8D7E5629CDA2}"/>
              </a:ext>
            </a:extLst>
          </p:cNvPr>
          <p:cNvSpPr>
            <a:spLocks noGrp="1"/>
          </p:cNvSpPr>
          <p:nvPr>
            <p:ph type="tbl" sz="quarter" idx="16"/>
          </p:nvPr>
        </p:nvSpPr>
        <p:spPr>
          <a:xfrm>
            <a:off x="1052504" y="3225338"/>
            <a:ext cx="10901310" cy="8315022"/>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B1D97434-3785-254B-94EA-91F5A34435A2}"/>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7D2FAFAF-2BF1-314B-8F0A-58FBCE17A0DB}"/>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pic>
        <p:nvPicPr>
          <p:cNvPr id="11" name="Picture 10">
            <a:extLst>
              <a:ext uri="{FF2B5EF4-FFF2-40B4-BE49-F238E27FC236}">
                <a16:creationId xmlns:a16="http://schemas.microsoft.com/office/drawing/2014/main" id="{BA7DA9BA-22BA-A443-A8A0-541053582845}"/>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2" name="Picture 11" descr="Logo&#10;&#10;Description automatically generated">
            <a:extLst>
              <a:ext uri="{FF2B5EF4-FFF2-40B4-BE49-F238E27FC236}">
                <a16:creationId xmlns:a16="http://schemas.microsoft.com/office/drawing/2014/main" id="{9319FBA8-C1A4-9644-85C5-07BD87B8BDDC}"/>
              </a:ext>
            </a:extLst>
          </p:cNvPr>
          <p:cNvPicPr>
            <a:picLocks noChangeAspect="1"/>
          </p:cNvPicPr>
          <p:nvPr userDrawn="1"/>
        </p:nvPicPr>
        <p:blipFill>
          <a:blip r:embed="rId3"/>
          <a:stretch>
            <a:fillRect/>
          </a:stretch>
        </p:blipFill>
        <p:spPr>
          <a:xfrm>
            <a:off x="4384675" y="12026261"/>
            <a:ext cx="3023107" cy="1330167"/>
          </a:xfrm>
          <a:prstGeom prst="rect">
            <a:avLst/>
          </a:prstGeom>
        </p:spPr>
      </p:pic>
    </p:spTree>
    <p:extLst>
      <p:ext uri="{BB962C8B-B14F-4D97-AF65-F5344CB8AC3E}">
        <p14:creationId xmlns:p14="http://schemas.microsoft.com/office/powerpoint/2010/main" val="22906250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Slide - Content and Image">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052504" y="3048667"/>
            <a:ext cx="10564097" cy="8444391"/>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5">
            <a:extLst>
              <a:ext uri="{FF2B5EF4-FFF2-40B4-BE49-F238E27FC236}">
                <a16:creationId xmlns:a16="http://schemas.microsoft.com/office/drawing/2014/main" id="{318CAE52-0541-7F49-A667-068DBCDCD956}"/>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cxnSp>
        <p:nvCxnSpPr>
          <p:cNvPr id="19" name="Straight Connector 18">
            <a:extLst>
              <a:ext uri="{FF2B5EF4-FFF2-40B4-BE49-F238E27FC236}">
                <a16:creationId xmlns:a16="http://schemas.microsoft.com/office/drawing/2014/main" id="{82FEE4EB-D9FF-AB4B-A17F-338BD5AD940E}"/>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sp>
        <p:nvSpPr>
          <p:cNvPr id="5" name="Picture Placeholder 4">
            <a:extLst>
              <a:ext uri="{FF2B5EF4-FFF2-40B4-BE49-F238E27FC236}">
                <a16:creationId xmlns:a16="http://schemas.microsoft.com/office/drawing/2014/main" id="{19116776-5001-EC42-9CB7-EE38F7B02D18}"/>
              </a:ext>
            </a:extLst>
          </p:cNvPr>
          <p:cNvSpPr>
            <a:spLocks noGrp="1"/>
          </p:cNvSpPr>
          <p:nvPr>
            <p:ph type="pic" sz="quarter" idx="17" hasCustomPrompt="1"/>
          </p:nvPr>
        </p:nvSpPr>
        <p:spPr>
          <a:xfrm>
            <a:off x="12435841" y="2993977"/>
            <a:ext cx="11035348" cy="6299248"/>
          </a:xfrm>
          <a:prstGeom prst="rect">
            <a:avLst/>
          </a:prstGeom>
        </p:spPr>
        <p:txBody>
          <a:bodyPr/>
          <a:lstStyle/>
          <a:p>
            <a:r>
              <a:rPr lang="en-US" dirty="0"/>
              <a:t>Image</a:t>
            </a:r>
          </a:p>
        </p:txBody>
      </p:sp>
      <p:sp>
        <p:nvSpPr>
          <p:cNvPr id="7" name="Text Placeholder 6">
            <a:extLst>
              <a:ext uri="{FF2B5EF4-FFF2-40B4-BE49-F238E27FC236}">
                <a16:creationId xmlns:a16="http://schemas.microsoft.com/office/drawing/2014/main" id="{F2E6A4C3-A344-224C-BB94-DD60D7793FAB}"/>
              </a:ext>
            </a:extLst>
          </p:cNvPr>
          <p:cNvSpPr>
            <a:spLocks noGrp="1"/>
          </p:cNvSpPr>
          <p:nvPr>
            <p:ph type="body" sz="quarter" idx="18" hasCustomPrompt="1"/>
          </p:nvPr>
        </p:nvSpPr>
        <p:spPr>
          <a:xfrm>
            <a:off x="12435841" y="9696451"/>
            <a:ext cx="11035348" cy="1796608"/>
          </a:xfrm>
          <a:prstGeom prst="rect">
            <a:avLst/>
          </a:prstGeom>
        </p:spPr>
        <p:txBody>
          <a:bodyPr>
            <a:noAutofit/>
          </a:bodyPr>
          <a:lstStyle>
            <a:lvl1pPr>
              <a:defRPr sz="2400">
                <a:solidFill>
                  <a:schemeClr val="bg2">
                    <a:lumMod val="50000"/>
                  </a:schemeClr>
                </a:solidFill>
              </a:defRPr>
            </a:lvl1pPr>
            <a:lvl2pPr>
              <a:defRPr sz="2400">
                <a:solidFill>
                  <a:schemeClr val="bg2">
                    <a:lumMod val="50000"/>
                  </a:schemeClr>
                </a:solidFill>
              </a:defRPr>
            </a:lvl2pPr>
            <a:lvl3pPr>
              <a:defRPr sz="2400">
                <a:solidFill>
                  <a:schemeClr val="bg2">
                    <a:lumMod val="50000"/>
                  </a:schemeClr>
                </a:solidFill>
              </a:defRPr>
            </a:lvl3pPr>
            <a:lvl4pPr>
              <a:defRPr sz="2400">
                <a:solidFill>
                  <a:schemeClr val="bg2">
                    <a:lumMod val="50000"/>
                  </a:schemeClr>
                </a:solidFill>
              </a:defRPr>
            </a:lvl4pPr>
            <a:lvl5pPr>
              <a:defRPr sz="2400">
                <a:solidFill>
                  <a:schemeClr val="bg2">
                    <a:lumMod val="50000"/>
                  </a:schemeClr>
                </a:solidFill>
              </a:defRPr>
            </a:lvl5pPr>
          </a:lstStyle>
          <a:p>
            <a:pPr lvl="0"/>
            <a:r>
              <a:rPr lang="en-US" dirty="0"/>
              <a:t>This is a space for a caption to describe the image above.</a:t>
            </a:r>
          </a:p>
        </p:txBody>
      </p:sp>
      <p:cxnSp>
        <p:nvCxnSpPr>
          <p:cNvPr id="10" name="Straight Connector 9">
            <a:extLst>
              <a:ext uri="{FF2B5EF4-FFF2-40B4-BE49-F238E27FC236}">
                <a16:creationId xmlns:a16="http://schemas.microsoft.com/office/drawing/2014/main" id="{B2B05DAE-1BA6-7649-A9B2-625B99BF6A26}"/>
              </a:ext>
            </a:extLst>
          </p:cNvPr>
          <p:cNvCxnSpPr>
            <a:cxnSpLocks/>
          </p:cNvCxnSpPr>
          <p:nvPr userDrawn="1"/>
        </p:nvCxnSpPr>
        <p:spPr>
          <a:xfrm>
            <a:off x="12808299" y="9555274"/>
            <a:ext cx="2084371"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37808D-27F5-7440-97F6-40DA229BDCF1}"/>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2F29090-797A-574F-854D-C14F8D4424E4}"/>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pic>
        <p:nvPicPr>
          <p:cNvPr id="15" name="Picture 14">
            <a:extLst>
              <a:ext uri="{FF2B5EF4-FFF2-40B4-BE49-F238E27FC236}">
                <a16:creationId xmlns:a16="http://schemas.microsoft.com/office/drawing/2014/main" id="{A8182B8D-CD7C-B446-899F-D1A45DBEC570}"/>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12ABE6E0-F3F9-AA4A-9DE7-F6C68D1B5296}"/>
              </a:ext>
            </a:extLst>
          </p:cNvPr>
          <p:cNvPicPr>
            <a:picLocks noChangeAspect="1"/>
          </p:cNvPicPr>
          <p:nvPr userDrawn="1"/>
        </p:nvPicPr>
        <p:blipFill>
          <a:blip r:embed="rId3"/>
          <a:stretch>
            <a:fillRect/>
          </a:stretch>
        </p:blipFill>
        <p:spPr>
          <a:xfrm>
            <a:off x="4384675" y="12026261"/>
            <a:ext cx="3023107" cy="1330167"/>
          </a:xfrm>
          <a:prstGeom prst="rect">
            <a:avLst/>
          </a:prstGeom>
        </p:spPr>
      </p:pic>
    </p:spTree>
    <p:extLst>
      <p:ext uri="{BB962C8B-B14F-4D97-AF65-F5344CB8AC3E}">
        <p14:creationId xmlns:p14="http://schemas.microsoft.com/office/powerpoint/2010/main" val="13802030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slide - split sides">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3A5C4CC-AA10-2141-B548-08BE8BC72EF0}"/>
              </a:ext>
            </a:extLst>
          </p:cNvPr>
          <p:cNvPicPr>
            <a:picLocks noChangeAspect="1"/>
          </p:cNvPicPr>
          <p:nvPr userDrawn="1"/>
        </p:nvPicPr>
        <p:blipFill>
          <a:blip r:embed="rId2"/>
          <a:srcRect/>
          <a:stretch/>
        </p:blipFill>
        <p:spPr>
          <a:xfrm>
            <a:off x="0" y="0"/>
            <a:ext cx="12192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588" y="0"/>
            <a:ext cx="12193588"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sp>
        <p:nvSpPr>
          <p:cNvPr id="2" name="Title 1"/>
          <p:cNvSpPr>
            <a:spLocks noGrp="1"/>
          </p:cNvSpPr>
          <p:nvPr>
            <p:ph type="title" hasCustomPrompt="1"/>
          </p:nvPr>
        </p:nvSpPr>
        <p:spPr>
          <a:xfrm>
            <a:off x="1763704" y="3570156"/>
            <a:ext cx="8536236" cy="8483293"/>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A short statement that relates to topic and also the excerpt or phrase to the right.</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14268451" y="3570155"/>
            <a:ext cx="8355020" cy="8483294"/>
          </a:xfrm>
          <a:prstGeom prst="rect">
            <a:avLst/>
          </a:prstGeom>
        </p:spPr>
        <p:txBody>
          <a:bodyPr lIns="0" tIns="0" rIns="0" bIns="0"/>
          <a:lstStyle>
            <a:lvl1pPr>
              <a:lnSpc>
                <a:spcPct val="110000"/>
              </a:lnSpc>
              <a:spcBef>
                <a:spcPts val="2600"/>
              </a:spcBef>
              <a:spcAft>
                <a:spcPts val="400"/>
              </a:spcAft>
              <a:defRPr sz="4000" b="1">
                <a:solidFill>
                  <a:srgbClr val="1669C9"/>
                </a:solidFill>
              </a:defRPr>
            </a:lvl1pPr>
            <a:lvl2pPr marL="295275" indent="-274638">
              <a:buClr>
                <a:srgbClr val="51AF46"/>
              </a:buClr>
              <a:buSzPct val="120000"/>
              <a:tabLst/>
              <a:defRPr sz="3000">
                <a:solidFill>
                  <a:schemeClr val="bg2">
                    <a:lumMod val="25000"/>
                  </a:schemeClr>
                </a:solidFill>
              </a:defRPr>
            </a:lvl2pPr>
            <a:lvl3pPr marL="698500" indent="-381000">
              <a:buClr>
                <a:srgbClr val="51AF46"/>
              </a:buClr>
              <a:tabLst/>
              <a:defRPr sz="3000">
                <a:solidFill>
                  <a:schemeClr val="bg2">
                    <a:lumMod val="25000"/>
                  </a:schemeClr>
                </a:solidFill>
              </a:defRPr>
            </a:lvl3pPr>
            <a:lvl4pPr marL="1100138" indent="-381000">
              <a:buClr>
                <a:srgbClr val="51AF46"/>
              </a:buClr>
              <a:buSzPct val="90000"/>
              <a:tabLst/>
              <a:defRPr sz="3000" b="0">
                <a:solidFill>
                  <a:schemeClr val="bg2">
                    <a:lumMod val="25000"/>
                  </a:schemeClr>
                </a:solidFill>
              </a:defRPr>
            </a:lvl4pPr>
            <a:lvl5pPr marL="1501775" indent="-381000">
              <a:buClr>
                <a:srgbClr val="51AF46"/>
              </a:buClr>
              <a:buFont typeface="Wingdings" pitchFamily="2" charset="2"/>
              <a:buChar char="§"/>
              <a:tabLst/>
              <a:defRPr sz="3000">
                <a:solidFill>
                  <a:schemeClr val="bg2">
                    <a:lumMod val="25000"/>
                  </a:schemeClr>
                </a:solidFill>
              </a:defRPr>
            </a:lvl5pPr>
          </a:lstStyle>
          <a:p>
            <a:pPr lvl="0"/>
            <a:r>
              <a:rPr lang="en-US" dirty="0"/>
              <a:t>Could be a phrase or excerpt that is pulled into the presentation to introduce a thought or concept that works within the presenter’s current or next topic.</a:t>
            </a:r>
          </a:p>
        </p:txBody>
      </p:sp>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4D690709-6DD5-514F-9E6F-343ADAD16CBD}"/>
              </a:ext>
            </a:extLst>
          </p:cNvPr>
          <p:cNvCxnSpPr>
            <a:cxnSpLocks/>
          </p:cNvCxnSpPr>
          <p:nvPr userDrawn="1"/>
        </p:nvCxnSpPr>
        <p:spPr>
          <a:xfrm>
            <a:off x="1763704" y="3016252"/>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05925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Quotation Highligh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367381-BC87-BC4F-8B9B-0DCFF23192E6}"/>
              </a:ext>
            </a:extLst>
          </p:cNvPr>
          <p:cNvSpPr/>
          <p:nvPr userDrawn="1"/>
        </p:nvSpPr>
        <p:spPr>
          <a:xfrm>
            <a:off x="3997234" y="0"/>
            <a:ext cx="20407449" cy="13716000"/>
          </a:xfrm>
          <a:prstGeom prst="rect">
            <a:avLst/>
          </a:prstGeom>
          <a:solidFill>
            <a:srgbClr val="001C4A"/>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1" name="Title 1">
            <a:extLst>
              <a:ext uri="{FF2B5EF4-FFF2-40B4-BE49-F238E27FC236}">
                <a16:creationId xmlns:a16="http://schemas.microsoft.com/office/drawing/2014/main" id="{C324A561-198F-5546-92CF-90D8838BA7DE}"/>
              </a:ext>
            </a:extLst>
          </p:cNvPr>
          <p:cNvSpPr>
            <a:spLocks noGrp="1"/>
          </p:cNvSpPr>
          <p:nvPr>
            <p:ph type="title" hasCustomPrompt="1"/>
          </p:nvPr>
        </p:nvSpPr>
        <p:spPr>
          <a:xfrm>
            <a:off x="6400800" y="3384780"/>
            <a:ext cx="14236191" cy="4871298"/>
          </a:xfrm>
          <a:prstGeom prst="rect">
            <a:avLst/>
          </a:prstGeom>
        </p:spPr>
        <p:txBody>
          <a:bodyPr anchor="t" anchorCtr="0">
            <a:noAutofit/>
          </a:bodyPr>
          <a:lstStyle>
            <a:lvl1pPr>
              <a:lnSpc>
                <a:spcPct val="110000"/>
              </a:lnSpc>
              <a:defRPr sz="6400" b="1">
                <a:solidFill>
                  <a:srgbClr val="ABC1DA"/>
                </a:solidFill>
              </a:defRPr>
            </a:lvl1pPr>
          </a:lstStyle>
          <a:p>
            <a:r>
              <a:rPr lang="en-US" dirty="0"/>
              <a:t>This is a quotation highlight slide which gives you the ability to display a quote in a bolder and meaningful way.”</a:t>
            </a:r>
          </a:p>
        </p:txBody>
      </p:sp>
      <p:pic>
        <p:nvPicPr>
          <p:cNvPr id="13" name="Picture 12">
            <a:extLst>
              <a:ext uri="{FF2B5EF4-FFF2-40B4-BE49-F238E27FC236}">
                <a16:creationId xmlns:a16="http://schemas.microsoft.com/office/drawing/2014/main" id="{B0214BC6-F381-5447-BA08-54E39279AE4B}"/>
              </a:ext>
            </a:extLst>
          </p:cNvPr>
          <p:cNvPicPr>
            <a:picLocks noChangeAspect="1"/>
          </p:cNvPicPr>
          <p:nvPr userDrawn="1"/>
        </p:nvPicPr>
        <p:blipFill>
          <a:blip r:embed="rId2"/>
          <a:stretch>
            <a:fillRect/>
          </a:stretch>
        </p:blipFill>
        <p:spPr>
          <a:xfrm>
            <a:off x="20636992" y="674900"/>
            <a:ext cx="3023108" cy="682637"/>
          </a:xfrm>
          <a:prstGeom prst="rect">
            <a:avLst/>
          </a:prstGeom>
        </p:spPr>
      </p:pic>
      <p:sp>
        <p:nvSpPr>
          <p:cNvPr id="9" name="Title 1">
            <a:extLst>
              <a:ext uri="{FF2B5EF4-FFF2-40B4-BE49-F238E27FC236}">
                <a16:creationId xmlns:a16="http://schemas.microsoft.com/office/drawing/2014/main" id="{BC4FC77D-B71F-F24D-8835-B033D50B6BBB}"/>
              </a:ext>
            </a:extLst>
          </p:cNvPr>
          <p:cNvSpPr txBox="1">
            <a:spLocks/>
          </p:cNvSpPr>
          <p:nvPr userDrawn="1"/>
        </p:nvSpPr>
        <p:spPr>
          <a:xfrm>
            <a:off x="0" y="1154865"/>
            <a:ext cx="5559914" cy="5166603"/>
          </a:xfrm>
          <a:prstGeom prst="rect">
            <a:avLst/>
          </a:prstGeom>
        </p:spPr>
        <p:txBody>
          <a:bodyPr vert="horz" lIns="91440" tIns="45720" rIns="91440" bIns="45720" rtlCol="0" anchor="t" anchorCtr="0">
            <a:noAutofit/>
          </a:bodyPr>
          <a:lstStyle>
            <a:lvl1pPr algn="l" defTabSz="1828800" rtl="0" eaLnBrk="1" latinLnBrk="0" hangingPunct="1">
              <a:lnSpc>
                <a:spcPct val="90000"/>
              </a:lnSpc>
              <a:spcBef>
                <a:spcPct val="0"/>
              </a:spcBef>
              <a:buNone/>
              <a:defRPr sz="5000" b="1" kern="1200">
                <a:solidFill>
                  <a:srgbClr val="143367"/>
                </a:solidFill>
                <a:latin typeface="Helvetica" pitchFamily="2" charset="0"/>
                <a:ea typeface="+mj-ea"/>
                <a:cs typeface="+mj-cs"/>
              </a:defRPr>
            </a:lvl1pPr>
          </a:lstStyle>
          <a:p>
            <a:r>
              <a:rPr lang="en-US" sz="75000" dirty="0">
                <a:solidFill>
                  <a:srgbClr val="001C4A"/>
                </a:solidFill>
                <a:latin typeface="Geneva" panose="020B0503030404040204" pitchFamily="34" charset="0"/>
                <a:ea typeface="Geneva" panose="020B0503030404040204" pitchFamily="34" charset="0"/>
                <a:cs typeface="Calibri" panose="020F0502020204030204" pitchFamily="34" charset="0"/>
              </a:rPr>
              <a:t>“</a:t>
            </a:r>
          </a:p>
        </p:txBody>
      </p:sp>
      <p:sp>
        <p:nvSpPr>
          <p:cNvPr id="3" name="Text Placeholder 2">
            <a:extLst>
              <a:ext uri="{FF2B5EF4-FFF2-40B4-BE49-F238E27FC236}">
                <a16:creationId xmlns:a16="http://schemas.microsoft.com/office/drawing/2014/main" id="{67FC9A50-AB49-0647-AC48-B6FDABEA7B91}"/>
              </a:ext>
            </a:extLst>
          </p:cNvPr>
          <p:cNvSpPr>
            <a:spLocks noGrp="1"/>
          </p:cNvSpPr>
          <p:nvPr>
            <p:ph type="body" sz="quarter" idx="15" hasCustomPrompt="1"/>
          </p:nvPr>
        </p:nvSpPr>
        <p:spPr>
          <a:xfrm>
            <a:off x="10878383" y="8946920"/>
            <a:ext cx="9637427" cy="1384300"/>
          </a:xfrm>
          <a:prstGeom prst="rect">
            <a:avLst/>
          </a:prstGeom>
        </p:spPr>
        <p:txBody>
          <a:bodyPr/>
          <a:lstStyle>
            <a:lvl1pPr algn="r">
              <a:defRPr b="0">
                <a:solidFill>
                  <a:srgbClr val="72E51D"/>
                </a:solidFill>
              </a:defRPr>
            </a:lvl1pPr>
          </a:lstStyle>
          <a:p>
            <a:pPr lvl="0"/>
            <a:r>
              <a:rPr lang="en-US" dirty="0"/>
              <a:t>—Click to edit Master text styles</a:t>
            </a:r>
          </a:p>
        </p:txBody>
      </p:sp>
      <p:sp>
        <p:nvSpPr>
          <p:cNvPr id="12" name="Slide Number Placeholder 5">
            <a:extLst>
              <a:ext uri="{FF2B5EF4-FFF2-40B4-BE49-F238E27FC236}">
                <a16:creationId xmlns:a16="http://schemas.microsoft.com/office/drawing/2014/main" id="{A4C39666-CA66-8046-A9B3-46FDC647EE27}"/>
              </a:ext>
            </a:extLst>
          </p:cNvPr>
          <p:cNvSpPr txBox="1">
            <a:spLocks/>
          </p:cNvSpPr>
          <p:nvPr userDrawn="1"/>
        </p:nvSpPr>
        <p:spPr>
          <a:xfrm>
            <a:off x="22667896" y="12322572"/>
            <a:ext cx="791250" cy="730250"/>
          </a:xfrm>
          <a:prstGeom prst="rect">
            <a:avLst/>
          </a:prstGeom>
        </p:spPr>
        <p:txBody>
          <a:bodyPr vert="horz" lIns="91440" tIns="45720" rIns="91440" bIns="45720" rtlCol="0" anchor="ctr"/>
          <a:lstStyle>
            <a:defPPr>
              <a:defRPr lang="en-US"/>
            </a:defPPr>
            <a:lvl1pPr marL="0" algn="ctr" defTabSz="457200" rtl="0" eaLnBrk="1" latinLnBrk="0" hangingPunct="1">
              <a:defRPr sz="2400" b="1" kern="1200">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baseline="0" smtClean="0">
                <a:solidFill>
                  <a:schemeClr val="bg1"/>
                </a:solidFill>
              </a:rPr>
              <a:pPr/>
              <a:t>‹#›</a:t>
            </a:fld>
            <a:endParaRPr lang="en-US" baseline="0" dirty="0">
              <a:solidFill>
                <a:schemeClr val="bg1"/>
              </a:solidFill>
            </a:endParaRPr>
          </a:p>
        </p:txBody>
      </p:sp>
    </p:spTree>
    <p:extLst>
      <p:ext uri="{BB962C8B-B14F-4D97-AF65-F5344CB8AC3E}">
        <p14:creationId xmlns:p14="http://schemas.microsoft.com/office/powerpoint/2010/main" val="3519779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V1I">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18299252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clusion Slide - V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794538" y="2794333"/>
            <a:ext cx="20250814" cy="2271594"/>
          </a:xfrm>
          <a:prstGeom prst="rect">
            <a:avLst/>
          </a:prstGeom>
        </p:spPr>
        <p:txBody>
          <a:bodyPr anchor="t">
            <a:normAutofit/>
          </a:bodyPr>
          <a:lstStyle>
            <a:lvl1pPr algn="l">
              <a:defRPr sz="15000" b="1">
                <a:solidFill>
                  <a:srgbClr val="002156"/>
                </a:solidFill>
                <a:latin typeface="Arial" panose="020B0604020202020204" pitchFamily="34" charset="0"/>
                <a:cs typeface="Arial" panose="020B0604020202020204" pitchFamily="34" charset="0"/>
              </a:defRPr>
            </a:lvl1pPr>
          </a:lstStyle>
          <a:p>
            <a:r>
              <a:rPr lang="en-US" dirty="0"/>
              <a:t>Thank you</a:t>
            </a:r>
          </a:p>
        </p:txBody>
      </p:sp>
      <p:sp>
        <p:nvSpPr>
          <p:cNvPr id="3" name="Subtitle 2"/>
          <p:cNvSpPr>
            <a:spLocks noGrp="1"/>
          </p:cNvSpPr>
          <p:nvPr>
            <p:ph type="subTitle" idx="1" hasCustomPrompt="1"/>
          </p:nvPr>
        </p:nvSpPr>
        <p:spPr>
          <a:xfrm>
            <a:off x="1794539" y="5886843"/>
            <a:ext cx="20250814" cy="822195"/>
          </a:xfrm>
          <a:prstGeom prst="rect">
            <a:avLst/>
          </a:prstGeom>
        </p:spPr>
        <p:txBody>
          <a:bodyPr>
            <a:normAutofit/>
          </a:bodyPr>
          <a:lstStyle>
            <a:lvl1pPr marL="0" indent="0" algn="l">
              <a:buNone/>
              <a:defRPr sz="3800" b="1" baseline="0">
                <a:solidFill>
                  <a:schemeClr val="accent2">
                    <a:lumMod val="75000"/>
                  </a:schemeClr>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For more information, please contact:</a:t>
            </a:r>
          </a:p>
        </p:txBody>
      </p:sp>
      <p:pic>
        <p:nvPicPr>
          <p:cNvPr id="11" name="Picture 10">
            <a:extLst>
              <a:ext uri="{FF2B5EF4-FFF2-40B4-BE49-F238E27FC236}">
                <a16:creationId xmlns:a16="http://schemas.microsoft.com/office/drawing/2014/main" id="{26C939D5-0B99-0746-8781-DD0E57E609C5}"/>
              </a:ext>
            </a:extLst>
          </p:cNvPr>
          <p:cNvPicPr>
            <a:picLocks noChangeAspect="1"/>
          </p:cNvPicPr>
          <p:nvPr userDrawn="1"/>
        </p:nvPicPr>
        <p:blipFill>
          <a:blip r:embed="rId2"/>
          <a:stretch>
            <a:fillRect/>
          </a:stretch>
        </p:blipFill>
        <p:spPr>
          <a:xfrm>
            <a:off x="19307549" y="835488"/>
            <a:ext cx="4163321" cy="928510"/>
          </a:xfrm>
          <a:prstGeom prst="rect">
            <a:avLst/>
          </a:prstGeom>
        </p:spPr>
      </p:pic>
      <p:cxnSp>
        <p:nvCxnSpPr>
          <p:cNvPr id="15" name="Straight Connector 14">
            <a:extLst>
              <a:ext uri="{FF2B5EF4-FFF2-40B4-BE49-F238E27FC236}">
                <a16:creationId xmlns:a16="http://schemas.microsoft.com/office/drawing/2014/main" id="{2793E10E-EB55-BA43-A700-AC20DE99BD5E}"/>
              </a:ext>
            </a:extLst>
          </p:cNvPr>
          <p:cNvCxnSpPr/>
          <p:nvPr userDrawn="1"/>
        </p:nvCxnSpPr>
        <p:spPr>
          <a:xfrm>
            <a:off x="22679620" y="13041099"/>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9A983D58-16F6-CE4F-950D-B4C97DFE6EBA}"/>
              </a:ext>
            </a:extLst>
          </p:cNvPr>
          <p:cNvCxnSpPr>
            <a:cxnSpLocks/>
          </p:cNvCxnSpPr>
          <p:nvPr userDrawn="1"/>
        </p:nvCxnSpPr>
        <p:spPr>
          <a:xfrm>
            <a:off x="1794539" y="9917005"/>
            <a:ext cx="20250813" cy="0"/>
          </a:xfrm>
          <a:prstGeom prst="line">
            <a:avLst/>
          </a:prstGeom>
          <a:ln w="25400">
            <a:solidFill>
              <a:srgbClr val="ABC1DA"/>
            </a:solidFill>
          </a:ln>
        </p:spPr>
        <p:style>
          <a:lnRef idx="1">
            <a:schemeClr val="accent1"/>
          </a:lnRef>
          <a:fillRef idx="0">
            <a:schemeClr val="accent1"/>
          </a:fillRef>
          <a:effectRef idx="0">
            <a:schemeClr val="accent1"/>
          </a:effectRef>
          <a:fontRef idx="minor">
            <a:schemeClr val="tx1"/>
          </a:fontRef>
        </p:style>
      </p:cxnSp>
      <p:sp>
        <p:nvSpPr>
          <p:cNvPr id="19" name="Subtitle 2">
            <a:extLst>
              <a:ext uri="{FF2B5EF4-FFF2-40B4-BE49-F238E27FC236}">
                <a16:creationId xmlns:a16="http://schemas.microsoft.com/office/drawing/2014/main" id="{08C2EADC-BC38-F04B-B2CE-2F2B07265183}"/>
              </a:ext>
            </a:extLst>
          </p:cNvPr>
          <p:cNvSpPr txBox="1">
            <a:spLocks/>
          </p:cNvSpPr>
          <p:nvPr userDrawn="1"/>
        </p:nvSpPr>
        <p:spPr>
          <a:xfrm>
            <a:off x="1794539" y="10275963"/>
            <a:ext cx="20250814" cy="2442510"/>
          </a:xfrm>
          <a:prstGeom prst="rect">
            <a:avLst/>
          </a:prstGeom>
        </p:spPr>
        <p:txBody>
          <a:bodyPr>
            <a:noAutofit/>
          </a:bodyPr>
          <a:lstStyle>
            <a:lvl1pPr marL="0" indent="0" algn="l" defTabSz="1828800" rtl="0" eaLnBrk="1" latinLnBrk="0" hangingPunct="1">
              <a:lnSpc>
                <a:spcPct val="90000"/>
              </a:lnSpc>
              <a:spcBef>
                <a:spcPts val="2000"/>
              </a:spcBef>
              <a:spcAft>
                <a:spcPts val="1200"/>
              </a:spcAft>
              <a:buFont typeface="Arial" panose="020B0604020202020204" pitchFamily="34" charset="0"/>
              <a:buNone/>
              <a:defRPr sz="3800" b="1" kern="1200" baseline="0">
                <a:solidFill>
                  <a:schemeClr val="accent2">
                    <a:lumMod val="75000"/>
                  </a:schemeClr>
                </a:solidFill>
                <a:latin typeface="Helvetica" pitchFamily="2" charset="0"/>
                <a:ea typeface="+mn-ea"/>
                <a:cs typeface="+mn-cs"/>
              </a:defRPr>
            </a:lvl1pPr>
            <a:lvl2pPr marL="914400" indent="0" algn="ctr" defTabSz="1828800" rtl="0" eaLnBrk="1" latinLnBrk="0" hangingPunct="1">
              <a:lnSpc>
                <a:spcPct val="90000"/>
              </a:lnSpc>
              <a:spcBef>
                <a:spcPts val="2200"/>
              </a:spcBef>
              <a:buFont typeface="Arial" panose="020B0604020202020204" pitchFamily="34" charset="0"/>
              <a:buNone/>
              <a:defRPr sz="4000" kern="1200">
                <a:solidFill>
                  <a:srgbClr val="5A799C"/>
                </a:solidFill>
                <a:latin typeface="Helvetica" pitchFamily="2" charset="0"/>
                <a:ea typeface="+mn-ea"/>
                <a:cs typeface="+mn-cs"/>
              </a:defRPr>
            </a:lvl2pPr>
            <a:lvl3pPr marL="1828800" indent="0" algn="ctr" defTabSz="1828800" rtl="0" eaLnBrk="1" latinLnBrk="0" hangingPunct="1">
              <a:lnSpc>
                <a:spcPct val="90000"/>
              </a:lnSpc>
              <a:spcBef>
                <a:spcPts val="1000"/>
              </a:spcBef>
              <a:buFont typeface="System Font Regular"/>
              <a:buNone/>
              <a:defRPr sz="3600" kern="1200">
                <a:solidFill>
                  <a:srgbClr val="5A799C"/>
                </a:solidFill>
                <a:latin typeface="Helvetica" pitchFamily="2" charset="0"/>
                <a:ea typeface="+mn-ea"/>
                <a:cs typeface="+mn-cs"/>
              </a:defRPr>
            </a:lvl3pPr>
            <a:lvl4pPr marL="2743200" indent="0" algn="ctr" defTabSz="1828800" rtl="0" eaLnBrk="1" latinLnBrk="0" hangingPunct="1">
              <a:lnSpc>
                <a:spcPct val="90000"/>
              </a:lnSpc>
              <a:spcBef>
                <a:spcPts val="1000"/>
              </a:spcBef>
              <a:spcAft>
                <a:spcPts val="600"/>
              </a:spcAft>
              <a:buFont typeface="Courier New" panose="02070309020205020404" pitchFamily="49" charset="0"/>
              <a:buNone/>
              <a:defRPr sz="3200" b="1" kern="1200">
                <a:solidFill>
                  <a:srgbClr val="143367"/>
                </a:solidFill>
                <a:latin typeface="Helvetica" pitchFamily="2" charset="0"/>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Helvetica" pitchFamily="2" charset="0"/>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lnSpc>
                <a:spcPct val="100000"/>
              </a:lnSpc>
              <a:spcBef>
                <a:spcPts val="1500"/>
              </a:spcBef>
              <a:spcAft>
                <a:spcPts val="500"/>
              </a:spcAft>
            </a:pPr>
            <a:r>
              <a:rPr lang="en-US" sz="3000" b="1" baseline="0" dirty="0">
                <a:solidFill>
                  <a:schemeClr val="accent4">
                    <a:lumMod val="75000"/>
                  </a:schemeClr>
                </a:solidFill>
                <a:latin typeface="Helvetica" pitchFamily="2" charset="0"/>
                <a:cs typeface="Arial" panose="020B0604020202020204" pitchFamily="34" charset="0"/>
              </a:rPr>
              <a:t>Subscribe to </a:t>
            </a:r>
            <a:r>
              <a:rPr lang="en-US" sz="3000" b="1" baseline="0" dirty="0" err="1">
                <a:solidFill>
                  <a:schemeClr val="accent4">
                    <a:lumMod val="75000"/>
                  </a:schemeClr>
                </a:solidFill>
                <a:latin typeface="Helvetica" pitchFamily="2" charset="0"/>
                <a:cs typeface="Arial" panose="020B0604020202020204" pitchFamily="34" charset="0"/>
              </a:rPr>
              <a:t>WestEd’s</a:t>
            </a:r>
            <a:r>
              <a:rPr lang="en-US" sz="3000" b="1" baseline="0" dirty="0">
                <a:solidFill>
                  <a:schemeClr val="accent4">
                    <a:lumMod val="75000"/>
                  </a:schemeClr>
                </a:solidFill>
                <a:latin typeface="Helvetica" pitchFamily="2" charset="0"/>
                <a:cs typeface="Arial" panose="020B0604020202020204" pitchFamily="34" charset="0"/>
              </a:rPr>
              <a:t> </a:t>
            </a:r>
            <a:r>
              <a:rPr lang="en-US" sz="3000" b="1" i="1" baseline="0" dirty="0">
                <a:solidFill>
                  <a:schemeClr val="accent4">
                    <a:lumMod val="75000"/>
                  </a:schemeClr>
                </a:solidFill>
                <a:latin typeface="Helvetica" pitchFamily="2" charset="0"/>
                <a:cs typeface="Arial" panose="020B0604020202020204" pitchFamily="34" charset="0"/>
              </a:rPr>
              <a:t>E-Bulletin </a:t>
            </a:r>
            <a:r>
              <a:rPr lang="en-US" sz="3000" b="1" baseline="0" dirty="0">
                <a:solidFill>
                  <a:schemeClr val="accent4">
                    <a:lumMod val="75000"/>
                  </a:schemeClr>
                </a:solidFill>
                <a:latin typeface="Helvetica" pitchFamily="2" charset="0"/>
                <a:cs typeface="Arial" panose="020B0604020202020204" pitchFamily="34" charset="0"/>
              </a:rPr>
              <a:t>for regular updates on upcoming webinars and events, research, free resources, solutions, and job postings from WestEd.</a:t>
            </a:r>
          </a:p>
          <a:p>
            <a:pPr algn="l">
              <a:lnSpc>
                <a:spcPct val="100000"/>
              </a:lnSpc>
              <a:spcBef>
                <a:spcPts val="2200"/>
              </a:spcBef>
              <a:spcAft>
                <a:spcPts val="500"/>
              </a:spcAft>
            </a:pPr>
            <a:r>
              <a:rPr lang="en-US" sz="3000" b="1" baseline="0" dirty="0" err="1">
                <a:solidFill>
                  <a:schemeClr val="accent4">
                    <a:lumMod val="75000"/>
                  </a:schemeClr>
                </a:solidFill>
                <a:latin typeface="Helvetica" pitchFamily="2" charset="0"/>
                <a:cs typeface="Arial" panose="020B0604020202020204" pitchFamily="34" charset="0"/>
              </a:rPr>
              <a:t>  WestEd.org</a:t>
            </a:r>
            <a:r>
              <a:rPr lang="en-US" sz="3000" b="1" baseline="0" dirty="0">
                <a:solidFill>
                  <a:schemeClr val="accent4">
                    <a:lumMod val="75000"/>
                  </a:schemeClr>
                </a:solidFill>
                <a:latin typeface="Helvetica" pitchFamily="2" charset="0"/>
                <a:cs typeface="Arial" panose="020B0604020202020204" pitchFamily="34" charset="0"/>
              </a:rPr>
              <a:t>/subscribe</a:t>
            </a:r>
          </a:p>
        </p:txBody>
      </p:sp>
      <p:cxnSp>
        <p:nvCxnSpPr>
          <p:cNvPr id="20" name="Straight Connector 19">
            <a:extLst>
              <a:ext uri="{FF2B5EF4-FFF2-40B4-BE49-F238E27FC236}">
                <a16:creationId xmlns:a16="http://schemas.microsoft.com/office/drawing/2014/main" id="{FF9CDF67-D39F-1B4E-A1F6-96AE03ED7F37}"/>
              </a:ext>
            </a:extLst>
          </p:cNvPr>
          <p:cNvCxnSpPr>
            <a:cxnSpLocks/>
          </p:cNvCxnSpPr>
          <p:nvPr userDrawn="1"/>
        </p:nvCxnSpPr>
        <p:spPr>
          <a:xfrm>
            <a:off x="1794539" y="2352412"/>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FAC33E3-A535-E143-AB92-C0106C1CEF1B}"/>
              </a:ext>
            </a:extLst>
          </p:cNvPr>
          <p:cNvSpPr/>
          <p:nvPr userDrawn="1"/>
        </p:nvSpPr>
        <p:spPr>
          <a:xfrm>
            <a:off x="1794538" y="11454939"/>
            <a:ext cx="4573011" cy="822196"/>
          </a:xfrm>
          <a:prstGeom prst="rect">
            <a:avLst/>
          </a:prstGeom>
          <a:noFill/>
          <a:ln w="254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332796A5-2084-4F47-8798-CFF10E44C7F1}"/>
              </a:ext>
            </a:extLst>
          </p:cNvPr>
          <p:cNvSpPr>
            <a:spLocks noGrp="1"/>
          </p:cNvSpPr>
          <p:nvPr>
            <p:ph type="body" sz="quarter" idx="10" hasCustomPrompt="1"/>
          </p:nvPr>
        </p:nvSpPr>
        <p:spPr>
          <a:xfrm>
            <a:off x="1793875" y="7035800"/>
            <a:ext cx="6291263" cy="2589213"/>
          </a:xfrm>
          <a:prstGeom prst="rect">
            <a:avLst/>
          </a:prstGeom>
        </p:spPr>
        <p:txBody>
          <a:bodyPr/>
          <a:lstStyle/>
          <a:p>
            <a:pPr>
              <a:lnSpc>
                <a:spcPct val="130000"/>
              </a:lnSpc>
            </a:pPr>
            <a:r>
              <a:rPr lang="en-US" b="1" baseline="0" dirty="0" err="1">
                <a:solidFill>
                  <a:schemeClr val="accent4">
                    <a:lumMod val="50000"/>
                  </a:schemeClr>
                </a:solidFill>
              </a:rPr>
              <a:t>Firstname</a:t>
            </a:r>
            <a:r>
              <a:rPr lang="en-US" b="1" baseline="0" dirty="0">
                <a:solidFill>
                  <a:schemeClr val="accent4">
                    <a:lumMod val="50000"/>
                  </a:schemeClr>
                </a:solidFill>
              </a:rPr>
              <a:t> </a:t>
            </a:r>
            <a:r>
              <a:rPr lang="en-US" b="1" baseline="0" dirty="0" err="1">
                <a:solidFill>
                  <a:schemeClr val="accent4">
                    <a:lumMod val="50000"/>
                  </a:schemeClr>
                </a:solidFill>
              </a:rPr>
              <a:t>Lastname</a:t>
            </a:r>
            <a:br>
              <a:rPr lang="en-US" b="0" baseline="0" dirty="0">
                <a:solidFill>
                  <a:schemeClr val="accent4">
                    <a:lumMod val="50000"/>
                  </a:schemeClr>
                </a:solidFill>
              </a:rPr>
            </a:br>
            <a:r>
              <a:rPr lang="en-US" b="0" baseline="0" dirty="0">
                <a:solidFill>
                  <a:schemeClr val="accent4">
                    <a:lumMod val="50000"/>
                  </a:schemeClr>
                </a:solidFill>
                <a:hlinkClick r:id="rId3">
                  <a:extLst>
                    <a:ext uri="{A12FA001-AC4F-418D-AE19-62706E023703}">
                      <ahyp:hlinkClr xmlns:ahyp="http://schemas.microsoft.com/office/drawing/2018/hyperlinkcolor" val="tx"/>
                    </a:ext>
                  </a:extLst>
                </a:hlinkClick>
              </a:rPr>
              <a:t>email@wested.org</a:t>
            </a:r>
            <a:br>
              <a:rPr lang="en-US" b="0" baseline="0" dirty="0">
                <a:solidFill>
                  <a:schemeClr val="accent4">
                    <a:lumMod val="50000"/>
                  </a:schemeClr>
                </a:solidFill>
              </a:rPr>
            </a:br>
            <a:r>
              <a:rPr lang="en-US" b="0" baseline="0" dirty="0">
                <a:solidFill>
                  <a:schemeClr val="accent4">
                    <a:lumMod val="50000"/>
                  </a:schemeClr>
                </a:solidFill>
              </a:rPr>
              <a:t>555.818.5200</a:t>
            </a:r>
          </a:p>
        </p:txBody>
      </p:sp>
      <p:sp>
        <p:nvSpPr>
          <p:cNvPr id="12" name="Text Placeholder 4">
            <a:extLst>
              <a:ext uri="{FF2B5EF4-FFF2-40B4-BE49-F238E27FC236}">
                <a16:creationId xmlns:a16="http://schemas.microsoft.com/office/drawing/2014/main" id="{1F923EFC-D77C-734B-B8D0-D03CDFB8BF15}"/>
              </a:ext>
            </a:extLst>
          </p:cNvPr>
          <p:cNvSpPr>
            <a:spLocks noGrp="1"/>
          </p:cNvSpPr>
          <p:nvPr>
            <p:ph type="body" sz="quarter" idx="11" hasCustomPrompt="1"/>
          </p:nvPr>
        </p:nvSpPr>
        <p:spPr>
          <a:xfrm>
            <a:off x="8509000" y="7035800"/>
            <a:ext cx="6291263" cy="2589213"/>
          </a:xfrm>
          <a:prstGeom prst="rect">
            <a:avLst/>
          </a:prstGeom>
        </p:spPr>
        <p:txBody>
          <a:bodyPr/>
          <a:lstStyle/>
          <a:p>
            <a:pPr>
              <a:lnSpc>
                <a:spcPct val="130000"/>
              </a:lnSpc>
            </a:pPr>
            <a:r>
              <a:rPr lang="en-US" b="1" baseline="0" dirty="0" err="1">
                <a:solidFill>
                  <a:schemeClr val="accent4">
                    <a:lumMod val="50000"/>
                  </a:schemeClr>
                </a:solidFill>
              </a:rPr>
              <a:t>Firstname</a:t>
            </a:r>
            <a:r>
              <a:rPr lang="en-US" b="1" baseline="0" dirty="0">
                <a:solidFill>
                  <a:schemeClr val="accent4">
                    <a:lumMod val="50000"/>
                  </a:schemeClr>
                </a:solidFill>
              </a:rPr>
              <a:t> </a:t>
            </a:r>
            <a:r>
              <a:rPr lang="en-US" b="1" baseline="0" dirty="0" err="1">
                <a:solidFill>
                  <a:schemeClr val="accent4">
                    <a:lumMod val="50000"/>
                  </a:schemeClr>
                </a:solidFill>
              </a:rPr>
              <a:t>Lastname</a:t>
            </a:r>
            <a:br>
              <a:rPr lang="en-US" b="0" baseline="0" dirty="0">
                <a:solidFill>
                  <a:schemeClr val="accent4">
                    <a:lumMod val="50000"/>
                  </a:schemeClr>
                </a:solidFill>
              </a:rPr>
            </a:br>
            <a:r>
              <a:rPr lang="en-US" b="0" baseline="0" dirty="0">
                <a:solidFill>
                  <a:schemeClr val="accent4">
                    <a:lumMod val="50000"/>
                  </a:schemeClr>
                </a:solidFill>
                <a:hlinkClick r:id="rId3">
                  <a:extLst>
                    <a:ext uri="{A12FA001-AC4F-418D-AE19-62706E023703}">
                      <ahyp:hlinkClr xmlns:ahyp="http://schemas.microsoft.com/office/drawing/2018/hyperlinkcolor" val="tx"/>
                    </a:ext>
                  </a:extLst>
                </a:hlinkClick>
              </a:rPr>
              <a:t>email@wested.org</a:t>
            </a:r>
            <a:br>
              <a:rPr lang="en-US" b="0" baseline="0" dirty="0">
                <a:solidFill>
                  <a:schemeClr val="accent4">
                    <a:lumMod val="50000"/>
                  </a:schemeClr>
                </a:solidFill>
              </a:rPr>
            </a:br>
            <a:r>
              <a:rPr lang="en-US" b="0" baseline="0" dirty="0">
                <a:solidFill>
                  <a:schemeClr val="accent4">
                    <a:lumMod val="50000"/>
                  </a:schemeClr>
                </a:solidFill>
              </a:rPr>
              <a:t>555.818.5200</a:t>
            </a:r>
          </a:p>
        </p:txBody>
      </p:sp>
    </p:spTree>
    <p:extLst>
      <p:ext uri="{BB962C8B-B14F-4D97-AF65-F5344CB8AC3E}">
        <p14:creationId xmlns:p14="http://schemas.microsoft.com/office/powerpoint/2010/main" val="62903223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532F3D7-13E0-2F40-92BB-175A3323D3C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5">
            <a:extLst>
              <a:ext uri="{FF2B5EF4-FFF2-40B4-BE49-F238E27FC236}">
                <a16:creationId xmlns:a16="http://schemas.microsoft.com/office/drawing/2014/main" id="{E7A31FDA-1B03-C140-A9A6-951EC4015BED}"/>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cxnSp>
        <p:nvCxnSpPr>
          <p:cNvPr id="13" name="Straight Connector 12">
            <a:extLst>
              <a:ext uri="{FF2B5EF4-FFF2-40B4-BE49-F238E27FC236}">
                <a16:creationId xmlns:a16="http://schemas.microsoft.com/office/drawing/2014/main" id="{EFA46521-72E2-E546-B921-6E473950B6C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52453862"/>
      </p:ext>
    </p:extLst>
  </p:cSld>
  <p:clrMap bg1="lt1" tx1="dk1" bg2="lt2" tx2="dk2" accent1="accent1" accent2="accent2" accent3="accent3" accent4="accent4" accent5="accent5" accent6="accent6" hlink="hlink" folHlink="folHlink"/>
  <p:sldLayoutIdLst>
    <p:sldLayoutId id="2147483696" r:id="rId1"/>
    <p:sldLayoutId id="2147483754" r:id="rId2"/>
    <p:sldLayoutId id="2147483755" r:id="rId3"/>
    <p:sldLayoutId id="2147483734" r:id="rId4"/>
    <p:sldLayoutId id="2147483741" r:id="rId5"/>
    <p:sldLayoutId id="2147483746" r:id="rId6"/>
    <p:sldLayoutId id="2147483747" r:id="rId7"/>
    <p:sldLayoutId id="2147483748" r:id="rId8"/>
    <p:sldLayoutId id="2147483750" r:id="rId9"/>
    <p:sldLayoutId id="2147483749" r:id="rId10"/>
    <p:sldLayoutId id="2147483751" r:id="rId11"/>
    <p:sldLayoutId id="2147483752" r:id="rId12"/>
    <p:sldLayoutId id="2147483753" r:id="rId13"/>
    <p:sldLayoutId id="2147483757" r:id="rId14"/>
    <p:sldLayoutId id="2147483760" r:id="rId15"/>
    <p:sldLayoutId id="2147483661" r:id="rId16"/>
    <p:sldLayoutId id="2147483730" r:id="rId17"/>
    <p:sldLayoutId id="2147483731" r:id="rId18"/>
    <p:sldLayoutId id="2147483732" r:id="rId19"/>
    <p:sldLayoutId id="2147483735" r:id="rId20"/>
    <p:sldLayoutId id="2147483737" r:id="rId21"/>
    <p:sldLayoutId id="2147483739" r:id="rId22"/>
    <p:sldLayoutId id="2147483758" r:id="rId23"/>
    <p:sldLayoutId id="2147483725" r:id="rId24"/>
    <p:sldLayoutId id="2147483759" r:id="rId25"/>
    <p:sldLayoutId id="2147483684" r:id="rId26"/>
    <p:sldLayoutId id="2147483698" r:id="rId27"/>
    <p:sldLayoutId id="2147483699" r:id="rId28"/>
    <p:sldLayoutId id="2147483700" r:id="rId29"/>
    <p:sldLayoutId id="2147483701" r:id="rId30"/>
    <p:sldLayoutId id="2147483761" r:id="rId31"/>
    <p:sldLayoutId id="2147483762" r:id="rId32"/>
    <p:sldLayoutId id="2147483717" r:id="rId33"/>
    <p:sldLayoutId id="2147483686" r:id="rId34"/>
    <p:sldLayoutId id="2147483715" r:id="rId35"/>
    <p:sldLayoutId id="2147483714" r:id="rId36"/>
    <p:sldLayoutId id="2147483716" r:id="rId37"/>
    <p:sldLayoutId id="2147483763" r:id="rId38"/>
    <p:sldLayoutId id="2147483674" r:id="rId39"/>
    <p:sldLayoutId id="2147483718" r:id="rId40"/>
    <p:sldLayoutId id="2147483720" r:id="rId41"/>
    <p:sldLayoutId id="2147483721" r:id="rId42"/>
    <p:sldLayoutId id="2147483722" r:id="rId43"/>
    <p:sldLayoutId id="2147483723" r:id="rId44"/>
    <p:sldLayoutId id="2147483736" r:id="rId45"/>
    <p:sldLayoutId id="2147483764" r:id="rId46"/>
    <p:sldLayoutId id="2147483672" r:id="rId47"/>
    <p:sldLayoutId id="2147483727" r:id="rId48"/>
    <p:sldLayoutId id="2147483728" r:id="rId49"/>
    <p:sldLayoutId id="2147483726" r:id="rId50"/>
    <p:sldLayoutId id="2147483729" r:id="rId51"/>
    <p:sldLayoutId id="2147483765" r:id="rId52"/>
    <p:sldLayoutId id="2147483694" r:id="rId53"/>
    <p:sldLayoutId id="2147483738" r:id="rId54"/>
    <p:sldLayoutId id="2147483743" r:id="rId55"/>
    <p:sldLayoutId id="2147483744" r:id="rId56"/>
    <p:sldLayoutId id="2147483662" r:id="rId57"/>
    <p:sldLayoutId id="2147483706" r:id="rId58"/>
    <p:sldLayoutId id="2147483702" r:id="rId59"/>
    <p:sldLayoutId id="2147483703" r:id="rId60"/>
    <p:sldLayoutId id="2147483742" r:id="rId61"/>
    <p:sldLayoutId id="2147483704" r:id="rId62"/>
    <p:sldLayoutId id="2147483675" r:id="rId63"/>
    <p:sldLayoutId id="2147483705" r:id="rId64"/>
    <p:sldLayoutId id="2147483768" r:id="rId65"/>
    <p:sldLayoutId id="2147483769" r:id="rId66"/>
    <p:sldLayoutId id="2147483770" r:id="rId67"/>
    <p:sldLayoutId id="2147483678" r:id="rId68"/>
    <p:sldLayoutId id="2147483707" r:id="rId69"/>
    <p:sldLayoutId id="2147483708" r:id="rId70"/>
    <p:sldLayoutId id="2147483709" r:id="rId71"/>
    <p:sldLayoutId id="2147483710" r:id="rId72"/>
    <p:sldLayoutId id="2147483711" r:id="rId73"/>
    <p:sldLayoutId id="2147483712" r:id="rId74"/>
    <p:sldLayoutId id="2147483713" r:id="rId75"/>
    <p:sldLayoutId id="2147483766" r:id="rId76"/>
    <p:sldLayoutId id="2147483767" r:id="rId77"/>
    <p:sldLayoutId id="2147483695" r:id="rId78"/>
    <p:sldLayoutId id="2147483688" r:id="rId79"/>
    <p:sldLayoutId id="2147483772" r:id="rId80"/>
    <p:sldLayoutId id="2147483771" r:id="rId81"/>
    <p:sldLayoutId id="2147483687" r:id="rId82"/>
    <p:sldLayoutId id="2147483664" r:id="rId83"/>
    <p:sldLayoutId id="2147483693" r:id="rId84"/>
    <p:sldLayoutId id="2147483689" r:id="rId85"/>
    <p:sldLayoutId id="2147483692" r:id="rId86"/>
    <p:sldLayoutId id="2147483690" r:id="rId87"/>
    <p:sldLayoutId id="2147483679" r:id="rId88"/>
    <p:sldLayoutId id="2147483697" r:id="rId89"/>
    <p:sldLayoutId id="2147483756" r:id="rId90"/>
  </p:sldLayoutIdLst>
  <p:hf sldNum="0" hdr="0" ftr="0" dt="0"/>
  <p:txStyles>
    <p:titleStyle>
      <a:lvl1pPr algn="l" defTabSz="1828800" rtl="0" eaLnBrk="1" latinLnBrk="0" hangingPunct="1">
        <a:lnSpc>
          <a:spcPct val="90000"/>
        </a:lnSpc>
        <a:spcBef>
          <a:spcPct val="0"/>
        </a:spcBef>
        <a:buNone/>
        <a:defRPr sz="4800" b="1" kern="1200">
          <a:solidFill>
            <a:srgbClr val="143367"/>
          </a:solidFill>
          <a:latin typeface="Helvetica" pitchFamily="2" charset="0"/>
          <a:ea typeface="+mj-ea"/>
          <a:cs typeface="+mj-cs"/>
        </a:defRPr>
      </a:lvl1pPr>
    </p:titleStyle>
    <p:bodyStyle>
      <a:lvl1pPr marL="0" indent="0" algn="l" defTabSz="1828800" rtl="0" eaLnBrk="1" latinLnBrk="0" hangingPunct="1">
        <a:lnSpc>
          <a:spcPct val="90000"/>
        </a:lnSpc>
        <a:spcBef>
          <a:spcPts val="2000"/>
        </a:spcBef>
        <a:spcAft>
          <a:spcPts val="1200"/>
        </a:spcAft>
        <a:buFont typeface="Arial" panose="020B0604020202020204" pitchFamily="34" charset="0"/>
        <a:buNone/>
        <a:defRPr sz="3800" b="1" kern="1200">
          <a:solidFill>
            <a:srgbClr val="1669C9"/>
          </a:solidFill>
          <a:latin typeface="Helvetica" pitchFamily="2" charset="0"/>
          <a:ea typeface="+mn-ea"/>
          <a:cs typeface="+mn-cs"/>
        </a:defRPr>
      </a:lvl1pPr>
      <a:lvl2pPr marL="0" indent="-457200" algn="l" defTabSz="1828800" rtl="0" eaLnBrk="1" latinLnBrk="0" hangingPunct="1">
        <a:lnSpc>
          <a:spcPct val="90000"/>
        </a:lnSpc>
        <a:spcBef>
          <a:spcPts val="2200"/>
        </a:spcBef>
        <a:buFont typeface="Arial" panose="020B0604020202020204" pitchFamily="34" charset="0"/>
        <a:buChar char="•"/>
        <a:defRPr sz="3600" kern="1200">
          <a:solidFill>
            <a:srgbClr val="5A799C"/>
          </a:solidFill>
          <a:latin typeface="Helvetica" pitchFamily="2" charset="0"/>
          <a:ea typeface="+mn-ea"/>
          <a:cs typeface="+mn-cs"/>
        </a:defRPr>
      </a:lvl2pPr>
      <a:lvl3pPr marL="1024128" indent="-457200" algn="l" defTabSz="1828800" rtl="0" eaLnBrk="1" latinLnBrk="0" hangingPunct="1">
        <a:lnSpc>
          <a:spcPct val="90000"/>
        </a:lnSpc>
        <a:spcBef>
          <a:spcPts val="1000"/>
        </a:spcBef>
        <a:buFont typeface="System Font Regular"/>
        <a:buChar char="–"/>
        <a:defRPr sz="2800" kern="1200">
          <a:solidFill>
            <a:srgbClr val="5A799C"/>
          </a:solidFill>
          <a:latin typeface="Helvetica" pitchFamily="2" charset="0"/>
          <a:ea typeface="+mn-ea"/>
          <a:cs typeface="+mn-cs"/>
        </a:defRPr>
      </a:lvl3pPr>
      <a:lvl4pPr marL="1600200" indent="-457200" algn="l"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143367"/>
          </a:solidFill>
          <a:latin typeface="Helvetica"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xml"/><Relationship Id="rId1" Type="http://schemas.openxmlformats.org/officeDocument/2006/relationships/slideLayout" Target="../slideLayouts/slideLayout81.xml"/><Relationship Id="rId4" Type="http://schemas.openxmlformats.org/officeDocument/2006/relationships/image" Target="../media/image83.svg"/></Relationships>
</file>

<file path=ppt/slides/_rels/slide1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xml"/><Relationship Id="rId1" Type="http://schemas.openxmlformats.org/officeDocument/2006/relationships/slideLayout" Target="../slideLayouts/slideLayout81.xml"/><Relationship Id="rId4" Type="http://schemas.openxmlformats.org/officeDocument/2006/relationships/image" Target="../media/image88.svg"/></Relationships>
</file>

<file path=ppt/slides/_rels/slide1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57.xml"/><Relationship Id="rId5" Type="http://schemas.openxmlformats.org/officeDocument/2006/relationships/image" Target="../media/image88.svg"/><Relationship Id="rId4" Type="http://schemas.openxmlformats.org/officeDocument/2006/relationships/image" Target="../media/image91.png"/></Relationships>
</file>

<file path=ppt/slides/_rels/slide1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57.xml"/><Relationship Id="rId5" Type="http://schemas.openxmlformats.org/officeDocument/2006/relationships/image" Target="../media/image84.png"/><Relationship Id="rId4" Type="http://schemas.openxmlformats.org/officeDocument/2006/relationships/image" Target="../media/image88.svg"/></Relationships>
</file>

<file path=ppt/slides/_rels/slide1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xml"/><Relationship Id="rId1" Type="http://schemas.openxmlformats.org/officeDocument/2006/relationships/slideLayout" Target="../slideLayouts/slideLayout57.xml"/><Relationship Id="rId5" Type="http://schemas.openxmlformats.org/officeDocument/2006/relationships/image" Target="../media/image84.png"/><Relationship Id="rId4" Type="http://schemas.openxmlformats.org/officeDocument/2006/relationships/image" Target="../media/image83.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0.xml"/></Relationships>
</file>

<file path=ppt/slides/_rels/slide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81.xml"/><Relationship Id="rId4" Type="http://schemas.openxmlformats.org/officeDocument/2006/relationships/image" Target="../media/image83.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xml"/><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9.xml"/><Relationship Id="rId1" Type="http://schemas.openxmlformats.org/officeDocument/2006/relationships/slideLayout" Target="../slideLayouts/slideLayout8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590B9C-C68F-6045-91B1-08412529B914}"/>
              </a:ext>
            </a:extLst>
          </p:cNvPr>
          <p:cNvSpPr>
            <a:spLocks noGrp="1"/>
          </p:cNvSpPr>
          <p:nvPr>
            <p:ph type="ctrTitle"/>
          </p:nvPr>
        </p:nvSpPr>
        <p:spPr>
          <a:xfrm>
            <a:off x="1645921" y="6777137"/>
            <a:ext cx="21341670" cy="1812681"/>
          </a:xfrm>
        </p:spPr>
        <p:txBody>
          <a:bodyPr/>
          <a:lstStyle/>
          <a:p>
            <a:r>
              <a:rPr lang="en-US" dirty="0"/>
              <a:t>Annual Report</a:t>
            </a:r>
          </a:p>
        </p:txBody>
      </p:sp>
      <p:sp>
        <p:nvSpPr>
          <p:cNvPr id="5" name="Content Placeholder 4">
            <a:extLst>
              <a:ext uri="{FF2B5EF4-FFF2-40B4-BE49-F238E27FC236}">
                <a16:creationId xmlns:a16="http://schemas.microsoft.com/office/drawing/2014/main" id="{9F2FDE28-8CFD-A742-B812-15F27BD204A9}"/>
              </a:ext>
            </a:extLst>
          </p:cNvPr>
          <p:cNvSpPr>
            <a:spLocks noGrp="1"/>
          </p:cNvSpPr>
          <p:nvPr>
            <p:ph type="subTitle" idx="1"/>
          </p:nvPr>
        </p:nvSpPr>
        <p:spPr>
          <a:xfrm>
            <a:off x="1645921" y="9004627"/>
            <a:ext cx="21277862" cy="3000958"/>
          </a:xfrm>
        </p:spPr>
        <p:txBody>
          <a:bodyPr/>
          <a:lstStyle/>
          <a:p>
            <a:r>
              <a:rPr lang="en-US" dirty="0"/>
              <a:t>Colorado Authorizer Bootcamp</a:t>
            </a:r>
          </a:p>
        </p:txBody>
      </p:sp>
    </p:spTree>
    <p:extLst>
      <p:ext uri="{BB962C8B-B14F-4D97-AF65-F5344CB8AC3E}">
        <p14:creationId xmlns:p14="http://schemas.microsoft.com/office/powerpoint/2010/main" val="1322460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421FBB-4DFD-434A-B11E-3FE0ABEBA661}"/>
              </a:ext>
            </a:extLst>
          </p:cNvPr>
          <p:cNvSpPr>
            <a:spLocks noGrp="1"/>
          </p:cNvSpPr>
          <p:nvPr>
            <p:ph type="title"/>
          </p:nvPr>
        </p:nvSpPr>
        <p:spPr/>
        <p:txBody>
          <a:bodyPr/>
          <a:lstStyle/>
          <a:p>
            <a:r>
              <a:rPr lang="en-US" dirty="0"/>
              <a:t>What data can authorizers use to populate their Annual Report?</a:t>
            </a:r>
          </a:p>
        </p:txBody>
      </p:sp>
      <p:sp>
        <p:nvSpPr>
          <p:cNvPr id="5" name="Content Placeholder 4">
            <a:extLst>
              <a:ext uri="{FF2B5EF4-FFF2-40B4-BE49-F238E27FC236}">
                <a16:creationId xmlns:a16="http://schemas.microsoft.com/office/drawing/2014/main" id="{83B871D5-1EC9-4144-B21F-2EE4117F12E5}"/>
              </a:ext>
            </a:extLst>
          </p:cNvPr>
          <p:cNvSpPr>
            <a:spLocks noGrp="1"/>
          </p:cNvSpPr>
          <p:nvPr>
            <p:ph sz="quarter" idx="13"/>
          </p:nvPr>
        </p:nvSpPr>
        <p:spPr/>
        <p:txBody>
          <a:bodyPr lIns="91440" tIns="45720" rIns="91440" bIns="45720" anchor="t"/>
          <a:lstStyle/>
          <a:p>
            <a:pPr marL="1001713" indent="-658813" defTabSz="914400">
              <a:lnSpc>
                <a:spcPct val="150000"/>
              </a:lnSpc>
              <a:spcBef>
                <a:spcPts val="600"/>
              </a:spcBef>
              <a:spcAft>
                <a:spcPts val="0"/>
              </a:spcAft>
              <a:buFont typeface="Arial" panose="020B0604020202020204" pitchFamily="34" charset="0"/>
              <a:buChar char="•"/>
            </a:pPr>
            <a:r>
              <a:rPr lang="en-US" sz="5000" dirty="0">
                <a:latin typeface="Helvetica"/>
                <a:cs typeface="Helvetica"/>
              </a:rPr>
              <a:t>State Accountability Reports – SPF</a:t>
            </a:r>
            <a:endParaRPr lang="en-US" sz="5000" dirty="0">
              <a:cs typeface="Helvetica"/>
            </a:endParaRPr>
          </a:p>
          <a:p>
            <a:pPr marL="1001713" indent="-658813" defTabSz="914400">
              <a:lnSpc>
                <a:spcPct val="150000"/>
              </a:lnSpc>
              <a:spcBef>
                <a:spcPts val="600"/>
              </a:spcBef>
              <a:spcAft>
                <a:spcPts val="0"/>
              </a:spcAft>
              <a:buFont typeface="Arial" panose="020B0604020202020204" pitchFamily="34" charset="0"/>
              <a:buChar char="•"/>
            </a:pPr>
            <a:r>
              <a:rPr lang="en-US" sz="5000" dirty="0">
                <a:latin typeface="Helvetica"/>
                <a:cs typeface="Helvetica"/>
              </a:rPr>
              <a:t>District-Specific Performance Frameworks</a:t>
            </a:r>
            <a:endParaRPr lang="en-US" sz="5000" dirty="0">
              <a:cs typeface="Helvetica"/>
            </a:endParaRPr>
          </a:p>
          <a:p>
            <a:pPr marL="1001713" indent="-658813" defTabSz="914400">
              <a:lnSpc>
                <a:spcPct val="150000"/>
              </a:lnSpc>
              <a:spcBef>
                <a:spcPts val="600"/>
              </a:spcBef>
              <a:spcAft>
                <a:spcPts val="0"/>
              </a:spcAft>
              <a:buFont typeface="Arial" panose="020B0604020202020204" pitchFamily="34" charset="0"/>
              <a:buChar char="•"/>
            </a:pPr>
            <a:r>
              <a:rPr lang="en-US" sz="5000" dirty="0">
                <a:cs typeface="Helvetica"/>
              </a:rPr>
              <a:t>Assessment Data and Reports</a:t>
            </a:r>
            <a:endParaRPr lang="en-US" dirty="0"/>
          </a:p>
          <a:p>
            <a:pPr marL="1001713" indent="-658813" defTabSz="914400">
              <a:lnSpc>
                <a:spcPct val="150000"/>
              </a:lnSpc>
              <a:spcBef>
                <a:spcPts val="600"/>
              </a:spcBef>
              <a:spcAft>
                <a:spcPts val="0"/>
              </a:spcAft>
              <a:buFont typeface="Arial" panose="020B0604020202020204" pitchFamily="34" charset="0"/>
              <a:buChar char="•"/>
            </a:pPr>
            <a:r>
              <a:rPr lang="en-US" sz="5000" dirty="0">
                <a:latin typeface="Helvetica"/>
                <a:cs typeface="Helvetica"/>
              </a:rPr>
              <a:t>Student Information Systems </a:t>
            </a:r>
            <a:endParaRPr lang="en-US" sz="5000" dirty="0">
              <a:cs typeface="Helvetica"/>
            </a:endParaRPr>
          </a:p>
          <a:p>
            <a:pPr marL="1001713" indent="-658813" defTabSz="914400">
              <a:lnSpc>
                <a:spcPct val="150000"/>
              </a:lnSpc>
              <a:spcBef>
                <a:spcPts val="600"/>
              </a:spcBef>
              <a:spcAft>
                <a:spcPts val="0"/>
              </a:spcAft>
              <a:buFont typeface="Arial" panose="020B0604020202020204" pitchFamily="34" charset="0"/>
              <a:buChar char="•"/>
            </a:pPr>
            <a:r>
              <a:rPr lang="en-US" sz="5000" dirty="0">
                <a:latin typeface="Helvetica"/>
                <a:cs typeface="Helvetica"/>
              </a:rPr>
              <a:t>Financial Audits</a:t>
            </a:r>
          </a:p>
          <a:p>
            <a:pPr marL="1001713" indent="-658813" defTabSz="914400">
              <a:lnSpc>
                <a:spcPct val="150000"/>
              </a:lnSpc>
              <a:spcBef>
                <a:spcPts val="600"/>
              </a:spcBef>
              <a:spcAft>
                <a:spcPts val="0"/>
              </a:spcAft>
              <a:buFont typeface="Arial" panose="020B0604020202020204" pitchFamily="34" charset="0"/>
              <a:buChar char="•"/>
            </a:pPr>
            <a:r>
              <a:rPr lang="en-US" sz="5000" dirty="0">
                <a:latin typeface="Helvetica"/>
                <a:cs typeface="Helvetica"/>
              </a:rPr>
              <a:t>Board Meeting Agendas/Notes</a:t>
            </a:r>
            <a:endParaRPr lang="en-US" sz="5000" dirty="0">
              <a:cs typeface="Helvetica"/>
            </a:endParaRPr>
          </a:p>
          <a:p>
            <a:pPr marL="571500" indent="-228600">
              <a:lnSpc>
                <a:spcPct val="150000"/>
              </a:lnSpc>
              <a:spcBef>
                <a:spcPts val="600"/>
              </a:spcBef>
              <a:spcAft>
                <a:spcPts val="0"/>
              </a:spcAft>
              <a:buChar char="•"/>
            </a:pPr>
            <a:endParaRPr lang="en-US" sz="5000" dirty="0">
              <a:cs typeface="Helvetica" pitchFamily="2" charset="0"/>
            </a:endParaRPr>
          </a:p>
          <a:p>
            <a:pPr marL="571500" indent="-228600">
              <a:lnSpc>
                <a:spcPct val="90000"/>
              </a:lnSpc>
              <a:spcBef>
                <a:spcPts val="600"/>
              </a:spcBef>
              <a:spcAft>
                <a:spcPts val="0"/>
              </a:spcAft>
              <a:buChar char="•"/>
            </a:pPr>
            <a:endParaRPr lang="en-US" sz="4000" dirty="0">
              <a:cs typeface="Helvetica" pitchFamily="2" charset="0"/>
            </a:endParaRPr>
          </a:p>
          <a:p>
            <a:endParaRPr lang="en-US" dirty="0">
              <a:cs typeface="Helvetica" pitchFamily="2" charset="0"/>
            </a:endParaRPr>
          </a:p>
        </p:txBody>
      </p:sp>
      <p:pic>
        <p:nvPicPr>
          <p:cNvPr id="6" name="Graphic 5" descr="Chat with solid fill">
            <a:extLst>
              <a:ext uri="{FF2B5EF4-FFF2-40B4-BE49-F238E27FC236}">
                <a16:creationId xmlns:a16="http://schemas.microsoft.com/office/drawing/2014/main" id="{9E1665B5-4537-A141-842D-0CF3228EBB0A}"/>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1241565" y="12246159"/>
            <a:ext cx="1155976" cy="1155825"/>
          </a:xfrm>
          <a:prstGeom prst="rect">
            <a:avLst/>
          </a:prstGeom>
        </p:spPr>
      </p:pic>
    </p:spTree>
    <p:extLst>
      <p:ext uri="{BB962C8B-B14F-4D97-AF65-F5344CB8AC3E}">
        <p14:creationId xmlns:p14="http://schemas.microsoft.com/office/powerpoint/2010/main" val="1817935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C4862-EB05-F54E-A2F1-2745FD7306B8}"/>
              </a:ext>
            </a:extLst>
          </p:cNvPr>
          <p:cNvSpPr>
            <a:spLocks noGrp="1"/>
          </p:cNvSpPr>
          <p:nvPr>
            <p:ph type="title"/>
          </p:nvPr>
        </p:nvSpPr>
        <p:spPr/>
        <p:txBody>
          <a:bodyPr/>
          <a:lstStyle/>
          <a:p>
            <a:r>
              <a:rPr lang="en-US" dirty="0"/>
              <a:t>Additional Qualitative Data </a:t>
            </a:r>
          </a:p>
        </p:txBody>
      </p:sp>
      <p:sp>
        <p:nvSpPr>
          <p:cNvPr id="3" name="Content Placeholder 2">
            <a:extLst>
              <a:ext uri="{FF2B5EF4-FFF2-40B4-BE49-F238E27FC236}">
                <a16:creationId xmlns:a16="http://schemas.microsoft.com/office/drawing/2014/main" id="{FF0728C4-4A4A-C840-9FE1-83D7757CF3C5}"/>
              </a:ext>
            </a:extLst>
          </p:cNvPr>
          <p:cNvSpPr>
            <a:spLocks noGrp="1"/>
          </p:cNvSpPr>
          <p:nvPr>
            <p:ph sz="quarter" idx="13"/>
          </p:nvPr>
        </p:nvSpPr>
        <p:spPr/>
        <p:txBody>
          <a:bodyPr/>
          <a:lstStyle/>
          <a:p>
            <a:r>
              <a:rPr lang="en-US" dirty="0"/>
              <a:t>Given the impact of COVID-19, how could you collect qualitative data in the following categories?</a:t>
            </a:r>
          </a:p>
          <a:p>
            <a:pPr marL="1485900" lvl="1" indent="-571500">
              <a:buFont typeface="Arial" panose="020B0604020202020204" pitchFamily="34" charset="0"/>
              <a:buChar char="•"/>
            </a:pPr>
            <a:r>
              <a:rPr lang="en-US" dirty="0"/>
              <a:t>Overall Performance</a:t>
            </a:r>
          </a:p>
          <a:p>
            <a:pPr marL="1485900" lvl="1" indent="-571500">
              <a:buFont typeface="Arial" panose="020B0604020202020204" pitchFamily="34" charset="0"/>
              <a:buChar char="•"/>
            </a:pPr>
            <a:r>
              <a:rPr lang="en-US" dirty="0"/>
              <a:t>Academic Performance</a:t>
            </a:r>
          </a:p>
          <a:p>
            <a:pPr marL="1485900" lvl="1" indent="-571500">
              <a:buFont typeface="Arial" panose="020B0604020202020204" pitchFamily="34" charset="0"/>
              <a:buChar char="•"/>
            </a:pPr>
            <a:r>
              <a:rPr lang="en-US" dirty="0"/>
              <a:t>Board Governance</a:t>
            </a:r>
          </a:p>
          <a:p>
            <a:pPr marL="1485900" lvl="1" indent="-571500">
              <a:buFont typeface="Arial" panose="020B0604020202020204" pitchFamily="34" charset="0"/>
              <a:buChar char="•"/>
            </a:pPr>
            <a:r>
              <a:rPr lang="en-US" dirty="0"/>
              <a:t>Legal and Contractual Compliance</a:t>
            </a:r>
          </a:p>
          <a:p>
            <a:pPr marL="1485900" lvl="1" indent="-571500">
              <a:buFont typeface="Arial" panose="020B0604020202020204" pitchFamily="34" charset="0"/>
              <a:buChar char="•"/>
            </a:pPr>
            <a:r>
              <a:rPr lang="en-US" dirty="0"/>
              <a:t>Financial Performance </a:t>
            </a:r>
          </a:p>
        </p:txBody>
      </p:sp>
      <p:pic>
        <p:nvPicPr>
          <p:cNvPr id="4" name="Graphic 3" descr=" A meeting icon indicating that there will be a group discussion of this slide.">
            <a:extLst>
              <a:ext uri="{FF2B5EF4-FFF2-40B4-BE49-F238E27FC236}">
                <a16:creationId xmlns:a16="http://schemas.microsoft.com/office/drawing/2014/main" id="{4C6CD5CA-8047-E344-BC0F-249C3900C247}"/>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0226528" y="11942064"/>
            <a:ext cx="1828800" cy="1828800"/>
          </a:xfrm>
          <a:prstGeom prst="rect">
            <a:avLst/>
          </a:prstGeom>
        </p:spPr>
      </p:pic>
    </p:spTree>
    <p:extLst>
      <p:ext uri="{BB962C8B-B14F-4D97-AF65-F5344CB8AC3E}">
        <p14:creationId xmlns:p14="http://schemas.microsoft.com/office/powerpoint/2010/main" val="3675086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06E88-BEA7-9E44-871E-5708880EA787}"/>
              </a:ext>
            </a:extLst>
          </p:cNvPr>
          <p:cNvSpPr>
            <a:spLocks noGrp="1"/>
          </p:cNvSpPr>
          <p:nvPr>
            <p:ph type="title"/>
          </p:nvPr>
        </p:nvSpPr>
        <p:spPr>
          <a:xfrm>
            <a:off x="381000" y="953130"/>
            <a:ext cx="14374024" cy="2353335"/>
          </a:xfrm>
        </p:spPr>
        <p:txBody>
          <a:bodyPr/>
          <a:lstStyle/>
          <a:p>
            <a:r>
              <a:rPr lang="en-US" dirty="0"/>
              <a:t>CACSA’s Annual Report Template</a:t>
            </a:r>
          </a:p>
        </p:txBody>
      </p:sp>
      <p:sp>
        <p:nvSpPr>
          <p:cNvPr id="16" name="TextBox 15">
            <a:extLst>
              <a:ext uri="{FF2B5EF4-FFF2-40B4-BE49-F238E27FC236}">
                <a16:creationId xmlns:a16="http://schemas.microsoft.com/office/drawing/2014/main" id="{F12B243A-63AD-9B4B-8F6F-E912B44A709C}"/>
              </a:ext>
            </a:extLst>
          </p:cNvPr>
          <p:cNvSpPr txBox="1"/>
          <p:nvPr/>
        </p:nvSpPr>
        <p:spPr>
          <a:xfrm>
            <a:off x="7860466" y="2567801"/>
            <a:ext cx="8129443" cy="1477328"/>
          </a:xfrm>
          <a:prstGeom prst="rect">
            <a:avLst/>
          </a:prstGeom>
        </p:spPr>
        <p:txBody>
          <a:bodyPr wrap="square" lIns="91440" tIns="45720" rIns="91440" bIns="45720" rtlCol="0" anchor="t">
            <a:spAutoFit/>
          </a:bodyPr>
          <a:lstStyle/>
          <a:p>
            <a:pPr algn="l"/>
            <a:r>
              <a:rPr lang="en-US" sz="4500" dirty="0"/>
              <a:t>Components of the Report:</a:t>
            </a:r>
            <a:endParaRPr lang="en-US" sz="4500" dirty="0">
              <a:cs typeface="Arial"/>
            </a:endParaRPr>
          </a:p>
          <a:p>
            <a:endParaRPr lang="en-US" sz="4500" dirty="0">
              <a:cs typeface="Arial"/>
            </a:endParaRPr>
          </a:p>
        </p:txBody>
      </p:sp>
      <p:pic>
        <p:nvPicPr>
          <p:cNvPr id="5" name="Picture 4" descr="Components of the report: overall performance, academic performance, board governance, legal and contractual compliance, financial performance.">
            <a:extLst>
              <a:ext uri="{FF2B5EF4-FFF2-40B4-BE49-F238E27FC236}">
                <a16:creationId xmlns:a16="http://schemas.microsoft.com/office/drawing/2014/main" id="{1B67533D-C79C-B140-9581-A0F049B21152}"/>
              </a:ext>
            </a:extLst>
          </p:cNvPr>
          <p:cNvPicPr>
            <a:picLocks noChangeAspect="1"/>
          </p:cNvPicPr>
          <p:nvPr/>
        </p:nvPicPr>
        <p:blipFill rotWithShape="1">
          <a:blip r:embed="rId3"/>
          <a:srcRect l="11392" r="10543" b="4941"/>
          <a:stretch/>
        </p:blipFill>
        <p:spPr>
          <a:xfrm>
            <a:off x="6548516" y="3602662"/>
            <a:ext cx="10241280" cy="8945770"/>
          </a:xfrm>
          <a:prstGeom prst="rect">
            <a:avLst/>
          </a:prstGeom>
        </p:spPr>
      </p:pic>
      <p:sp>
        <p:nvSpPr>
          <p:cNvPr id="401" name="TextBox 400">
            <a:extLst>
              <a:ext uri="{FF2B5EF4-FFF2-40B4-BE49-F238E27FC236}">
                <a16:creationId xmlns:a16="http://schemas.microsoft.com/office/drawing/2014/main" id="{71E890BA-57C1-47B4-9670-2EF23405C652}"/>
              </a:ext>
            </a:extLst>
          </p:cNvPr>
          <p:cNvSpPr txBox="1"/>
          <p:nvPr/>
        </p:nvSpPr>
        <p:spPr>
          <a:xfrm>
            <a:off x="17085136" y="4657397"/>
            <a:ext cx="6998882"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500" dirty="0"/>
              <a:t>Other Factors Considered:</a:t>
            </a:r>
            <a:endParaRPr lang="en-US" sz="3500" dirty="0">
              <a:cs typeface="Arial"/>
            </a:endParaRPr>
          </a:p>
          <a:p>
            <a:endParaRPr lang="en-US" sz="3500" dirty="0">
              <a:cs typeface="Arial"/>
            </a:endParaRPr>
          </a:p>
          <a:p>
            <a:pPr marL="457200" indent="-457200">
              <a:buFont typeface="Arial"/>
              <a:buChar char="•"/>
            </a:pPr>
            <a:r>
              <a:rPr lang="en-US" sz="3500" dirty="0">
                <a:cs typeface="Arial"/>
              </a:rPr>
              <a:t>Enrollment percentages of special populations</a:t>
            </a:r>
          </a:p>
          <a:p>
            <a:pPr marL="457200" indent="-457200">
              <a:buFont typeface="Arial"/>
              <a:buChar char="•"/>
            </a:pPr>
            <a:r>
              <a:rPr lang="en-US" sz="3500" dirty="0">
                <a:cs typeface="Arial"/>
              </a:rPr>
              <a:t>Data for 3-year period</a:t>
            </a:r>
          </a:p>
          <a:p>
            <a:pPr marL="457200" indent="-457200">
              <a:buFont typeface="Arial"/>
              <a:buChar char="•"/>
            </a:pPr>
            <a:r>
              <a:rPr lang="en-US" sz="3500" dirty="0">
                <a:cs typeface="Arial"/>
              </a:rPr>
              <a:t>Room for district specific measures</a:t>
            </a:r>
          </a:p>
          <a:p>
            <a:endParaRPr lang="en-US" sz="3500" dirty="0">
              <a:cs typeface="Arial"/>
            </a:endParaRPr>
          </a:p>
        </p:txBody>
      </p:sp>
    </p:spTree>
    <p:extLst>
      <p:ext uri="{BB962C8B-B14F-4D97-AF65-F5344CB8AC3E}">
        <p14:creationId xmlns:p14="http://schemas.microsoft.com/office/powerpoint/2010/main" val="521410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724623-0B9D-624F-A7F3-A44D3DB9B6D1}"/>
              </a:ext>
            </a:extLst>
          </p:cNvPr>
          <p:cNvSpPr>
            <a:spLocks noGrp="1"/>
          </p:cNvSpPr>
          <p:nvPr>
            <p:ph type="title"/>
          </p:nvPr>
        </p:nvSpPr>
        <p:spPr>
          <a:xfrm>
            <a:off x="2273153" y="511174"/>
            <a:ext cx="14950291" cy="2651126"/>
          </a:xfrm>
        </p:spPr>
        <p:txBody>
          <a:bodyPr vert="horz" lIns="91440" tIns="45720" rIns="91440" bIns="45720" rtlCol="0" anchor="ctr">
            <a:normAutofit/>
          </a:bodyPr>
          <a:lstStyle/>
          <a:p>
            <a:pPr defTabSz="914400">
              <a:lnSpc>
                <a:spcPct val="90000"/>
              </a:lnSpc>
            </a:pPr>
            <a:r>
              <a:rPr lang="en-US" kern="1200" dirty="0">
                <a:solidFill>
                  <a:schemeClr val="tx1"/>
                </a:solidFill>
                <a:latin typeface="+mj-lt"/>
                <a:ea typeface="+mj-ea"/>
                <a:cs typeface="+mj-cs"/>
              </a:rPr>
              <a:t>Let’s Take a Look</a:t>
            </a:r>
          </a:p>
        </p:txBody>
      </p:sp>
      <p:sp>
        <p:nvSpPr>
          <p:cNvPr id="5" name="Content Placeholder 4">
            <a:extLst>
              <a:ext uri="{FF2B5EF4-FFF2-40B4-BE49-F238E27FC236}">
                <a16:creationId xmlns:a16="http://schemas.microsoft.com/office/drawing/2014/main" id="{77B1E25C-7C47-AF47-8C8E-F70CC3E0EA13}"/>
              </a:ext>
            </a:extLst>
          </p:cNvPr>
          <p:cNvSpPr>
            <a:spLocks noGrp="1"/>
          </p:cNvSpPr>
          <p:nvPr>
            <p:ph sz="quarter" idx="13"/>
          </p:nvPr>
        </p:nvSpPr>
        <p:spPr>
          <a:xfrm>
            <a:off x="2273152" y="2856596"/>
            <a:ext cx="13968333" cy="8960750"/>
          </a:xfrm>
        </p:spPr>
        <p:txBody>
          <a:bodyPr vert="horz" lIns="91440" tIns="45720" rIns="91440" bIns="45720" rtlCol="0" anchor="t" anchorCtr="0">
            <a:noAutofit/>
          </a:bodyPr>
          <a:lstStyle/>
          <a:p>
            <a:pPr marL="422275" indent="-398463" defTabSz="914400">
              <a:lnSpc>
                <a:spcPct val="90000"/>
              </a:lnSpc>
              <a:buFont typeface="Arial" panose="020B0604020202020204" pitchFamily="34" charset="0"/>
              <a:buChar char="•"/>
            </a:pPr>
            <a:r>
              <a:rPr lang="en-US" dirty="0">
                <a:latin typeface="+mn-lt"/>
                <a:cs typeface="Arial"/>
              </a:rPr>
              <a:t>Was this school determined to be in good standing overall in 2020-21?</a:t>
            </a:r>
          </a:p>
          <a:p>
            <a:pPr marL="422275" indent="-398463" defTabSz="914400">
              <a:lnSpc>
                <a:spcPct val="90000"/>
              </a:lnSpc>
              <a:buFont typeface="Arial" panose="020B0604020202020204" pitchFamily="34" charset="0"/>
              <a:buChar char="•"/>
            </a:pPr>
            <a:r>
              <a:rPr lang="en-US" dirty="0">
                <a:latin typeface="+mn-lt"/>
              </a:rPr>
              <a:t>What is the accreditation status rating from CDE in 2019-2020?</a:t>
            </a:r>
            <a:endParaRPr lang="en-US" dirty="0">
              <a:latin typeface="+mn-lt"/>
              <a:cs typeface="Arial"/>
            </a:endParaRPr>
          </a:p>
          <a:p>
            <a:pPr marL="422275" indent="-398463" defTabSz="914400">
              <a:lnSpc>
                <a:spcPct val="90000"/>
              </a:lnSpc>
              <a:buFont typeface="Arial" panose="020B0604020202020204" pitchFamily="34" charset="0"/>
              <a:buChar char="•"/>
            </a:pPr>
            <a:r>
              <a:rPr lang="en-US" dirty="0">
                <a:latin typeface="+mn-lt"/>
              </a:rPr>
              <a:t>What is an area where the school exceeded expectations on their annual report?</a:t>
            </a:r>
          </a:p>
          <a:p>
            <a:pPr marL="422275" indent="-398463" defTabSz="914400">
              <a:lnSpc>
                <a:spcPct val="90000"/>
              </a:lnSpc>
              <a:buFont typeface="Arial" panose="020B0604020202020204" pitchFamily="34" charset="0"/>
              <a:buChar char="•"/>
            </a:pPr>
            <a:r>
              <a:rPr lang="en-US" dirty="0">
                <a:latin typeface="+mn-lt"/>
                <a:cs typeface="Arial"/>
              </a:rPr>
              <a:t>What questions might you ask if a school is not meeting their enrollment targets?</a:t>
            </a:r>
          </a:p>
          <a:p>
            <a:pPr marL="422275" indent="-398463" defTabSz="914400">
              <a:lnSpc>
                <a:spcPct val="90000"/>
              </a:lnSpc>
              <a:buFont typeface="Arial" panose="020B0604020202020204" pitchFamily="34" charset="0"/>
              <a:buChar char="•"/>
            </a:pPr>
            <a:r>
              <a:rPr lang="en-US" dirty="0">
                <a:latin typeface="+mn-lt"/>
              </a:rPr>
              <a:t>Based on the school’s annual report, do you believe any issues should be discussed with the school leader and/or board?</a:t>
            </a:r>
          </a:p>
        </p:txBody>
      </p:sp>
      <p:sp>
        <p:nvSpPr>
          <p:cNvPr id="11" name="Rectangle 1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80387" y="0"/>
            <a:ext cx="420678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33121" y="4717826"/>
            <a:ext cx="4280902" cy="4280344"/>
          </a:xfrm>
          <a:prstGeom prst="ellipse">
            <a:avLst/>
          </a:prstGeom>
          <a:solidFill>
            <a:srgbClr val="FFFFFF"/>
          </a:solidFill>
          <a:ln w="22225">
            <a:solidFill>
              <a:srgbClr val="1669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E426F91-FBB7-0B42-91C5-1301C20C7D4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076177" y="5715002"/>
            <a:ext cx="1794790" cy="2285996"/>
          </a:xfrm>
          <a:prstGeom prst="rect">
            <a:avLst/>
          </a:prstGeom>
        </p:spPr>
      </p:pic>
      <p:pic>
        <p:nvPicPr>
          <p:cNvPr id="2" name="Graphic 2" descr="Meeting with solid fill">
            <a:extLst>
              <a:ext uri="{FF2B5EF4-FFF2-40B4-BE49-F238E27FC236}">
                <a16:creationId xmlns:a16="http://schemas.microsoft.com/office/drawing/2014/main" id="{56F1C2AB-D667-4595-9379-7301B8BC4233}"/>
              </a:ext>
            </a:extLst>
          </p:cNvPr>
          <p:cNvPicPr>
            <a:picLocks noChangeAspect="1"/>
          </p:cNvPicPr>
          <p:nvPr/>
        </p:nvPicPr>
        <p:blipFill>
          <a:blip r:embed="rId4">
            <a:duotone>
              <a:schemeClr val="accent2">
                <a:shade val="45000"/>
                <a:satMod val="135000"/>
              </a:schemeClr>
              <a:prstClr val="white"/>
            </a:duotone>
            <a:extLst>
              <a:ext uri="{96DAC541-7B7A-43D3-8B79-37D633B846F1}">
                <asvg:svgBlip xmlns:asvg="http://schemas.microsoft.com/office/drawing/2016/SVG/main" r:embed="rId5"/>
              </a:ext>
            </a:extLst>
          </a:blip>
          <a:stretch>
            <a:fillRect/>
          </a:stretch>
        </p:blipFill>
        <p:spPr>
          <a:xfrm>
            <a:off x="18108836" y="12226640"/>
            <a:ext cx="1489551" cy="1489356"/>
          </a:xfrm>
          <a:prstGeom prst="rect">
            <a:avLst/>
          </a:prstGeom>
        </p:spPr>
      </p:pic>
    </p:spTree>
    <p:extLst>
      <p:ext uri="{BB962C8B-B14F-4D97-AF65-F5344CB8AC3E}">
        <p14:creationId xmlns:p14="http://schemas.microsoft.com/office/powerpoint/2010/main" val="1984822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30E381-4F4D-9D4E-AE07-67171BE6C940}"/>
              </a:ext>
            </a:extLst>
          </p:cNvPr>
          <p:cNvSpPr>
            <a:spLocks noGrp="1"/>
          </p:cNvSpPr>
          <p:nvPr>
            <p:ph type="title"/>
          </p:nvPr>
        </p:nvSpPr>
        <p:spPr>
          <a:xfrm>
            <a:off x="2422445" y="2771878"/>
            <a:ext cx="10032021" cy="6914301"/>
          </a:xfrm>
        </p:spPr>
        <p:txBody>
          <a:bodyPr vert="horz" lIns="91440" tIns="45720" rIns="91440" bIns="45720" rtlCol="0" anchor="t" anchorCtr="0">
            <a:noAutofit/>
          </a:bodyPr>
          <a:lstStyle/>
          <a:p>
            <a:pPr defTabSz="914400">
              <a:lnSpc>
                <a:spcPct val="90000"/>
              </a:lnSpc>
            </a:pPr>
            <a:r>
              <a:rPr lang="en-US" sz="8800" dirty="0">
                <a:latin typeface="+mj-lt"/>
              </a:rPr>
              <a:t>How will annual reports support you in your work as an authorizer?</a:t>
            </a:r>
          </a:p>
        </p:txBody>
      </p:sp>
      <p:pic>
        <p:nvPicPr>
          <p:cNvPr id="2" name="Graphic 2" descr="Meeting with solid fill">
            <a:extLst>
              <a:ext uri="{FF2B5EF4-FFF2-40B4-BE49-F238E27FC236}">
                <a16:creationId xmlns:a16="http://schemas.microsoft.com/office/drawing/2014/main" id="{F6F83518-63F8-422E-BBBA-B36F42F1364A}"/>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0951687" y="11933217"/>
            <a:ext cx="1538540" cy="1538339"/>
          </a:xfrm>
          <a:prstGeom prst="rect">
            <a:avLst/>
          </a:prstGeom>
        </p:spPr>
      </p:pic>
      <p:pic>
        <p:nvPicPr>
          <p:cNvPr id="8" name="Picture 7">
            <a:extLst>
              <a:ext uri="{FF2B5EF4-FFF2-40B4-BE49-F238E27FC236}">
                <a16:creationId xmlns:a16="http://schemas.microsoft.com/office/drawing/2014/main" id="{8D76959E-60C2-F543-BDC2-5F1B3CADFC5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4954750" y="1657029"/>
            <a:ext cx="7442791" cy="9144000"/>
          </a:xfrm>
          <a:prstGeom prst="rect">
            <a:avLst/>
          </a:prstGeom>
        </p:spPr>
      </p:pic>
    </p:spTree>
    <p:extLst>
      <p:ext uri="{BB962C8B-B14F-4D97-AF65-F5344CB8AC3E}">
        <p14:creationId xmlns:p14="http://schemas.microsoft.com/office/powerpoint/2010/main" val="2658938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94B69A-6D39-E844-957E-E1D700DFE7CF}"/>
              </a:ext>
            </a:extLst>
          </p:cNvPr>
          <p:cNvSpPr>
            <a:spLocks noGrp="1"/>
          </p:cNvSpPr>
          <p:nvPr>
            <p:ph type="title"/>
          </p:nvPr>
        </p:nvSpPr>
        <p:spPr>
          <a:xfrm>
            <a:off x="2423160" y="2770632"/>
            <a:ext cx="13790946" cy="7132320"/>
          </a:xfrm>
        </p:spPr>
        <p:txBody>
          <a:bodyPr vert="horz" lIns="91440" tIns="45720" rIns="91440" bIns="45720" rtlCol="0" anchor="t" anchorCtr="0">
            <a:normAutofit/>
          </a:bodyPr>
          <a:lstStyle/>
          <a:p>
            <a:pPr defTabSz="914400">
              <a:lnSpc>
                <a:spcPct val="90000"/>
              </a:lnSpc>
            </a:pPr>
            <a:r>
              <a:rPr lang="en-US" sz="13200" dirty="0">
                <a:latin typeface="+mj-lt"/>
              </a:rPr>
              <a:t>Questions? Reactions? Ideas?</a:t>
            </a:r>
          </a:p>
        </p:txBody>
      </p:sp>
      <p:pic>
        <p:nvPicPr>
          <p:cNvPr id="5" name="Picture 4">
            <a:extLst>
              <a:ext uri="{FF2B5EF4-FFF2-40B4-BE49-F238E27FC236}">
                <a16:creationId xmlns:a16="http://schemas.microsoft.com/office/drawing/2014/main" id="{17C68C03-0B66-7447-BEE3-3E720D3528DD}"/>
              </a:ext>
              <a:ext uri="{C183D7F6-B498-43B3-948B-1728B52AA6E4}">
                <adec:decorative xmlns:adec="http://schemas.microsoft.com/office/drawing/2017/decorative" val="1"/>
              </a:ext>
            </a:extLst>
          </p:cNvPr>
          <p:cNvPicPr>
            <a:picLocks noChangeAspect="1"/>
          </p:cNvPicPr>
          <p:nvPr/>
        </p:nvPicPr>
        <p:blipFill rotWithShape="1">
          <a:blip r:embed="rId3"/>
          <a:srcRect l="6399" r="6445" b="1"/>
          <a:stretch/>
        </p:blipFill>
        <p:spPr>
          <a:xfrm>
            <a:off x="16281725" y="10"/>
            <a:ext cx="8105454" cy="13715990"/>
          </a:xfrm>
          <a:custGeom>
            <a:avLst/>
            <a:gdLst/>
            <a:ahLst/>
            <a:cxnLst/>
            <a:rect l="l" t="t" r="r" b="b"/>
            <a:pathLst>
              <a:path w="4052199" h="6858000">
                <a:moveTo>
                  <a:pt x="25603" y="0"/>
                </a:moveTo>
                <a:lnTo>
                  <a:pt x="4052199" y="0"/>
                </a:lnTo>
                <a:lnTo>
                  <a:pt x="4052199" y="6858000"/>
                </a:lnTo>
                <a:lnTo>
                  <a:pt x="28079" y="6858000"/>
                </a:lnTo>
                <a:lnTo>
                  <a:pt x="37459" y="6497135"/>
                </a:lnTo>
                <a:cubicBezTo>
                  <a:pt x="37586" y="6492050"/>
                  <a:pt x="38603" y="6487092"/>
                  <a:pt x="38603" y="6482007"/>
                </a:cubicBezTo>
                <a:cubicBezTo>
                  <a:pt x="47502" y="6367973"/>
                  <a:pt x="52587" y="6253939"/>
                  <a:pt x="18135" y="6142702"/>
                </a:cubicBezTo>
                <a:cubicBezTo>
                  <a:pt x="15084" y="6132214"/>
                  <a:pt x="13495" y="6121344"/>
                  <a:pt x="13432" y="6110411"/>
                </a:cubicBezTo>
                <a:cubicBezTo>
                  <a:pt x="11690" y="6013324"/>
                  <a:pt x="15936" y="5916236"/>
                  <a:pt x="26145" y="5819669"/>
                </a:cubicBezTo>
                <a:cubicBezTo>
                  <a:pt x="31229" y="5760555"/>
                  <a:pt x="26017" y="5700423"/>
                  <a:pt x="42926" y="5641690"/>
                </a:cubicBezTo>
                <a:cubicBezTo>
                  <a:pt x="50337" y="5612565"/>
                  <a:pt x="54595" y="5582728"/>
                  <a:pt x="55638" y="5552700"/>
                </a:cubicBezTo>
                <a:cubicBezTo>
                  <a:pt x="60087" y="5479983"/>
                  <a:pt x="38603" y="5411588"/>
                  <a:pt x="18263" y="5343066"/>
                </a:cubicBezTo>
                <a:cubicBezTo>
                  <a:pt x="7456" y="5306707"/>
                  <a:pt x="-5384" y="5269459"/>
                  <a:pt x="2372" y="5231320"/>
                </a:cubicBezTo>
                <a:cubicBezTo>
                  <a:pt x="16076" y="5173655"/>
                  <a:pt x="23920" y="5114744"/>
                  <a:pt x="25763" y="5055502"/>
                </a:cubicBezTo>
                <a:cubicBezTo>
                  <a:pt x="25635" y="5012660"/>
                  <a:pt x="15338" y="4970962"/>
                  <a:pt x="18898" y="4928374"/>
                </a:cubicBezTo>
                <a:cubicBezTo>
                  <a:pt x="27073" y="4845715"/>
                  <a:pt x="29157" y="4762561"/>
                  <a:pt x="25127" y="4679584"/>
                </a:cubicBezTo>
                <a:cubicBezTo>
                  <a:pt x="25077" y="4646429"/>
                  <a:pt x="28776" y="4613376"/>
                  <a:pt x="36187" y="4581060"/>
                </a:cubicBezTo>
                <a:cubicBezTo>
                  <a:pt x="45493" y="4524043"/>
                  <a:pt x="47464" y="4466060"/>
                  <a:pt x="42036" y="4408547"/>
                </a:cubicBezTo>
                <a:cubicBezTo>
                  <a:pt x="36060" y="4341932"/>
                  <a:pt x="18263" y="4276334"/>
                  <a:pt x="13685" y="4209719"/>
                </a:cubicBezTo>
                <a:cubicBezTo>
                  <a:pt x="6694" y="4099371"/>
                  <a:pt x="16610" y="3989024"/>
                  <a:pt x="26398" y="3879186"/>
                </a:cubicBezTo>
                <a:cubicBezTo>
                  <a:pt x="34026" y="3808731"/>
                  <a:pt x="36060" y="3737781"/>
                  <a:pt x="32501" y="3667009"/>
                </a:cubicBezTo>
                <a:cubicBezTo>
                  <a:pt x="28051" y="3610818"/>
                  <a:pt x="21059" y="3554755"/>
                  <a:pt x="19788" y="3498437"/>
                </a:cubicBezTo>
                <a:cubicBezTo>
                  <a:pt x="17627" y="3398006"/>
                  <a:pt x="18390" y="3297701"/>
                  <a:pt x="24237" y="3197143"/>
                </a:cubicBezTo>
                <a:cubicBezTo>
                  <a:pt x="27162" y="3146928"/>
                  <a:pt x="32119" y="3096966"/>
                  <a:pt x="34026" y="3046242"/>
                </a:cubicBezTo>
                <a:cubicBezTo>
                  <a:pt x="35933" y="2995518"/>
                  <a:pt x="40001" y="2944413"/>
                  <a:pt x="28433" y="2894578"/>
                </a:cubicBezTo>
                <a:cubicBezTo>
                  <a:pt x="8855" y="2810038"/>
                  <a:pt x="23220" y="2725879"/>
                  <a:pt x="27415" y="2641593"/>
                </a:cubicBezTo>
                <a:cubicBezTo>
                  <a:pt x="29958" y="2589217"/>
                  <a:pt x="45214" y="2535568"/>
                  <a:pt x="31738" y="2484717"/>
                </a:cubicBezTo>
                <a:cubicBezTo>
                  <a:pt x="10507" y="2405008"/>
                  <a:pt x="24492" y="2326951"/>
                  <a:pt x="31738" y="2248513"/>
                </a:cubicBezTo>
                <a:cubicBezTo>
                  <a:pt x="40218" y="2174283"/>
                  <a:pt x="38768" y="2099252"/>
                  <a:pt x="27415" y="2025403"/>
                </a:cubicBezTo>
                <a:cubicBezTo>
                  <a:pt x="12986" y="1952165"/>
                  <a:pt x="12986" y="1876803"/>
                  <a:pt x="27415" y="1803565"/>
                </a:cubicBezTo>
                <a:cubicBezTo>
                  <a:pt x="39276" y="1743102"/>
                  <a:pt x="40598" y="1681038"/>
                  <a:pt x="31356" y="1620119"/>
                </a:cubicBezTo>
                <a:cubicBezTo>
                  <a:pt x="25127" y="1576514"/>
                  <a:pt x="13940" y="1533163"/>
                  <a:pt x="12414" y="1489558"/>
                </a:cubicBezTo>
                <a:cubicBezTo>
                  <a:pt x="9262" y="1398420"/>
                  <a:pt x="11118" y="1307167"/>
                  <a:pt x="18008" y="1216233"/>
                </a:cubicBezTo>
                <a:cubicBezTo>
                  <a:pt x="26017" y="1112496"/>
                  <a:pt x="41400" y="1009268"/>
                  <a:pt x="30721" y="904896"/>
                </a:cubicBezTo>
                <a:cubicBezTo>
                  <a:pt x="27162" y="869046"/>
                  <a:pt x="19661" y="833323"/>
                  <a:pt x="18771" y="797346"/>
                </a:cubicBezTo>
                <a:cubicBezTo>
                  <a:pt x="17118" y="730095"/>
                  <a:pt x="16737" y="663607"/>
                  <a:pt x="20169" y="593941"/>
                </a:cubicBezTo>
                <a:cubicBezTo>
                  <a:pt x="23602" y="524274"/>
                  <a:pt x="38348" y="451938"/>
                  <a:pt x="28433" y="383798"/>
                </a:cubicBezTo>
                <a:cubicBezTo>
                  <a:pt x="18516" y="315657"/>
                  <a:pt x="24873" y="248406"/>
                  <a:pt x="31229" y="181410"/>
                </a:cubicBezTo>
                <a:cubicBezTo>
                  <a:pt x="34344" y="149565"/>
                  <a:pt x="36410" y="118069"/>
                  <a:pt x="35854" y="86700"/>
                </a:cubicBezTo>
                <a:close/>
              </a:path>
            </a:pathLst>
          </a:custGeom>
        </p:spPr>
      </p:pic>
    </p:spTree>
    <p:extLst>
      <p:ext uri="{BB962C8B-B14F-4D97-AF65-F5344CB8AC3E}">
        <p14:creationId xmlns:p14="http://schemas.microsoft.com/office/powerpoint/2010/main" val="2218113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638105-D9C6-0841-8447-514386F5855A}"/>
              </a:ext>
            </a:extLst>
          </p:cNvPr>
          <p:cNvSpPr>
            <a:spLocks noGrp="1"/>
          </p:cNvSpPr>
          <p:nvPr>
            <p:ph type="ctrTitle"/>
          </p:nvPr>
        </p:nvSpPr>
        <p:spPr/>
        <p:txBody>
          <a:bodyPr/>
          <a:lstStyle/>
          <a:p>
            <a:r>
              <a:rPr lang="en-US" dirty="0"/>
              <a:t>BREAK</a:t>
            </a:r>
          </a:p>
        </p:txBody>
      </p:sp>
      <p:sp>
        <p:nvSpPr>
          <p:cNvPr id="6" name="Subtitle 5">
            <a:extLst>
              <a:ext uri="{FF2B5EF4-FFF2-40B4-BE49-F238E27FC236}">
                <a16:creationId xmlns:a16="http://schemas.microsoft.com/office/drawing/2014/main" id="{35B2786A-7DFE-5D41-AABD-A018FC6EBD2B}"/>
              </a:ext>
            </a:extLst>
          </p:cNvPr>
          <p:cNvSpPr>
            <a:spLocks noGrp="1"/>
          </p:cNvSpPr>
          <p:nvPr>
            <p:ph type="subTitle" idx="1"/>
          </p:nvPr>
        </p:nvSpPr>
        <p:spPr/>
        <p:txBody>
          <a:bodyPr/>
          <a:lstStyle/>
          <a:p>
            <a:r>
              <a:rPr lang="en-US" dirty="0"/>
              <a:t>See you soon!</a:t>
            </a:r>
          </a:p>
        </p:txBody>
      </p:sp>
    </p:spTree>
    <p:extLst>
      <p:ext uri="{BB962C8B-B14F-4D97-AF65-F5344CB8AC3E}">
        <p14:creationId xmlns:p14="http://schemas.microsoft.com/office/powerpoint/2010/main" val="588752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68FBD3-4D2A-AE4F-88B2-F636D5A712A8}"/>
              </a:ext>
            </a:extLst>
          </p:cNvPr>
          <p:cNvSpPr>
            <a:spLocks noGrp="1"/>
          </p:cNvSpPr>
          <p:nvPr>
            <p:ph type="title"/>
          </p:nvPr>
        </p:nvSpPr>
        <p:spPr>
          <a:xfrm>
            <a:off x="1676618" y="730250"/>
            <a:ext cx="10776407" cy="2651126"/>
          </a:xfrm>
        </p:spPr>
        <p:txBody>
          <a:bodyPr vert="horz" lIns="91440" tIns="45720" rIns="91440" bIns="45720" rtlCol="0" anchor="ctr">
            <a:normAutofit/>
          </a:bodyPr>
          <a:lstStyle/>
          <a:p>
            <a:pPr defTabSz="914400">
              <a:lnSpc>
                <a:spcPct val="90000"/>
              </a:lnSpc>
            </a:pPr>
            <a:r>
              <a:rPr lang="en-US" dirty="0">
                <a:latin typeface="+mj-lt"/>
              </a:rPr>
              <a:t>Agenda</a:t>
            </a:r>
          </a:p>
        </p:txBody>
      </p:sp>
      <p:sp>
        <p:nvSpPr>
          <p:cNvPr id="2" name="Content Placeholder 1">
            <a:extLst>
              <a:ext uri="{FF2B5EF4-FFF2-40B4-BE49-F238E27FC236}">
                <a16:creationId xmlns:a16="http://schemas.microsoft.com/office/drawing/2014/main" id="{DF5BEE35-CC1E-424A-957A-07AAE35D0BEA}"/>
              </a:ext>
            </a:extLst>
          </p:cNvPr>
          <p:cNvSpPr>
            <a:spLocks noGrp="1"/>
          </p:cNvSpPr>
          <p:nvPr>
            <p:ph sz="quarter" idx="13"/>
          </p:nvPr>
        </p:nvSpPr>
        <p:spPr>
          <a:xfrm>
            <a:off x="1676617" y="3381376"/>
            <a:ext cx="11142863" cy="8702676"/>
          </a:xfrm>
        </p:spPr>
        <p:txBody>
          <a:bodyPr vert="horz" lIns="91440" tIns="45720" rIns="91440" bIns="45720" rtlCol="0">
            <a:normAutofit/>
          </a:bodyPr>
          <a:lstStyle/>
          <a:p>
            <a:pPr marL="871538" indent="-528638" defTabSz="914400">
              <a:lnSpc>
                <a:spcPct val="90000"/>
              </a:lnSpc>
              <a:buFont typeface="Arial" panose="020B0604020202020204" pitchFamily="34" charset="0"/>
              <a:buChar char="•"/>
            </a:pPr>
            <a:r>
              <a:rPr lang="en-US" dirty="0">
                <a:latin typeface="+mn-lt"/>
              </a:rPr>
              <a:t>Purpose and audience for the Annual Report</a:t>
            </a:r>
          </a:p>
          <a:p>
            <a:pPr marL="871538" indent="-528638" defTabSz="914400">
              <a:lnSpc>
                <a:spcPct val="90000"/>
              </a:lnSpc>
              <a:buFont typeface="Arial" panose="020B0604020202020204" pitchFamily="34" charset="0"/>
              <a:buChar char="•"/>
            </a:pPr>
            <a:r>
              <a:rPr lang="en-US" dirty="0">
                <a:latin typeface="+mn-lt"/>
              </a:rPr>
              <a:t>Statutory basis for the Annual Report</a:t>
            </a:r>
          </a:p>
          <a:p>
            <a:pPr marL="871538" indent="-528638" defTabSz="914400">
              <a:lnSpc>
                <a:spcPct val="90000"/>
              </a:lnSpc>
              <a:buFont typeface="Arial" panose="020B0604020202020204" pitchFamily="34" charset="0"/>
              <a:buChar char="•"/>
            </a:pPr>
            <a:r>
              <a:rPr lang="en-US" dirty="0">
                <a:latin typeface="+mn-lt"/>
              </a:rPr>
              <a:t>CACSA Annual Report Template</a:t>
            </a:r>
          </a:p>
          <a:p>
            <a:pPr marL="871538" indent="-528638" defTabSz="914400">
              <a:lnSpc>
                <a:spcPct val="90000"/>
              </a:lnSpc>
              <a:buFont typeface="Arial" panose="020B0604020202020204" pitchFamily="34" charset="0"/>
              <a:buChar char="•"/>
            </a:pPr>
            <a:r>
              <a:rPr lang="en-US" dirty="0">
                <a:latin typeface="+mn-lt"/>
              </a:rPr>
              <a:t>Examining an Annual Report </a:t>
            </a:r>
          </a:p>
          <a:p>
            <a:pPr marL="342900" defTabSz="914400">
              <a:lnSpc>
                <a:spcPct val="90000"/>
              </a:lnSpc>
            </a:pPr>
            <a:endParaRPr lang="en-US" b="0" dirty="0">
              <a:latin typeface="+mn-lt"/>
            </a:endParaRPr>
          </a:p>
        </p:txBody>
      </p:sp>
      <p:pic>
        <p:nvPicPr>
          <p:cNvPr id="4" name="Picture 3">
            <a:extLst>
              <a:ext uri="{FF2B5EF4-FFF2-40B4-BE49-F238E27FC236}">
                <a16:creationId xmlns:a16="http://schemas.microsoft.com/office/drawing/2014/main" id="{49EB5686-D96F-874E-BA2C-533F73565906}"/>
              </a:ext>
              <a:ext uri="{C183D7F6-B498-43B3-948B-1728B52AA6E4}">
                <adec:decorative xmlns:adec="http://schemas.microsoft.com/office/drawing/2017/decorative" val="1"/>
              </a:ext>
            </a:extLst>
          </p:cNvPr>
          <p:cNvPicPr>
            <a:picLocks noChangeAspect="1"/>
          </p:cNvPicPr>
          <p:nvPr/>
        </p:nvPicPr>
        <p:blipFill rotWithShape="1">
          <a:blip r:embed="rId3"/>
          <a:srcRect t="159"/>
          <a:stretch/>
        </p:blipFill>
        <p:spPr>
          <a:xfrm>
            <a:off x="13244312" y="2590832"/>
            <a:ext cx="11142863" cy="11125168"/>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Tree>
    <p:extLst>
      <p:ext uri="{BB962C8B-B14F-4D97-AF65-F5344CB8AC3E}">
        <p14:creationId xmlns:p14="http://schemas.microsoft.com/office/powerpoint/2010/main" val="2715823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a:xfrm>
            <a:off x="1676618" y="730250"/>
            <a:ext cx="10788126" cy="2651126"/>
          </a:xfrm>
        </p:spPr>
        <p:txBody>
          <a:bodyPr vert="horz" lIns="91440" tIns="45720" rIns="91440" bIns="45720" rtlCol="0" anchor="ctr">
            <a:normAutofit/>
          </a:bodyPr>
          <a:lstStyle/>
          <a:p>
            <a:pPr defTabSz="914400">
              <a:lnSpc>
                <a:spcPct val="90000"/>
              </a:lnSpc>
            </a:pPr>
            <a:r>
              <a:rPr lang="en-US" kern="1200" dirty="0">
                <a:solidFill>
                  <a:schemeClr val="tx1"/>
                </a:solidFill>
                <a:latin typeface="+mj-lt"/>
                <a:ea typeface="+mj-ea"/>
                <a:cs typeface="+mj-cs"/>
              </a:rPr>
              <a:t>Objectives</a:t>
            </a:r>
          </a:p>
        </p:txBody>
      </p:sp>
      <p:sp>
        <p:nvSpPr>
          <p:cNvPr id="5" name="Content Placeholder 4">
            <a:extLst>
              <a:ext uri="{FF2B5EF4-FFF2-40B4-BE49-F238E27FC236}">
                <a16:creationId xmlns:a16="http://schemas.microsoft.com/office/drawing/2014/main" id="{81931901-196F-2B40-BB6E-495E82F2B156}"/>
              </a:ext>
            </a:extLst>
          </p:cNvPr>
          <p:cNvSpPr>
            <a:spLocks noGrp="1"/>
          </p:cNvSpPr>
          <p:nvPr>
            <p:ph sz="quarter" idx="13"/>
          </p:nvPr>
        </p:nvSpPr>
        <p:spPr>
          <a:xfrm>
            <a:off x="1676618" y="3651250"/>
            <a:ext cx="10788126" cy="8702676"/>
          </a:xfrm>
        </p:spPr>
        <p:txBody>
          <a:bodyPr vert="horz" lIns="91440" tIns="45720" rIns="91440" bIns="45720" rtlCol="0">
            <a:normAutofit/>
          </a:bodyPr>
          <a:lstStyle/>
          <a:p>
            <a:pPr marL="820738" indent="-477838" defTabSz="914400">
              <a:lnSpc>
                <a:spcPct val="90000"/>
              </a:lnSpc>
              <a:buFont typeface="Arial" panose="020B0604020202020204" pitchFamily="34" charset="0"/>
              <a:buChar char="•"/>
            </a:pPr>
            <a:r>
              <a:rPr lang="en-US" dirty="0">
                <a:latin typeface="+mn-lt"/>
              </a:rPr>
              <a:t>Authorizers will understand the purpose and statutory requirements for an annual report.</a:t>
            </a:r>
          </a:p>
          <a:p>
            <a:pPr marL="820738" indent="-477838" defTabSz="914400">
              <a:lnSpc>
                <a:spcPct val="90000"/>
              </a:lnSpc>
              <a:buFont typeface="Arial" panose="020B0604020202020204" pitchFamily="34" charset="0"/>
              <a:buChar char="•"/>
            </a:pPr>
            <a:r>
              <a:rPr lang="en-US" dirty="0">
                <a:latin typeface="+mn-lt"/>
              </a:rPr>
              <a:t>Authorizers will understand how to use the CACSA Annual Report Template.</a:t>
            </a:r>
          </a:p>
        </p:txBody>
      </p:sp>
      <p:pic>
        <p:nvPicPr>
          <p:cNvPr id="17" name="Picture 16">
            <a:extLst>
              <a:ext uri="{FF2B5EF4-FFF2-40B4-BE49-F238E27FC236}">
                <a16:creationId xmlns:a16="http://schemas.microsoft.com/office/drawing/2014/main" id="{FCF3899A-16D1-AF4B-AAD3-6BF5AEB32F7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282042" y="2353114"/>
            <a:ext cx="6551844" cy="7721816"/>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Tree>
    <p:extLst>
      <p:ext uri="{BB962C8B-B14F-4D97-AF65-F5344CB8AC3E}">
        <p14:creationId xmlns:p14="http://schemas.microsoft.com/office/powerpoint/2010/main" val="42465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30E381-4F4D-9D4E-AE07-67171BE6C940}"/>
              </a:ext>
            </a:extLst>
          </p:cNvPr>
          <p:cNvSpPr>
            <a:spLocks noGrp="1"/>
          </p:cNvSpPr>
          <p:nvPr>
            <p:ph type="title"/>
          </p:nvPr>
        </p:nvSpPr>
        <p:spPr>
          <a:xfrm>
            <a:off x="1135632" y="1657029"/>
            <a:ext cx="8846870" cy="4688058"/>
          </a:xfrm>
        </p:spPr>
        <p:txBody>
          <a:bodyPr vert="horz" lIns="91440" tIns="45720" rIns="91440" bIns="45720" rtlCol="0" anchor="b">
            <a:normAutofit/>
          </a:bodyPr>
          <a:lstStyle/>
          <a:p>
            <a:r>
              <a:rPr lang="en-US" sz="8500" dirty="0"/>
              <a:t>What is the purpose of an annual report?</a:t>
            </a:r>
          </a:p>
        </p:txBody>
      </p:sp>
      <p:pic>
        <p:nvPicPr>
          <p:cNvPr id="4" name="Graphic 5" descr="Chat with solid fill">
            <a:extLst>
              <a:ext uri="{FF2B5EF4-FFF2-40B4-BE49-F238E27FC236}">
                <a16:creationId xmlns:a16="http://schemas.microsoft.com/office/drawing/2014/main" id="{F2889810-7775-4508-BC96-5F20EF0C5175}"/>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1241565" y="12246159"/>
            <a:ext cx="1155976" cy="1155825"/>
          </a:xfrm>
          <a:prstGeom prst="rect">
            <a:avLst/>
          </a:prstGeom>
        </p:spPr>
      </p:pic>
      <p:pic>
        <p:nvPicPr>
          <p:cNvPr id="11" name="Picture 10">
            <a:extLst>
              <a:ext uri="{FF2B5EF4-FFF2-40B4-BE49-F238E27FC236}">
                <a16:creationId xmlns:a16="http://schemas.microsoft.com/office/drawing/2014/main" id="{9DD9E87C-924C-A146-A3D9-37D61857EE2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4954750" y="1657029"/>
            <a:ext cx="7442791" cy="9144000"/>
          </a:xfrm>
          <a:prstGeom prst="rect">
            <a:avLst/>
          </a:prstGeom>
        </p:spPr>
      </p:pic>
    </p:spTree>
    <p:extLst>
      <p:ext uri="{BB962C8B-B14F-4D97-AF65-F5344CB8AC3E}">
        <p14:creationId xmlns:p14="http://schemas.microsoft.com/office/powerpoint/2010/main" val="329331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5CB2BE-E14C-1146-974E-18A1DB0FE75B}"/>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kern="1200" dirty="0">
                <a:latin typeface="+mj-lt"/>
                <a:ea typeface="+mj-ea"/>
                <a:cs typeface="+mj-cs"/>
              </a:rPr>
              <a:t>What is the purpose of an annual report?</a:t>
            </a:r>
          </a:p>
        </p:txBody>
      </p:sp>
      <p:sp>
        <p:nvSpPr>
          <p:cNvPr id="2" name="Content Placeholder 1">
            <a:extLst>
              <a:ext uri="{FF2B5EF4-FFF2-40B4-BE49-F238E27FC236}">
                <a16:creationId xmlns:a16="http://schemas.microsoft.com/office/drawing/2014/main" id="{28EDCEBB-8314-B845-A214-5EC310FEB2BE}"/>
              </a:ext>
            </a:extLst>
          </p:cNvPr>
          <p:cNvSpPr>
            <a:spLocks noGrp="1"/>
          </p:cNvSpPr>
          <p:nvPr>
            <p:ph sz="quarter" idx="13"/>
          </p:nvPr>
        </p:nvSpPr>
        <p:spPr/>
        <p:txBody>
          <a:bodyPr vert="horz" lIns="91440" tIns="45720" rIns="91440" bIns="45720" rtlCol="0">
            <a:normAutofit/>
          </a:bodyPr>
          <a:lstStyle/>
          <a:p>
            <a:pPr marL="835025" indent="-492125" defTabSz="914400">
              <a:lnSpc>
                <a:spcPct val="90000"/>
              </a:lnSpc>
              <a:buFont typeface="Arial" panose="020B0604020202020204" pitchFamily="34" charset="0"/>
              <a:buChar char="•"/>
            </a:pPr>
            <a:r>
              <a:rPr lang="en-US" dirty="0">
                <a:latin typeface="+mn-lt"/>
              </a:rPr>
              <a:t>Evaluate</a:t>
            </a:r>
          </a:p>
          <a:p>
            <a:pPr marL="1670050" lvl="1" indent="-412750" defTabSz="914400">
              <a:lnSpc>
                <a:spcPct val="90000"/>
              </a:lnSpc>
              <a:buFont typeface="Arial" panose="020B0604020202020204" pitchFamily="34" charset="0"/>
              <a:buChar char="•"/>
            </a:pPr>
            <a:r>
              <a:rPr lang="en-US" b="0" dirty="0">
                <a:latin typeface="+mn-lt"/>
              </a:rPr>
              <a:t>Evaluate the charter school’s compliance and performance standards which are linked to the Colorado Statutes and/or Model Contract.</a:t>
            </a:r>
          </a:p>
          <a:p>
            <a:pPr marL="801688" indent="-458788" defTabSz="914400">
              <a:lnSpc>
                <a:spcPct val="90000"/>
              </a:lnSpc>
              <a:buFont typeface="Arial" panose="020B0604020202020204" pitchFamily="34" charset="0"/>
              <a:buChar char="•"/>
            </a:pPr>
            <a:r>
              <a:rPr lang="en-US" dirty="0">
                <a:latin typeface="+mn-lt"/>
              </a:rPr>
              <a:t>Support</a:t>
            </a:r>
          </a:p>
          <a:p>
            <a:pPr marL="1803400" lvl="1" indent="-546100" defTabSz="914400">
              <a:lnSpc>
                <a:spcPct val="90000"/>
              </a:lnSpc>
              <a:buFont typeface="Arial" panose="020B0604020202020204" pitchFamily="34" charset="0"/>
              <a:buChar char="•"/>
            </a:pPr>
            <a:r>
              <a:rPr lang="en-US" b="0" dirty="0">
                <a:latin typeface="+mn-lt"/>
              </a:rPr>
              <a:t>Provide feedback, support school improvement, and inform interventions for schools.</a:t>
            </a:r>
          </a:p>
          <a:p>
            <a:pPr marL="868363" indent="-525463" defTabSz="914400">
              <a:lnSpc>
                <a:spcPct val="90000"/>
              </a:lnSpc>
              <a:buFont typeface="Arial" panose="020B0604020202020204" pitchFamily="34" charset="0"/>
              <a:buChar char="•"/>
            </a:pPr>
            <a:r>
              <a:rPr lang="en-US" dirty="0">
                <a:latin typeface="+mn-lt"/>
              </a:rPr>
              <a:t>Inform</a:t>
            </a:r>
            <a:endParaRPr lang="en-US" b="0" dirty="0">
              <a:latin typeface="+mn-lt"/>
            </a:endParaRPr>
          </a:p>
          <a:p>
            <a:pPr marL="1770063" lvl="1" indent="-512763" defTabSz="914400">
              <a:lnSpc>
                <a:spcPct val="90000"/>
              </a:lnSpc>
              <a:buFont typeface="Arial" panose="020B0604020202020204" pitchFamily="34" charset="0"/>
              <a:buChar char="•"/>
            </a:pPr>
            <a:r>
              <a:rPr lang="en-US" b="0" dirty="0">
                <a:latin typeface="+mn-lt"/>
              </a:rPr>
              <a:t>Inform high-stakes decisions such as renewal.</a:t>
            </a:r>
          </a:p>
          <a:p>
            <a:pPr marL="935038" indent="-592138" defTabSz="914400">
              <a:lnSpc>
                <a:spcPct val="90000"/>
              </a:lnSpc>
              <a:buFont typeface="Arial" panose="020B0604020202020204" pitchFamily="34" charset="0"/>
              <a:buChar char="•"/>
            </a:pPr>
            <a:r>
              <a:rPr lang="en-US" dirty="0">
                <a:latin typeface="+mn-lt"/>
              </a:rPr>
              <a:t>Communicate</a:t>
            </a:r>
            <a:endParaRPr lang="en-US" b="0" dirty="0">
              <a:latin typeface="+mn-lt"/>
            </a:endParaRPr>
          </a:p>
          <a:p>
            <a:pPr marL="1703388" lvl="1" indent="-446088" defTabSz="914400">
              <a:lnSpc>
                <a:spcPct val="90000"/>
              </a:lnSpc>
              <a:buFont typeface="Arial" panose="020B0604020202020204" pitchFamily="34" charset="0"/>
              <a:buChar char="•"/>
            </a:pPr>
            <a:r>
              <a:rPr lang="en-US" b="0" dirty="0">
                <a:latin typeface="+mn-lt"/>
              </a:rPr>
              <a:t>Share information about the school’s performance with the school and the public.</a:t>
            </a:r>
          </a:p>
          <a:p>
            <a:pPr indent="-228600" defTabSz="914400">
              <a:lnSpc>
                <a:spcPct val="90000"/>
              </a:lnSpc>
              <a:buFont typeface="Arial" panose="020B0604020202020204" pitchFamily="34" charset="0"/>
              <a:buChar char="•"/>
            </a:pPr>
            <a:endParaRPr lang="en-US" dirty="0">
              <a:latin typeface="+mn-lt"/>
            </a:endParaRPr>
          </a:p>
        </p:txBody>
      </p:sp>
    </p:spTree>
    <p:extLst>
      <p:ext uri="{BB962C8B-B14F-4D97-AF65-F5344CB8AC3E}">
        <p14:creationId xmlns:p14="http://schemas.microsoft.com/office/powerpoint/2010/main" val="3405080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sz="8000" kern="1200" dirty="0">
                <a:latin typeface="+mj-lt"/>
                <a:ea typeface="+mj-ea"/>
                <a:cs typeface="+mj-cs"/>
              </a:rPr>
              <a:t>Who is the audience for the Annual Report?</a:t>
            </a:r>
          </a:p>
        </p:txBody>
      </p:sp>
      <p:sp>
        <p:nvSpPr>
          <p:cNvPr id="3" name="Content Placeholder 2">
            <a:extLst>
              <a:ext uri="{FF2B5EF4-FFF2-40B4-BE49-F238E27FC236}">
                <a16:creationId xmlns:a16="http://schemas.microsoft.com/office/drawing/2014/main" id="{4E8525A2-1EA5-334D-9C02-E154D319AA6E}"/>
              </a:ext>
            </a:extLst>
          </p:cNvPr>
          <p:cNvSpPr>
            <a:spLocks noGrp="1"/>
          </p:cNvSpPr>
          <p:nvPr>
            <p:ph sz="quarter" idx="13"/>
          </p:nvPr>
        </p:nvSpPr>
        <p:spPr/>
        <p:txBody>
          <a:bodyPr/>
          <a:lstStyle/>
          <a:p>
            <a:endParaRPr lang="en-US"/>
          </a:p>
        </p:txBody>
      </p:sp>
      <p:sp>
        <p:nvSpPr>
          <p:cNvPr id="7" name="Content Placeholder 9">
            <a:extLst>
              <a:ext uri="{FF2B5EF4-FFF2-40B4-BE49-F238E27FC236}">
                <a16:creationId xmlns:a16="http://schemas.microsoft.com/office/drawing/2014/main" id="{8E4CD6ED-81C8-5A48-A06B-C8BBED520D8D}"/>
              </a:ext>
            </a:extLst>
          </p:cNvPr>
          <p:cNvSpPr txBox="1">
            <a:spLocks/>
          </p:cNvSpPr>
          <p:nvPr/>
        </p:nvSpPr>
        <p:spPr>
          <a:xfrm>
            <a:off x="10012679" y="1057282"/>
            <a:ext cx="13673230" cy="2608223"/>
          </a:xfrm>
          <a:prstGeom prst="roundRect">
            <a:avLst/>
          </a:prstGeom>
          <a:solidFill>
            <a:schemeClr val="tx1"/>
          </a:solidFill>
        </p:spPr>
        <p:txBody>
          <a:bodyPr anchor="ctr"/>
          <a:lstStyle>
            <a:lvl1pPr marL="0" indent="0" algn="l" defTabSz="1828800" rtl="0" eaLnBrk="1" latinLnBrk="0" hangingPunct="1">
              <a:lnSpc>
                <a:spcPct val="112000"/>
              </a:lnSpc>
              <a:spcBef>
                <a:spcPts val="2600"/>
              </a:spcBef>
              <a:spcAft>
                <a:spcPts val="400"/>
              </a:spcAft>
              <a:buFont typeface="Arial" panose="020B0604020202020204" pitchFamily="34" charset="0"/>
              <a:buNone/>
              <a:defRPr sz="3800" b="1" kern="1200" baseline="0">
                <a:solidFill>
                  <a:schemeClr val="accent3"/>
                </a:solidFill>
                <a:latin typeface="Helvetica" pitchFamily="2" charset="0"/>
                <a:ea typeface="+mn-ea"/>
                <a:cs typeface="+mn-cs"/>
              </a:defRPr>
            </a:lvl1pPr>
            <a:lvl2pPr marL="914400" indent="-457200" algn="l" defTabSz="1828800" rtl="0" eaLnBrk="1" latinLnBrk="0" hangingPunct="1">
              <a:lnSpc>
                <a:spcPct val="110000"/>
              </a:lnSpc>
              <a:spcBef>
                <a:spcPts val="2200"/>
              </a:spcBef>
              <a:spcAft>
                <a:spcPts val="400"/>
              </a:spcAft>
              <a:buClr>
                <a:srgbClr val="51AF46"/>
              </a:buClr>
              <a:buFont typeface="System Font Regular"/>
              <a:buChar char="•"/>
              <a:tabLst/>
              <a:defRPr sz="3600" kern="1200" baseline="0">
                <a:solidFill>
                  <a:schemeClr val="accent4">
                    <a:lumMod val="50000"/>
                  </a:schemeClr>
                </a:solidFill>
                <a:latin typeface="Helvetica" pitchFamily="2" charset="0"/>
                <a:ea typeface="+mn-ea"/>
                <a:cs typeface="+mn-cs"/>
              </a:defRPr>
            </a:lvl2pPr>
            <a:lvl3pPr marL="1691640" indent="-475488" algn="l" defTabSz="1828800" rtl="0" eaLnBrk="1" latinLnBrk="0" hangingPunct="1">
              <a:lnSpc>
                <a:spcPct val="110000"/>
              </a:lnSpc>
              <a:spcBef>
                <a:spcPts val="1400"/>
              </a:spcBef>
              <a:spcAft>
                <a:spcPts val="400"/>
              </a:spcAft>
              <a:buClr>
                <a:srgbClr val="51AF46"/>
              </a:buClr>
              <a:buFont typeface="Wingdings" pitchFamily="2" charset="2"/>
              <a:buChar char="§"/>
              <a:tabLst/>
              <a:defRPr sz="3000" kern="1200" baseline="0">
                <a:solidFill>
                  <a:schemeClr val="accent4">
                    <a:lumMod val="50000"/>
                  </a:schemeClr>
                </a:solidFill>
                <a:latin typeface="Helvetica" pitchFamily="2" charset="0"/>
                <a:ea typeface="+mn-ea"/>
                <a:cs typeface="+mn-cs"/>
              </a:defRPr>
            </a:lvl3pPr>
            <a:lvl4pPr marL="2194560" indent="-320040" algn="l" defTabSz="1828800" rtl="0" eaLnBrk="1" latinLnBrk="0" hangingPunct="1">
              <a:lnSpc>
                <a:spcPct val="110000"/>
              </a:lnSpc>
              <a:spcBef>
                <a:spcPts val="1400"/>
              </a:spcBef>
              <a:spcAft>
                <a:spcPts val="800"/>
              </a:spcAft>
              <a:buClr>
                <a:srgbClr val="51AF46"/>
              </a:buClr>
              <a:buFont typeface="System Font Regular"/>
              <a:buChar char="-"/>
              <a:tabLst/>
              <a:defRPr sz="2600" b="0" kern="1200" baseline="0">
                <a:solidFill>
                  <a:schemeClr val="accent4">
                    <a:lumMod val="50000"/>
                  </a:schemeClr>
                </a:solidFill>
                <a:latin typeface="Helvetica" pitchFamily="2" charset="0"/>
                <a:ea typeface="+mn-ea"/>
                <a:cs typeface="+mn-cs"/>
              </a:defRPr>
            </a:lvl4pPr>
            <a:lvl5pPr marL="2926080" indent="-347472" algn="l" defTabSz="1828800" rtl="0" eaLnBrk="1" latinLnBrk="0" hangingPunct="1">
              <a:lnSpc>
                <a:spcPct val="110000"/>
              </a:lnSpc>
              <a:spcBef>
                <a:spcPts val="1200"/>
              </a:spcBef>
              <a:buClr>
                <a:srgbClr val="51AF46"/>
              </a:buClr>
              <a:buSzPct val="100000"/>
              <a:buFont typeface="Arial" panose="020B0604020202020204" pitchFamily="34" charset="0"/>
              <a:buChar char="•"/>
              <a:tabLst/>
              <a:defRPr sz="2400" kern="1200" baseline="0">
                <a:solidFill>
                  <a:schemeClr val="accent4">
                    <a:lumMod val="50000"/>
                  </a:schemeClr>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6000" dirty="0">
                <a:solidFill>
                  <a:schemeClr val="bg1"/>
                </a:solidFill>
              </a:rPr>
              <a:t>Community Stakeholders</a:t>
            </a:r>
          </a:p>
        </p:txBody>
      </p:sp>
      <p:sp>
        <p:nvSpPr>
          <p:cNvPr id="8" name="Content Placeholder 1">
            <a:extLst>
              <a:ext uri="{FF2B5EF4-FFF2-40B4-BE49-F238E27FC236}">
                <a16:creationId xmlns:a16="http://schemas.microsoft.com/office/drawing/2014/main" id="{BE80236B-30C2-044E-A5FA-22A6AAB8583F}"/>
              </a:ext>
            </a:extLst>
          </p:cNvPr>
          <p:cNvSpPr txBox="1">
            <a:spLocks/>
          </p:cNvSpPr>
          <p:nvPr/>
        </p:nvSpPr>
        <p:spPr>
          <a:xfrm>
            <a:off x="10012679" y="3811435"/>
            <a:ext cx="13673229" cy="2608223"/>
          </a:xfrm>
          <a:prstGeom prst="roundRect">
            <a:avLst/>
          </a:prstGeom>
          <a:solidFill>
            <a:schemeClr val="accent3"/>
          </a:solidFill>
        </p:spPr>
        <p:txBody>
          <a:bodyPr anchor="ctr"/>
          <a:lstStyle>
            <a:lvl1pPr marL="0" indent="0" algn="l" defTabSz="1828800" rtl="0" eaLnBrk="1" latinLnBrk="0" hangingPunct="1">
              <a:lnSpc>
                <a:spcPct val="90000"/>
              </a:lnSpc>
              <a:spcBef>
                <a:spcPts val="2000"/>
              </a:spcBef>
              <a:spcAft>
                <a:spcPts val="1200"/>
              </a:spcAft>
              <a:buFont typeface="Arial" panose="020B0604020202020204" pitchFamily="34" charset="0"/>
              <a:buNone/>
              <a:defRPr sz="3800" b="1" kern="1200">
                <a:solidFill>
                  <a:srgbClr val="1669C9"/>
                </a:solidFill>
                <a:latin typeface="Helvetica" pitchFamily="2" charset="0"/>
                <a:ea typeface="+mn-ea"/>
                <a:cs typeface="+mn-cs"/>
              </a:defRPr>
            </a:lvl1pPr>
            <a:lvl2pPr marL="0" indent="-457200" algn="l" defTabSz="1828800" rtl="0" eaLnBrk="1" latinLnBrk="0" hangingPunct="1">
              <a:lnSpc>
                <a:spcPct val="90000"/>
              </a:lnSpc>
              <a:spcBef>
                <a:spcPts val="2200"/>
              </a:spcBef>
              <a:buFont typeface="Arial" panose="020B0604020202020204" pitchFamily="34" charset="0"/>
              <a:buChar char="•"/>
              <a:defRPr sz="3600" kern="1200">
                <a:solidFill>
                  <a:srgbClr val="5A799C"/>
                </a:solidFill>
                <a:latin typeface="Helvetica" pitchFamily="2" charset="0"/>
                <a:ea typeface="+mn-ea"/>
                <a:cs typeface="+mn-cs"/>
              </a:defRPr>
            </a:lvl2pPr>
            <a:lvl3pPr marL="1024128" indent="-457200" algn="l" defTabSz="1828800" rtl="0" eaLnBrk="1" latinLnBrk="0" hangingPunct="1">
              <a:lnSpc>
                <a:spcPct val="90000"/>
              </a:lnSpc>
              <a:spcBef>
                <a:spcPts val="1000"/>
              </a:spcBef>
              <a:buFont typeface="System Font Regular"/>
              <a:buChar char="–"/>
              <a:defRPr sz="2800" kern="1200">
                <a:solidFill>
                  <a:srgbClr val="5A799C"/>
                </a:solidFill>
                <a:latin typeface="Helvetica" pitchFamily="2" charset="0"/>
                <a:ea typeface="+mn-ea"/>
                <a:cs typeface="+mn-cs"/>
              </a:defRPr>
            </a:lvl3pPr>
            <a:lvl4pPr marL="1600200" indent="-457200" algn="l"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143367"/>
                </a:solidFill>
                <a:latin typeface="Helvetica"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6000">
                <a:solidFill>
                  <a:schemeClr val="bg1"/>
                </a:solidFill>
              </a:rPr>
              <a:t>District School Board</a:t>
            </a:r>
            <a:endParaRPr lang="en-US" sz="6000" dirty="0">
              <a:solidFill>
                <a:schemeClr val="bg1"/>
              </a:solidFill>
            </a:endParaRPr>
          </a:p>
        </p:txBody>
      </p:sp>
      <p:sp>
        <p:nvSpPr>
          <p:cNvPr id="9" name="Content Placeholder 5">
            <a:extLst>
              <a:ext uri="{FF2B5EF4-FFF2-40B4-BE49-F238E27FC236}">
                <a16:creationId xmlns:a16="http://schemas.microsoft.com/office/drawing/2014/main" id="{3FBBD8BE-8596-F64C-9417-53D650F75B6F}"/>
              </a:ext>
            </a:extLst>
          </p:cNvPr>
          <p:cNvSpPr txBox="1">
            <a:spLocks/>
          </p:cNvSpPr>
          <p:nvPr/>
        </p:nvSpPr>
        <p:spPr>
          <a:xfrm>
            <a:off x="10038298" y="6565588"/>
            <a:ext cx="13673229" cy="2608223"/>
          </a:xfrm>
          <a:prstGeom prst="roundRect">
            <a:avLst/>
          </a:prstGeom>
          <a:solidFill>
            <a:schemeClr val="accent5">
              <a:lumMod val="50000"/>
            </a:schemeClr>
          </a:solidFill>
        </p:spPr>
        <p:txBody>
          <a:bodyPr anchor="ctr"/>
          <a:lstStyle>
            <a:lvl1pPr marL="0" indent="0" algn="l" defTabSz="1828800" rtl="0" eaLnBrk="1" latinLnBrk="0" hangingPunct="1">
              <a:lnSpc>
                <a:spcPct val="90000"/>
              </a:lnSpc>
              <a:spcBef>
                <a:spcPts val="2000"/>
              </a:spcBef>
              <a:spcAft>
                <a:spcPts val="1200"/>
              </a:spcAft>
              <a:buFont typeface="Arial" panose="020B0604020202020204" pitchFamily="34" charset="0"/>
              <a:buNone/>
              <a:defRPr sz="3800" b="1" kern="1200">
                <a:solidFill>
                  <a:srgbClr val="1669C9"/>
                </a:solidFill>
                <a:latin typeface="Helvetica" pitchFamily="2" charset="0"/>
                <a:ea typeface="+mn-ea"/>
                <a:cs typeface="+mn-cs"/>
              </a:defRPr>
            </a:lvl1pPr>
            <a:lvl2pPr marL="0" indent="-457200" algn="l" defTabSz="1828800" rtl="0" eaLnBrk="1" latinLnBrk="0" hangingPunct="1">
              <a:lnSpc>
                <a:spcPct val="90000"/>
              </a:lnSpc>
              <a:spcBef>
                <a:spcPts val="2200"/>
              </a:spcBef>
              <a:buFont typeface="Arial" panose="020B0604020202020204" pitchFamily="34" charset="0"/>
              <a:buChar char="•"/>
              <a:defRPr sz="3600" kern="1200">
                <a:solidFill>
                  <a:srgbClr val="5A799C"/>
                </a:solidFill>
                <a:latin typeface="Helvetica" pitchFamily="2" charset="0"/>
                <a:ea typeface="+mn-ea"/>
                <a:cs typeface="+mn-cs"/>
              </a:defRPr>
            </a:lvl2pPr>
            <a:lvl3pPr marL="1024128" indent="-457200" algn="l" defTabSz="1828800" rtl="0" eaLnBrk="1" latinLnBrk="0" hangingPunct="1">
              <a:lnSpc>
                <a:spcPct val="90000"/>
              </a:lnSpc>
              <a:spcBef>
                <a:spcPts val="1000"/>
              </a:spcBef>
              <a:buFont typeface="System Font Regular"/>
              <a:buChar char="–"/>
              <a:defRPr sz="2800" kern="1200">
                <a:solidFill>
                  <a:srgbClr val="5A799C"/>
                </a:solidFill>
                <a:latin typeface="Helvetica" pitchFamily="2" charset="0"/>
                <a:ea typeface="+mn-ea"/>
                <a:cs typeface="+mn-cs"/>
              </a:defRPr>
            </a:lvl3pPr>
            <a:lvl4pPr marL="1600200" indent="-457200" algn="l"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143367"/>
                </a:solidFill>
                <a:latin typeface="Helvetica"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6000">
                <a:solidFill>
                  <a:schemeClr val="bg1"/>
                </a:solidFill>
              </a:rPr>
              <a:t>Charter School Board</a:t>
            </a:r>
            <a:endParaRPr lang="en-US" sz="6000" dirty="0">
              <a:solidFill>
                <a:schemeClr val="bg1"/>
              </a:solidFill>
            </a:endParaRPr>
          </a:p>
        </p:txBody>
      </p:sp>
      <p:sp>
        <p:nvSpPr>
          <p:cNvPr id="10" name="Content Placeholder 7">
            <a:extLst>
              <a:ext uri="{FF2B5EF4-FFF2-40B4-BE49-F238E27FC236}">
                <a16:creationId xmlns:a16="http://schemas.microsoft.com/office/drawing/2014/main" id="{9703B770-74E7-7442-8B72-1CC800D9ADB0}"/>
              </a:ext>
            </a:extLst>
          </p:cNvPr>
          <p:cNvSpPr txBox="1">
            <a:spLocks/>
          </p:cNvSpPr>
          <p:nvPr/>
        </p:nvSpPr>
        <p:spPr>
          <a:xfrm>
            <a:off x="10012679" y="9319741"/>
            <a:ext cx="13647610" cy="2608223"/>
          </a:xfrm>
          <a:prstGeom prst="roundRect">
            <a:avLst/>
          </a:prstGeom>
          <a:solidFill>
            <a:schemeClr val="accent5"/>
          </a:solidFill>
        </p:spPr>
        <p:txBody>
          <a:bodyPr anchor="ctr"/>
          <a:lstStyle>
            <a:lvl1pPr marL="0" indent="0" algn="l" defTabSz="1828800" rtl="0" eaLnBrk="1" latinLnBrk="0" hangingPunct="1">
              <a:lnSpc>
                <a:spcPct val="90000"/>
              </a:lnSpc>
              <a:spcBef>
                <a:spcPts val="2000"/>
              </a:spcBef>
              <a:spcAft>
                <a:spcPts val="1200"/>
              </a:spcAft>
              <a:buFont typeface="Arial" panose="020B0604020202020204" pitchFamily="34" charset="0"/>
              <a:buNone/>
              <a:defRPr sz="3800" b="1" kern="1200">
                <a:solidFill>
                  <a:srgbClr val="1669C9"/>
                </a:solidFill>
                <a:latin typeface="Helvetica" pitchFamily="2" charset="0"/>
                <a:ea typeface="+mn-ea"/>
                <a:cs typeface="+mn-cs"/>
              </a:defRPr>
            </a:lvl1pPr>
            <a:lvl2pPr marL="0" indent="-457200" algn="l" defTabSz="1828800" rtl="0" eaLnBrk="1" latinLnBrk="0" hangingPunct="1">
              <a:lnSpc>
                <a:spcPct val="90000"/>
              </a:lnSpc>
              <a:spcBef>
                <a:spcPts val="2200"/>
              </a:spcBef>
              <a:buFont typeface="Arial" panose="020B0604020202020204" pitchFamily="34" charset="0"/>
              <a:buChar char="•"/>
              <a:defRPr sz="3600" kern="1200">
                <a:solidFill>
                  <a:srgbClr val="5A799C"/>
                </a:solidFill>
                <a:latin typeface="Helvetica" pitchFamily="2" charset="0"/>
                <a:ea typeface="+mn-ea"/>
                <a:cs typeface="+mn-cs"/>
              </a:defRPr>
            </a:lvl2pPr>
            <a:lvl3pPr marL="1024128" indent="-457200" algn="l" defTabSz="1828800" rtl="0" eaLnBrk="1" latinLnBrk="0" hangingPunct="1">
              <a:lnSpc>
                <a:spcPct val="90000"/>
              </a:lnSpc>
              <a:spcBef>
                <a:spcPts val="1000"/>
              </a:spcBef>
              <a:buFont typeface="System Font Regular"/>
              <a:buChar char="–"/>
              <a:defRPr sz="2800" kern="1200">
                <a:solidFill>
                  <a:srgbClr val="5A799C"/>
                </a:solidFill>
                <a:latin typeface="Helvetica" pitchFamily="2" charset="0"/>
                <a:ea typeface="+mn-ea"/>
                <a:cs typeface="+mn-cs"/>
              </a:defRPr>
            </a:lvl3pPr>
            <a:lvl4pPr marL="1600200" indent="-457200" algn="l"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143367"/>
                </a:solidFill>
                <a:latin typeface="Helvetica"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6000">
                <a:solidFill>
                  <a:schemeClr val="bg1"/>
                </a:solidFill>
              </a:rPr>
              <a:t>Families</a:t>
            </a:r>
            <a:endParaRPr lang="en-US" sz="4000" b="0" dirty="0">
              <a:solidFill>
                <a:schemeClr val="bg1"/>
              </a:solidFill>
            </a:endParaRPr>
          </a:p>
        </p:txBody>
      </p:sp>
      <p:pic>
        <p:nvPicPr>
          <p:cNvPr id="11" name="Graphic 5" descr="Chat with solid fill">
            <a:extLst>
              <a:ext uri="{FF2B5EF4-FFF2-40B4-BE49-F238E27FC236}">
                <a16:creationId xmlns:a16="http://schemas.microsoft.com/office/drawing/2014/main" id="{ACED725A-6E41-5845-BDB0-3CBAD7560262}"/>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1241565" y="12246159"/>
            <a:ext cx="1155976" cy="1155825"/>
          </a:xfrm>
          <a:prstGeom prst="rect">
            <a:avLst/>
          </a:prstGeom>
        </p:spPr>
      </p:pic>
    </p:spTree>
    <p:extLst>
      <p:ext uri="{BB962C8B-B14F-4D97-AF65-F5344CB8AC3E}">
        <p14:creationId xmlns:p14="http://schemas.microsoft.com/office/powerpoint/2010/main" val="687142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B5C9E9-FADB-6348-807A-712F2B826D92}"/>
              </a:ext>
            </a:extLst>
          </p:cNvPr>
          <p:cNvSpPr>
            <a:spLocks noGrp="1"/>
          </p:cNvSpPr>
          <p:nvPr>
            <p:ph type="title"/>
          </p:nvPr>
        </p:nvSpPr>
        <p:spPr/>
        <p:txBody>
          <a:bodyPr/>
          <a:lstStyle/>
          <a:p>
            <a:r>
              <a:rPr lang="en-US" sz="6000" dirty="0"/>
              <a:t>Statutory Basis for Annual Report</a:t>
            </a:r>
          </a:p>
        </p:txBody>
      </p:sp>
      <p:sp>
        <p:nvSpPr>
          <p:cNvPr id="2" name="Content Placeholder 1">
            <a:extLst>
              <a:ext uri="{FF2B5EF4-FFF2-40B4-BE49-F238E27FC236}">
                <a16:creationId xmlns:a16="http://schemas.microsoft.com/office/drawing/2014/main" id="{0082D89D-DCCA-AA46-9D73-C7A35119FD9B}"/>
              </a:ext>
            </a:extLst>
          </p:cNvPr>
          <p:cNvSpPr>
            <a:spLocks noGrp="1"/>
          </p:cNvSpPr>
          <p:nvPr>
            <p:ph sz="quarter" idx="13"/>
          </p:nvPr>
        </p:nvSpPr>
        <p:spPr>
          <a:xfrm>
            <a:off x="1019195" y="2732606"/>
            <a:ext cx="22315477" cy="9754669"/>
          </a:xfrm>
        </p:spPr>
        <p:txBody>
          <a:bodyPr lIns="91440" tIns="45720" rIns="91440" bIns="45720" anchor="t"/>
          <a:lstStyle/>
          <a:p>
            <a:pPr marL="571500" indent="-571500">
              <a:spcBef>
                <a:spcPts val="0"/>
              </a:spcBef>
              <a:spcAft>
                <a:spcPts val="0"/>
              </a:spcAft>
              <a:buFont typeface="Arial" panose="020B0604020202020204" pitchFamily="34" charset="0"/>
              <a:buChar char="•"/>
            </a:pPr>
            <a:r>
              <a:rPr lang="en-US" sz="5000" dirty="0">
                <a:latin typeface="Helvetica"/>
                <a:cs typeface="Helvetica"/>
              </a:rPr>
              <a:t>Statutory Requirements: C.R.S. § 22-30.5-110</a:t>
            </a:r>
          </a:p>
          <a:p>
            <a:pPr>
              <a:spcBef>
                <a:spcPts val="0"/>
              </a:spcBef>
              <a:spcAft>
                <a:spcPts val="0"/>
              </a:spcAft>
            </a:pPr>
            <a:endParaRPr lang="en-US" sz="5000" dirty="0">
              <a:solidFill>
                <a:srgbClr val="1669C9"/>
              </a:solidFill>
              <a:latin typeface="Helvetica"/>
              <a:cs typeface="Helvetica"/>
            </a:endParaRPr>
          </a:p>
          <a:p>
            <a:pPr marL="1485900" lvl="1" indent="-571500">
              <a:spcBef>
                <a:spcPts val="0"/>
              </a:spcBef>
              <a:spcAft>
                <a:spcPts val="0"/>
              </a:spcAft>
              <a:buFont typeface="Arial" panose="020B0604020202020204" pitchFamily="34" charset="0"/>
              <a:buChar char="•"/>
            </a:pPr>
            <a:r>
              <a:rPr lang="en-US" sz="3800" b="1" dirty="0">
                <a:latin typeface="Helvetica"/>
                <a:cs typeface="Helvetica"/>
              </a:rPr>
              <a:t>During the term of a charter, the school district shall annually review the charter school's performance</a:t>
            </a:r>
            <a:r>
              <a:rPr lang="en-US" sz="3800" dirty="0">
                <a:latin typeface="Helvetica"/>
                <a:cs typeface="Helvetica"/>
              </a:rPr>
              <a:t>. At a minimum, the review includes the charter school's progress in meeting the objectives identified in the plan the charter school is required to implement pursuant to section 22-11-210 and the results of the charter school's most recent annual financial audit. </a:t>
            </a:r>
          </a:p>
          <a:p>
            <a:pPr marL="1485900" lvl="1" indent="-571500">
              <a:spcBef>
                <a:spcPts val="0"/>
              </a:spcBef>
              <a:spcAft>
                <a:spcPts val="0"/>
              </a:spcAft>
              <a:buFont typeface="Arial" panose="020B0604020202020204" pitchFamily="34" charset="0"/>
              <a:buChar char="•"/>
            </a:pPr>
            <a:endParaRPr lang="en-US" sz="3800" dirty="0">
              <a:latin typeface="Helvetica"/>
              <a:cs typeface="Helvetica"/>
            </a:endParaRPr>
          </a:p>
          <a:p>
            <a:pPr marL="1485900" lvl="1" indent="-571500">
              <a:spcBef>
                <a:spcPts val="0"/>
              </a:spcBef>
              <a:spcAft>
                <a:spcPts val="0"/>
              </a:spcAft>
              <a:buFont typeface="Arial" panose="020B0604020202020204" pitchFamily="34" charset="0"/>
              <a:buChar char="•"/>
            </a:pPr>
            <a:r>
              <a:rPr lang="en-US" sz="3800" dirty="0">
                <a:latin typeface="Helvetica"/>
                <a:cs typeface="Helvetica"/>
              </a:rPr>
              <a:t>The school district shall provide written feedback from the review and include the results of the charter school's annual review in the body of evidence that informs renewal.</a:t>
            </a:r>
            <a:endParaRPr lang="en-US" sz="3800" b="1" dirty="0">
              <a:latin typeface="Helvetica"/>
              <a:cs typeface="Helvetica"/>
            </a:endParaRPr>
          </a:p>
        </p:txBody>
      </p:sp>
    </p:spTree>
    <p:extLst>
      <p:ext uri="{BB962C8B-B14F-4D97-AF65-F5344CB8AC3E}">
        <p14:creationId xmlns:p14="http://schemas.microsoft.com/office/powerpoint/2010/main" val="1077015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F2107B-F957-A640-BA92-72E9E5F34290}"/>
              </a:ext>
            </a:extLst>
          </p:cNvPr>
          <p:cNvSpPr>
            <a:spLocks noGrp="1"/>
          </p:cNvSpPr>
          <p:nvPr>
            <p:ph type="title"/>
          </p:nvPr>
        </p:nvSpPr>
        <p:spPr>
          <a:xfrm>
            <a:off x="1090604" y="1539099"/>
            <a:ext cx="7477542" cy="10637802"/>
          </a:xfrm>
        </p:spPr>
        <p:txBody>
          <a:bodyPr lIns="91440" tIns="45720" rIns="91440" bIns="45720" anchor="t" anchorCtr="0"/>
          <a:lstStyle/>
          <a:p>
            <a:r>
              <a:rPr lang="en-US" dirty="0">
                <a:latin typeface="Helvetica"/>
                <a:cs typeface="Helvetica"/>
              </a:rPr>
              <a:t> CACSA’s Annual Report Template</a:t>
            </a:r>
          </a:p>
        </p:txBody>
      </p:sp>
      <p:pic>
        <p:nvPicPr>
          <p:cNvPr id="21" name="Picture 21">
            <a:extLst>
              <a:ext uri="{FF2B5EF4-FFF2-40B4-BE49-F238E27FC236}">
                <a16:creationId xmlns:a16="http://schemas.microsoft.com/office/drawing/2014/main" id="{6B4D4A2E-BA4C-48D4-84E3-E83EE2ABBBCA}"/>
              </a:ext>
              <a:ext uri="{C183D7F6-B498-43B3-948B-1728B52AA6E4}">
                <adec:decorative xmlns:adec="http://schemas.microsoft.com/office/drawing/2017/decorative" val="1"/>
              </a:ext>
            </a:extLst>
          </p:cNvPr>
          <p:cNvPicPr>
            <a:picLocks noGrp="1" noChangeAspect="1"/>
          </p:cNvPicPr>
          <p:nvPr>
            <p:ph sz="quarter" idx="13"/>
          </p:nvPr>
        </p:nvPicPr>
        <p:blipFill>
          <a:blip r:embed="rId3"/>
          <a:stretch>
            <a:fillRect/>
          </a:stretch>
        </p:blipFill>
        <p:spPr>
          <a:xfrm>
            <a:off x="9504673" y="1828808"/>
            <a:ext cx="13992033" cy="6009067"/>
          </a:xfrm>
        </p:spPr>
      </p:pic>
    </p:spTree>
    <p:extLst>
      <p:ext uri="{BB962C8B-B14F-4D97-AF65-F5344CB8AC3E}">
        <p14:creationId xmlns:p14="http://schemas.microsoft.com/office/powerpoint/2010/main" val="265633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F2107B-F957-A640-BA92-72E9E5F34290}"/>
              </a:ext>
            </a:extLst>
          </p:cNvPr>
          <p:cNvSpPr>
            <a:spLocks noGrp="1"/>
          </p:cNvSpPr>
          <p:nvPr>
            <p:ph type="title"/>
          </p:nvPr>
        </p:nvSpPr>
        <p:spPr>
          <a:xfrm>
            <a:off x="1090604" y="1539099"/>
            <a:ext cx="7477542" cy="10637802"/>
          </a:xfrm>
        </p:spPr>
        <p:txBody>
          <a:bodyPr lIns="91440" tIns="45720" rIns="91440" bIns="45720" anchor="t" anchorCtr="0"/>
          <a:lstStyle/>
          <a:p>
            <a:r>
              <a:rPr lang="en-US" dirty="0">
                <a:latin typeface="Helvetica"/>
                <a:cs typeface="Helvetica"/>
              </a:rPr>
              <a:t>What is the scope of CACSA’s Annual Report Template?</a:t>
            </a:r>
          </a:p>
        </p:txBody>
      </p:sp>
      <p:pic>
        <p:nvPicPr>
          <p:cNvPr id="11" name="Content Placeholder 10" descr="Scope of CACSA's Annual Report Template: overall performance, academic performance, board governance, legal and contractual compliance, financial performance.">
            <a:extLst>
              <a:ext uri="{FF2B5EF4-FFF2-40B4-BE49-F238E27FC236}">
                <a16:creationId xmlns:a16="http://schemas.microsoft.com/office/drawing/2014/main" id="{CB3B3D47-129D-F747-87A0-6A8DD5F9BF85}"/>
              </a:ext>
            </a:extLst>
          </p:cNvPr>
          <p:cNvPicPr>
            <a:picLocks noGrp="1" noChangeAspect="1"/>
          </p:cNvPicPr>
          <p:nvPr>
            <p:ph sz="quarter" idx="13"/>
          </p:nvPr>
        </p:nvPicPr>
        <p:blipFill>
          <a:blip r:embed="rId3"/>
          <a:stretch>
            <a:fillRect/>
          </a:stretch>
        </p:blipFill>
        <p:spPr>
          <a:xfrm>
            <a:off x="9836252" y="1194329"/>
            <a:ext cx="13460319" cy="11887200"/>
          </a:xfrm>
        </p:spPr>
      </p:pic>
    </p:spTree>
    <p:extLst>
      <p:ext uri="{BB962C8B-B14F-4D97-AF65-F5344CB8AC3E}">
        <p14:creationId xmlns:p14="http://schemas.microsoft.com/office/powerpoint/2010/main" val="1197208463"/>
      </p:ext>
    </p:extLst>
  </p:cSld>
  <p:clrMapOvr>
    <a:masterClrMapping/>
  </p:clrMapOvr>
</p:sld>
</file>

<file path=ppt/theme/theme1.xml><?xml version="1.0" encoding="utf-8"?>
<a:theme xmlns:a="http://schemas.openxmlformats.org/drawingml/2006/main" name="Office Theme">
  <a:themeElements>
    <a:clrScheme name="Custom 5">
      <a:dk1>
        <a:srgbClr val="143367"/>
      </a:dk1>
      <a:lt1>
        <a:srgbClr val="FFFFFF"/>
      </a:lt1>
      <a:dk2>
        <a:srgbClr val="44546A"/>
      </a:dk2>
      <a:lt2>
        <a:srgbClr val="E7E6E6"/>
      </a:lt2>
      <a:accent1>
        <a:srgbClr val="143367"/>
      </a:accent1>
      <a:accent2>
        <a:srgbClr val="71DB1D"/>
      </a:accent2>
      <a:accent3>
        <a:srgbClr val="1669C9"/>
      </a:accent3>
      <a:accent4>
        <a:srgbClr val="ABC1DA"/>
      </a:accent4>
      <a:accent5>
        <a:srgbClr val="55A413"/>
      </a:accent5>
      <a:accent6>
        <a:srgbClr val="72A4F0"/>
      </a:accent6>
      <a:hlink>
        <a:srgbClr val="0563C1"/>
      </a:hlink>
      <a:folHlink>
        <a:srgbClr val="954FE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51819</TotalTime>
  <Words>1694</Words>
  <Application>Microsoft Macintosh PowerPoint</Application>
  <PresentationFormat>Custom</PresentationFormat>
  <Paragraphs>144</Paragraphs>
  <Slides>16</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Courier New</vt:lpstr>
      <vt:lpstr>Geneva</vt:lpstr>
      <vt:lpstr>Helvetica</vt:lpstr>
      <vt:lpstr>System Font Regular</vt:lpstr>
      <vt:lpstr>Wingdings</vt:lpstr>
      <vt:lpstr>Office Theme</vt:lpstr>
      <vt:lpstr>Annual Report</vt:lpstr>
      <vt:lpstr>Agenda</vt:lpstr>
      <vt:lpstr>Objectives</vt:lpstr>
      <vt:lpstr>What is the purpose of an annual report?</vt:lpstr>
      <vt:lpstr>What is the purpose of an annual report?</vt:lpstr>
      <vt:lpstr>Who is the audience for the Annual Report?</vt:lpstr>
      <vt:lpstr>Statutory Basis for Annual Report</vt:lpstr>
      <vt:lpstr> CACSA’s Annual Report Template</vt:lpstr>
      <vt:lpstr>What is the scope of CACSA’s Annual Report Template?</vt:lpstr>
      <vt:lpstr>What data can authorizers use to populate their Annual Report?</vt:lpstr>
      <vt:lpstr>Additional Qualitative Data </vt:lpstr>
      <vt:lpstr>CACSA’s Annual Report Template</vt:lpstr>
      <vt:lpstr>Let’s Take a Look</vt:lpstr>
      <vt:lpstr>How will annual reports support you in your work as an authorizer?</vt:lpstr>
      <vt:lpstr>Questions? Reactions? Ideas?</vt:lpstr>
      <vt:lpstr>BREAK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Medina</dc:creator>
  <cp:lastModifiedBy>Robin Chait</cp:lastModifiedBy>
  <cp:revision>611</cp:revision>
  <cp:lastPrinted>2021-12-01T18:59:17Z</cp:lastPrinted>
  <dcterms:created xsi:type="dcterms:W3CDTF">2019-09-30T22:39:39Z</dcterms:created>
  <dcterms:modified xsi:type="dcterms:W3CDTF">2021-12-16T19:49:44Z</dcterms:modified>
</cp:coreProperties>
</file>