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9"/>
  </p:notesMasterIdLst>
  <p:handoutMasterIdLst>
    <p:handoutMasterId r:id="rId30"/>
  </p:handoutMasterIdLst>
  <p:sldIdLst>
    <p:sldId id="312" r:id="rId2"/>
    <p:sldId id="318" r:id="rId3"/>
    <p:sldId id="330" r:id="rId4"/>
    <p:sldId id="319" r:id="rId5"/>
    <p:sldId id="382" r:id="rId6"/>
    <p:sldId id="408" r:id="rId7"/>
    <p:sldId id="379" r:id="rId8"/>
    <p:sldId id="360" r:id="rId9"/>
    <p:sldId id="376" r:id="rId10"/>
    <p:sldId id="361" r:id="rId11"/>
    <p:sldId id="380" r:id="rId12"/>
    <p:sldId id="370" r:id="rId13"/>
    <p:sldId id="362" r:id="rId14"/>
    <p:sldId id="381" r:id="rId15"/>
    <p:sldId id="378" r:id="rId16"/>
    <p:sldId id="363" r:id="rId17"/>
    <p:sldId id="411" r:id="rId18"/>
    <p:sldId id="371" r:id="rId19"/>
    <p:sldId id="372" r:id="rId20"/>
    <p:sldId id="365" r:id="rId21"/>
    <p:sldId id="366" r:id="rId22"/>
    <p:sldId id="367" r:id="rId23"/>
    <p:sldId id="409" r:id="rId24"/>
    <p:sldId id="375" r:id="rId25"/>
    <p:sldId id="377" r:id="rId26"/>
    <p:sldId id="358" r:id="rId27"/>
    <p:sldId id="412" r:id="rId28"/>
  </p:sldIdLst>
  <p:sldSz cx="24387175" cy="13716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ristian Holden" initials="CH" lastIdx="7" clrIdx="0">
    <p:extLst>
      <p:ext uri="{19B8F6BF-5375-455C-9EA6-DF929625EA0E}">
        <p15:presenceInfo xmlns:p15="http://schemas.microsoft.com/office/powerpoint/2012/main" userId="S::cholden@wested.org::9af0a607-2dae-4262-9b8c-aceecc182d23" providerId="AD"/>
      </p:ext>
    </p:extLst>
  </p:cmAuthor>
  <p:cmAuthor id="2" name="Kelly Wynveen" initials="KW" lastIdx="16" clrIdx="1">
    <p:extLst>
      <p:ext uri="{19B8F6BF-5375-455C-9EA6-DF929625EA0E}">
        <p15:presenceInfo xmlns:p15="http://schemas.microsoft.com/office/powerpoint/2012/main" userId="S::kwynvee@wested.org::57258ccf-2ad8-491c-b114-b90608b36f5b" providerId="AD"/>
      </p:ext>
    </p:extLst>
  </p:cmAuthor>
  <p:cmAuthor id="3" name="Robin Chait" initials="RC" lastIdx="9" clrIdx="2">
    <p:extLst>
      <p:ext uri="{19B8F6BF-5375-455C-9EA6-DF929625EA0E}">
        <p15:presenceInfo xmlns:p15="http://schemas.microsoft.com/office/powerpoint/2012/main" userId="S::rchait@wested.org::a70eba82-a50f-4cdc-8770-d1319fff93ed" providerId="AD"/>
      </p:ext>
    </p:extLst>
  </p:cmAuthor>
  <p:cmAuthor id="4" name="Kathy Huntziker" initials="KH" lastIdx="1" clrIdx="3">
    <p:extLst>
      <p:ext uri="{19B8F6BF-5375-455C-9EA6-DF929625EA0E}">
        <p15:presenceInfo xmlns:p15="http://schemas.microsoft.com/office/powerpoint/2012/main" userId="S::khuntzi@wested.org::f3c526ba-b522-4eb4-9d1f-eb827d83461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A7F32"/>
    <a:srgbClr val="1669C9"/>
    <a:srgbClr val="002156"/>
    <a:srgbClr val="ABC1DA"/>
    <a:srgbClr val="EAF6FF"/>
    <a:srgbClr val="FFFFFF"/>
    <a:srgbClr val="51AF46"/>
    <a:srgbClr val="72E51D"/>
    <a:srgbClr val="001C4A"/>
    <a:srgbClr val="2652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p:restoredTop sz="51565"/>
  </p:normalViewPr>
  <p:slideViewPr>
    <p:cSldViewPr snapToGrid="0" snapToObjects="1">
      <p:cViewPr varScale="1">
        <p:scale>
          <a:sx n="31" d="100"/>
          <a:sy n="31" d="100"/>
        </p:scale>
        <p:origin x="2032"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216" d="100"/>
          <a:sy n="216" d="100"/>
        </p:scale>
        <p:origin x="4784"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20F771A-00E4-6147-9B53-AA78B49EDAB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233072-9DFF-CB43-82AB-12C79EEB78C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BA66DC-B931-A049-9B2B-6A3FA4616905}" type="datetimeFigureOut">
              <a:rPr lang="en-US" smtClean="0"/>
              <a:t>12/16/21</a:t>
            </a:fld>
            <a:endParaRPr lang="en-US"/>
          </a:p>
        </p:txBody>
      </p:sp>
      <p:sp>
        <p:nvSpPr>
          <p:cNvPr id="4" name="Footer Placeholder 3">
            <a:extLst>
              <a:ext uri="{FF2B5EF4-FFF2-40B4-BE49-F238E27FC236}">
                <a16:creationId xmlns:a16="http://schemas.microsoft.com/office/drawing/2014/main" id="{FE4F79E9-B5C2-6247-B171-A90C5D97F9A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CEFAB3F-F329-954D-82CF-CED92493A5A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9275742-E9D9-CE42-BA17-3D7C14A814E2}" type="slidenum">
              <a:rPr lang="en-US" smtClean="0"/>
              <a:t>‹#›</a:t>
            </a:fld>
            <a:endParaRPr lang="en-US"/>
          </a:p>
        </p:txBody>
      </p:sp>
    </p:spTree>
    <p:extLst>
      <p:ext uri="{BB962C8B-B14F-4D97-AF65-F5344CB8AC3E}">
        <p14:creationId xmlns:p14="http://schemas.microsoft.com/office/powerpoint/2010/main" val="19055309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B470C9-5AA7-544E-A9DA-B641A769C52E}" type="datetimeFigureOut">
              <a:rPr lang="en-US" smtClean="0"/>
              <a:t>12/16/21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085DC6-3276-7043-866B-AAE2820669F7}" type="slidenum">
              <a:rPr lang="en-US" smtClean="0"/>
              <a:t>‹#›</a:t>
            </a:fld>
            <a:endParaRPr lang="en-US"/>
          </a:p>
        </p:txBody>
      </p:sp>
    </p:spTree>
    <p:extLst>
      <p:ext uri="{BB962C8B-B14F-4D97-AF65-F5344CB8AC3E}">
        <p14:creationId xmlns:p14="http://schemas.microsoft.com/office/powerpoint/2010/main" val="931552770"/>
      </p:ext>
    </p:extLst>
  </p:cSld>
  <p:clrMap bg1="lt1" tx1="dk1" bg2="lt2" tx2="dk2" accent1="accent1" accent2="accent2" accent3="accent3" accent4="accent4" accent5="accent5" accent6="accent6" hlink="hlink" folHlink="folHlink"/>
  <p:notesStyle>
    <a:lvl1pPr marL="0" algn="l" defTabSz="1828891" rtl="0" eaLnBrk="1" latinLnBrk="0" hangingPunct="1">
      <a:defRPr sz="2400" kern="1200">
        <a:solidFill>
          <a:schemeClr val="tx1"/>
        </a:solidFill>
        <a:latin typeface="+mn-lt"/>
        <a:ea typeface="+mn-ea"/>
        <a:cs typeface="+mn-cs"/>
      </a:defRPr>
    </a:lvl1pPr>
    <a:lvl2pPr marL="914446" algn="l" defTabSz="1828891" rtl="0" eaLnBrk="1" latinLnBrk="0" hangingPunct="1">
      <a:defRPr sz="2400" kern="1200">
        <a:solidFill>
          <a:schemeClr val="tx1"/>
        </a:solidFill>
        <a:latin typeface="+mn-lt"/>
        <a:ea typeface="+mn-ea"/>
        <a:cs typeface="+mn-cs"/>
      </a:defRPr>
    </a:lvl2pPr>
    <a:lvl3pPr marL="1828891" algn="l" defTabSz="1828891" rtl="0" eaLnBrk="1" latinLnBrk="0" hangingPunct="1">
      <a:defRPr sz="2400" kern="1200">
        <a:solidFill>
          <a:schemeClr val="tx1"/>
        </a:solidFill>
        <a:latin typeface="+mn-lt"/>
        <a:ea typeface="+mn-ea"/>
        <a:cs typeface="+mn-cs"/>
      </a:defRPr>
    </a:lvl3pPr>
    <a:lvl4pPr marL="2743337" algn="l" defTabSz="1828891" rtl="0" eaLnBrk="1" latinLnBrk="0" hangingPunct="1">
      <a:defRPr sz="2400" kern="1200">
        <a:solidFill>
          <a:schemeClr val="tx1"/>
        </a:solidFill>
        <a:latin typeface="+mn-lt"/>
        <a:ea typeface="+mn-ea"/>
        <a:cs typeface="+mn-cs"/>
      </a:defRPr>
    </a:lvl4pPr>
    <a:lvl5pPr marL="3657783" algn="l" defTabSz="1828891" rtl="0" eaLnBrk="1" latinLnBrk="0" hangingPunct="1">
      <a:defRPr sz="2400" kern="1200">
        <a:solidFill>
          <a:schemeClr val="tx1"/>
        </a:solidFill>
        <a:latin typeface="+mn-lt"/>
        <a:ea typeface="+mn-ea"/>
        <a:cs typeface="+mn-cs"/>
      </a:defRPr>
    </a:lvl5pPr>
    <a:lvl6pPr marL="4572229" algn="l" defTabSz="1828891" rtl="0" eaLnBrk="1" latinLnBrk="0" hangingPunct="1">
      <a:defRPr sz="2400" kern="1200">
        <a:solidFill>
          <a:schemeClr val="tx1"/>
        </a:solidFill>
        <a:latin typeface="+mn-lt"/>
        <a:ea typeface="+mn-ea"/>
        <a:cs typeface="+mn-cs"/>
      </a:defRPr>
    </a:lvl6pPr>
    <a:lvl7pPr marL="5486674" algn="l" defTabSz="1828891" rtl="0" eaLnBrk="1" latinLnBrk="0" hangingPunct="1">
      <a:defRPr sz="2400" kern="1200">
        <a:solidFill>
          <a:schemeClr val="tx1"/>
        </a:solidFill>
        <a:latin typeface="+mn-lt"/>
        <a:ea typeface="+mn-ea"/>
        <a:cs typeface="+mn-cs"/>
      </a:defRPr>
    </a:lvl7pPr>
    <a:lvl8pPr marL="6401120" algn="l" defTabSz="1828891" rtl="0" eaLnBrk="1" latinLnBrk="0" hangingPunct="1">
      <a:defRPr sz="2400" kern="1200">
        <a:solidFill>
          <a:schemeClr val="tx1"/>
        </a:solidFill>
        <a:latin typeface="+mn-lt"/>
        <a:ea typeface="+mn-ea"/>
        <a:cs typeface="+mn-cs"/>
      </a:defRPr>
    </a:lvl8pPr>
    <a:lvl9pPr marL="7315566" algn="l" defTabSz="1828891"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and overview</a:t>
            </a:r>
          </a:p>
        </p:txBody>
      </p:sp>
      <p:sp>
        <p:nvSpPr>
          <p:cNvPr id="4" name="Slide Number Placeholder 3"/>
          <p:cNvSpPr>
            <a:spLocks noGrp="1"/>
          </p:cNvSpPr>
          <p:nvPr>
            <p:ph type="sldNum" sz="quarter" idx="5"/>
          </p:nvPr>
        </p:nvSpPr>
        <p:spPr/>
        <p:txBody>
          <a:bodyPr/>
          <a:lstStyle/>
          <a:p>
            <a:fld id="{5F085DC6-3276-7043-866B-AAE2820669F7}" type="slidenum">
              <a:rPr lang="en-US" smtClean="0"/>
              <a:t>1</a:t>
            </a:fld>
            <a:endParaRPr lang="en-US"/>
          </a:p>
        </p:txBody>
      </p:sp>
    </p:spTree>
    <p:extLst>
      <p:ext uri="{BB962C8B-B14F-4D97-AF65-F5344CB8AC3E}">
        <p14:creationId xmlns:p14="http://schemas.microsoft.com/office/powerpoint/2010/main" val="947924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Next up is monitoring schools’ financial performance, which is also addressed in state law.  </a:t>
            </a:r>
            <a:endParaRPr lang="en-US" sz="28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The Public-School Finance Act of 1994 provides funding to charters in the same manner as traditional schools. Funding level differences may occur, however, due to mill levies.  </a:t>
            </a:r>
            <a:endParaRPr lang="en-US" sz="28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Under this act, state and local general fund revenues are distributed to districts on a per pupil basis, and the per pupil amount amount includes—</a:t>
            </a:r>
            <a:endParaRPr lang="en-US" sz="28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a base per pupil amount, </a:t>
            </a:r>
            <a:endParaRPr lang="en-US" sz="28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additional amounts or “factors” unique to the district (e.g., at-risk students, cost of living, and district enrollment). </a:t>
            </a:r>
            <a:endParaRPr lang="en-US" sz="28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Schools are responsible for their own operating budgets and contracting for services they need. </a:t>
            </a:r>
            <a:endParaRPr lang="en-US" sz="2800" kern="1200" dirty="0">
              <a:solidFill>
                <a:schemeClr val="tx1"/>
              </a:solidFill>
              <a:effectLst/>
              <a:latin typeface="+mn-lt"/>
              <a:ea typeface="+mn-ea"/>
              <a:cs typeface="+mn-cs"/>
            </a:endParaRPr>
          </a:p>
          <a:p>
            <a:pPr marL="342900" indent="-342900">
              <a:buFont typeface="Arial" panose="020B0604020202020204" pitchFamily="34" charset="0"/>
              <a:buChar char="•"/>
            </a:pPr>
            <a:r>
              <a:rPr lang="en-US" sz="2400" kern="1200" dirty="0">
                <a:solidFill>
                  <a:schemeClr val="tx1"/>
                </a:solidFill>
                <a:effectLst/>
                <a:latin typeface="+mn-lt"/>
                <a:ea typeface="+mn-ea"/>
                <a:cs typeface="+mn-cs"/>
              </a:rPr>
              <a:t>State law also requires district authorizers to annually review schools’ financial performance based their financial audits. Schools that either (1) fail to meet generally accepted standards of fiscal management or (2) violate any fiscal legal provision, are subject to having their charter revoked.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10</a:t>
            </a:fld>
            <a:endParaRPr lang="en-US"/>
          </a:p>
        </p:txBody>
      </p:sp>
    </p:spTree>
    <p:extLst>
      <p:ext uri="{BB962C8B-B14F-4D97-AF65-F5344CB8AC3E}">
        <p14:creationId xmlns:p14="http://schemas.microsoft.com/office/powerpoint/2010/main" val="2066866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400" u="sng" kern="1200" dirty="0">
                <a:solidFill>
                  <a:schemeClr val="tx1"/>
                </a:solidFill>
                <a:effectLst/>
                <a:latin typeface="+mn-lt"/>
                <a:ea typeface="+mn-ea"/>
                <a:cs typeface="+mn-cs"/>
              </a:rPr>
              <a:t>Quick Whole Group Discussion (5 mins)</a:t>
            </a:r>
            <a:endParaRPr lang="en-US" sz="2400" kern="1200" dirty="0">
              <a:solidFill>
                <a:schemeClr val="tx1"/>
              </a:solidFill>
              <a:effectLst/>
              <a:latin typeface="+mn-lt"/>
              <a:ea typeface="+mn-ea"/>
              <a:cs typeface="+mn-cs"/>
            </a:endParaRPr>
          </a:p>
          <a:p>
            <a:pPr marL="342900" indent="-342900">
              <a:buFont typeface="Arial" panose="020B0604020202020204" pitchFamily="34" charset="0"/>
              <a:buChar char="•"/>
            </a:pPr>
            <a:r>
              <a:rPr lang="en-US" sz="2400" b="1" kern="1200" dirty="0">
                <a:solidFill>
                  <a:schemeClr val="tx1"/>
                </a:solidFill>
                <a:effectLst/>
                <a:latin typeface="+mn-lt"/>
                <a:ea typeface="+mn-ea"/>
                <a:cs typeface="+mn-cs"/>
              </a:rPr>
              <a:t>Scenario 2.</a:t>
            </a:r>
            <a:endParaRPr lang="en-US" sz="2400" kern="1200" dirty="0">
              <a:solidFill>
                <a:schemeClr val="tx1"/>
              </a:solidFill>
              <a:effectLst/>
              <a:latin typeface="+mn-lt"/>
              <a:ea typeface="+mn-ea"/>
              <a:cs typeface="+mn-cs"/>
            </a:endParaRPr>
          </a:p>
          <a:p>
            <a:pPr marL="342900" indent="-342900">
              <a:buFont typeface="Arial" panose="020B0604020202020204" pitchFamily="34" charset="0"/>
              <a:buChar char="•"/>
            </a:pPr>
            <a:r>
              <a:rPr lang="en-US" sz="2400" kern="1200" dirty="0">
                <a:solidFill>
                  <a:schemeClr val="tx1"/>
                </a:solidFill>
                <a:effectLst/>
                <a:latin typeface="+mn-lt"/>
                <a:ea typeface="+mn-ea"/>
                <a:cs typeface="+mn-cs"/>
              </a:rPr>
              <a:t>A school in your portfolio does not complete an annual audit during their first year of operation. What might your next steps be?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11</a:t>
            </a:fld>
            <a:endParaRPr lang="en-US"/>
          </a:p>
        </p:txBody>
      </p:sp>
    </p:spTree>
    <p:extLst>
      <p:ext uri="{BB962C8B-B14F-4D97-AF65-F5344CB8AC3E}">
        <p14:creationId xmlns:p14="http://schemas.microsoft.com/office/powerpoint/2010/main" val="2632378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Monitoring schools’ financial performance includes monitoring their grant compliance as well.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Federal grant funding will likely flow to schools through the authorizer, particularly for CSP-recipient schools. The same remains true for federal COVID stimulus funding, such as the CARES Act. </a:t>
            </a:r>
          </a:p>
          <a:p>
            <a:pPr marL="342900" indent="-342900">
              <a:buFont typeface="Arial" panose="020B0604020202020204" pitchFamily="34" charset="0"/>
              <a:buChar char="•"/>
            </a:pPr>
            <a:r>
              <a:rPr lang="en-US" sz="2400" kern="1200" dirty="0">
                <a:solidFill>
                  <a:schemeClr val="tx1"/>
                </a:solidFill>
                <a:effectLst/>
                <a:latin typeface="+mn-lt"/>
                <a:ea typeface="+mn-ea"/>
                <a:cs typeface="+mn-cs"/>
              </a:rPr>
              <a:t>It is important that authorizers monitor schools’ grant management compliance requirements even if their district has finance and/or accounting staff.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12</a:t>
            </a:fld>
            <a:endParaRPr lang="en-US"/>
          </a:p>
        </p:txBody>
      </p:sp>
    </p:spTree>
    <p:extLst>
      <p:ext uri="{BB962C8B-B14F-4D97-AF65-F5344CB8AC3E}">
        <p14:creationId xmlns:p14="http://schemas.microsoft.com/office/powerpoint/2010/main" val="20797900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Student enrollment is a critical operational component that authorizers should monitor (i.e., during planning years to ensure schools are on track to meet established enrollment targets; tracking schools’ enrollment by subgroups, such as gender, race/ethnicity, ELL, students with special education needs, FRPL students, gifted students, etc.)</a:t>
            </a:r>
          </a:p>
          <a:p>
            <a:pPr marL="342900" indent="-342900">
              <a:buFont typeface="Arial" panose="020B0604020202020204" pitchFamily="34" charset="0"/>
              <a:buChar char="•"/>
            </a:pPr>
            <a:r>
              <a:rPr lang="en-US" sz="2400" kern="1200" dirty="0">
                <a:solidFill>
                  <a:schemeClr val="tx1"/>
                </a:solidFill>
                <a:effectLst/>
                <a:latin typeface="+mn-lt"/>
                <a:ea typeface="+mn-ea"/>
                <a:cs typeface="+mn-cs"/>
              </a:rPr>
              <a:t>Since schools’ funding is largely derived from FTE students, authorizers should track schools’ future enrollment goals and projections as well. </a:t>
            </a:r>
            <a:endParaRPr lang="en-US" sz="28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F085DC6-3276-7043-866B-AAE2820669F7}" type="slidenum">
              <a:rPr lang="en-US" smtClean="0"/>
              <a:t>13</a:t>
            </a:fld>
            <a:endParaRPr lang="en-US"/>
          </a:p>
        </p:txBody>
      </p:sp>
    </p:spTree>
    <p:extLst>
      <p:ext uri="{BB962C8B-B14F-4D97-AF65-F5344CB8AC3E}">
        <p14:creationId xmlns:p14="http://schemas.microsoft.com/office/powerpoint/2010/main" val="558108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400" u="sng" kern="1200" dirty="0">
                <a:solidFill>
                  <a:schemeClr val="tx1"/>
                </a:solidFill>
                <a:effectLst/>
                <a:latin typeface="+mn-lt"/>
                <a:ea typeface="+mn-ea"/>
                <a:cs typeface="+mn-cs"/>
              </a:rPr>
              <a:t>Quick Whole Group Discussion (5 mins)</a:t>
            </a:r>
            <a:endParaRPr lang="en-US" sz="24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b="1" kern="1200" dirty="0">
                <a:solidFill>
                  <a:schemeClr val="tx1"/>
                </a:solidFill>
                <a:effectLst/>
                <a:latin typeface="+mn-lt"/>
                <a:ea typeface="+mn-ea"/>
                <a:cs typeface="+mn-cs"/>
              </a:rPr>
              <a:t>Scenario 3</a:t>
            </a:r>
            <a:r>
              <a:rPr lang="en-US" sz="2400" kern="1200" dirty="0">
                <a:solidFill>
                  <a:schemeClr val="tx1"/>
                </a:solidFill>
                <a:effectLst/>
                <a:latin typeface="+mn-lt"/>
                <a:ea typeface="+mn-ea"/>
                <a:cs typeface="+mn-cs"/>
              </a:rPr>
              <a:t>: What tools/resources might you use to monitor the enrollment of students with disabilities or ELLs? </a:t>
            </a:r>
          </a:p>
          <a:p>
            <a:pPr marL="342900" indent="-342900">
              <a:buFont typeface="Arial" panose="020B0604020202020204" pitchFamily="34" charset="0"/>
              <a:buChar char="•"/>
            </a:pPr>
            <a:r>
              <a:rPr lang="en-US" sz="2400" kern="1200" dirty="0">
                <a:solidFill>
                  <a:schemeClr val="tx1"/>
                </a:solidFill>
                <a:effectLst/>
                <a:latin typeface="+mn-lt"/>
                <a:ea typeface="+mn-ea"/>
                <a:cs typeface="+mn-cs"/>
              </a:rPr>
              <a:t>Is there a “right” enrollment percentage you should hold schools accountable to?</a:t>
            </a:r>
            <a:r>
              <a:rPr lang="en-US" dirty="0">
                <a:effectLst/>
              </a:rPr>
              <a:t>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14</a:t>
            </a:fld>
            <a:endParaRPr lang="en-US"/>
          </a:p>
        </p:txBody>
      </p:sp>
    </p:spTree>
    <p:extLst>
      <p:ext uri="{BB962C8B-B14F-4D97-AF65-F5344CB8AC3E}">
        <p14:creationId xmlns:p14="http://schemas.microsoft.com/office/powerpoint/2010/main" val="182993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Operational performance is another critical area for authorizers to monitor; schools’ failure to meet these goals also leads to school closures. </a:t>
            </a:r>
            <a:endParaRPr lang="en-US" sz="28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Operational performance includes—</a:t>
            </a:r>
            <a:endParaRPr lang="en-US" sz="28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student enrollment, </a:t>
            </a:r>
            <a:endParaRPr lang="en-US" sz="28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student discipline, </a:t>
            </a:r>
            <a:endParaRPr lang="en-US" sz="28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school governance, and </a:t>
            </a:r>
            <a:endParaRPr lang="en-US" sz="28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other systems and procedures (e.g., HR). </a:t>
            </a:r>
            <a:endParaRPr lang="en-US" sz="28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Student discipline is another key area for authorizers to monitor, such as: (1) confirming the student code of conduct details are in schools’ contracts; (2) tracking schools’ adherence to their policy; and (3) ensuring schools’ policies comply with IDEA. </a:t>
            </a:r>
            <a:endParaRPr lang="en-US" sz="28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Monitoring schools’ governance includes tracking (1) board membership/turnover, (2) consistent and timely board meetings, (3) compliance with governance laws, and (4) important board actions. </a:t>
            </a:r>
            <a:endParaRPr lang="en-US" sz="28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Finally, authorizers should monitor schools’ staffing models, particularly staff turnover and schools’ compliance with notifying parents if staff at their schools are accused of any criminal activity at their school.</a:t>
            </a:r>
            <a:endParaRPr lang="en-US" sz="28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It is likely that each operations’ compliance component should both (1) be monitored annually, as indicated in CACSA’s Annual Report Template—which we will review in a different session, and (2) during the renewal process. </a:t>
            </a:r>
            <a:endParaRPr lang="en-US" sz="28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F085DC6-3276-7043-866B-AAE2820669F7}" type="slidenum">
              <a:rPr lang="en-US" smtClean="0"/>
              <a:t>15</a:t>
            </a:fld>
            <a:endParaRPr lang="en-US"/>
          </a:p>
        </p:txBody>
      </p:sp>
    </p:spTree>
    <p:extLst>
      <p:ext uri="{BB962C8B-B14F-4D97-AF65-F5344CB8AC3E}">
        <p14:creationId xmlns:p14="http://schemas.microsoft.com/office/powerpoint/2010/main" val="2005346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Under state law, local boards that approve charter schools must annually provide any information requested by CDE to evaluate charter school effectiveness statewide.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Authorizers should monitor schools’ facilities as well to ensure compliance with state code, safety, and security requirements, and that schools have floor plans and emergency routes in place.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Schools’ bell schedules and transportation plans should be incorporated in authorizers’ monitoring checklists as well. </a:t>
            </a:r>
          </a:p>
          <a:p>
            <a:pPr marL="342900" indent="-342900">
              <a:buFont typeface="Arial" panose="020B0604020202020204" pitchFamily="34" charset="0"/>
              <a:buChar char="•"/>
            </a:pPr>
            <a:r>
              <a:rPr lang="en-US" sz="2400" u="sng" kern="1200" dirty="0">
                <a:solidFill>
                  <a:schemeClr val="tx1"/>
                </a:solidFill>
                <a:effectLst/>
                <a:latin typeface="+mn-lt"/>
                <a:ea typeface="+mn-ea"/>
                <a:cs typeface="+mn-cs"/>
              </a:rPr>
              <a:t>Whole group discussion question (5 mins):</a:t>
            </a:r>
            <a:endParaRPr lang="en-US" sz="2400" kern="1200" dirty="0">
              <a:solidFill>
                <a:schemeClr val="tx1"/>
              </a:solidFill>
              <a:effectLst/>
              <a:latin typeface="+mn-lt"/>
              <a:ea typeface="+mn-ea"/>
              <a:cs typeface="+mn-cs"/>
            </a:endParaRPr>
          </a:p>
          <a:p>
            <a:pPr marL="342900" indent="-342900">
              <a:buFont typeface="Arial" panose="020B0604020202020204" pitchFamily="34" charset="0"/>
              <a:buChar char="•"/>
            </a:pPr>
            <a:r>
              <a:rPr lang="en-US" sz="2400" kern="1200" dirty="0">
                <a:solidFill>
                  <a:schemeClr val="tx1"/>
                </a:solidFill>
                <a:effectLst/>
                <a:latin typeface="+mn-lt"/>
                <a:ea typeface="+mn-ea"/>
                <a:cs typeface="+mn-cs"/>
              </a:rPr>
              <a:t>Are there any other additional topics of compliance monitoring you can think of that may be included on a monitoring checklist?</a:t>
            </a:r>
            <a:r>
              <a:rPr lang="en-US" dirty="0">
                <a:effectLst/>
              </a:rPr>
              <a:t>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16</a:t>
            </a:fld>
            <a:endParaRPr lang="en-US"/>
          </a:p>
        </p:txBody>
      </p:sp>
    </p:spTree>
    <p:extLst>
      <p:ext uri="{BB962C8B-B14F-4D97-AF65-F5344CB8AC3E}">
        <p14:creationId xmlns:p14="http://schemas.microsoft.com/office/powerpoint/2010/main" val="1306580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Authorizers should also monitor complaints received by the schools they authorize, especially those from parents/guardians. In the event these arise, authorizers should—</a:t>
            </a:r>
            <a:endParaRPr lang="en-US" sz="28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(1) Direct the parent/guardian back to the school to ensure they have exhausted the remedies articulated in the school’s complaint/grievance policy before bringing it to the district level. </a:t>
            </a:r>
            <a:endParaRPr lang="en-US" sz="28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(2) If the parent/guardian has done so, authorizers should refer them to their district-level grievance policy (as applicable, and in the absence of a grievance policy, prioritize creating one with your team). </a:t>
            </a:r>
            <a:endParaRPr lang="en-US" sz="28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Complaints related to special education and/or students’ health/safety require exceptions. </a:t>
            </a:r>
            <a:endParaRPr lang="en-US" sz="28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External organizations may file complaints as well, and though schools may bare responsibility, authorizers may have to respond as well. For example, issues related to—</a:t>
            </a:r>
            <a:endParaRPr lang="en-US" sz="28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COVID safety </a:t>
            </a:r>
            <a:endParaRPr lang="en-US" sz="28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Other health and safety issues (e.g., student to student and/or student to teacher issues)</a:t>
            </a:r>
            <a:endParaRPr lang="en-US" sz="28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Transportation issues (e.g., school owned buses out of compliance)</a:t>
            </a:r>
            <a:endParaRPr lang="en-US" sz="2800" kern="1200" dirty="0">
              <a:solidFill>
                <a:schemeClr val="tx1"/>
              </a:solidFill>
              <a:effectLst/>
              <a:latin typeface="+mn-lt"/>
              <a:ea typeface="+mn-ea"/>
              <a:cs typeface="+mn-cs"/>
            </a:endParaRPr>
          </a:p>
          <a:p>
            <a:pPr marL="342900" indent="-342900">
              <a:buFont typeface="Arial" panose="020B0604020202020204" pitchFamily="34" charset="0"/>
              <a:buChar char="•"/>
            </a:pPr>
            <a:r>
              <a:rPr lang="en-US" sz="2400" kern="1200" dirty="0">
                <a:solidFill>
                  <a:schemeClr val="tx1"/>
                </a:solidFill>
                <a:effectLst/>
                <a:latin typeface="+mn-lt"/>
                <a:ea typeface="+mn-ea"/>
                <a:cs typeface="+mn-cs"/>
              </a:rPr>
              <a:t>Board member complaints to the district</a:t>
            </a:r>
            <a:r>
              <a:rPr lang="en-US" dirty="0">
                <a:effectLst/>
              </a:rPr>
              <a:t>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17</a:t>
            </a:fld>
            <a:endParaRPr lang="en-US"/>
          </a:p>
        </p:txBody>
      </p:sp>
    </p:spTree>
    <p:extLst>
      <p:ext uri="{BB962C8B-B14F-4D97-AF65-F5344CB8AC3E}">
        <p14:creationId xmlns:p14="http://schemas.microsoft.com/office/powerpoint/2010/main" val="3522240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English Language Learners (“ELLs”) are students who (1) speak a home language other than English, and (2) whose level of English proficiency is not sufficient for them to learn in classrooms English is the language of instruction (i.e., in listening, speaking, reading, and/or writing English). These students are also referred as “limited English proficient” (LEP) students. </a:t>
            </a:r>
            <a:endParaRPr lang="en-US" sz="28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ELL/LEP students are served in English for Speakers of Other Languages (ESOL) programs, and there are numerous applicable federal and state laws. </a:t>
            </a:r>
            <a:endParaRPr lang="en-US" sz="2800" kern="1200" dirty="0">
              <a:solidFill>
                <a:schemeClr val="tx1"/>
              </a:solidFill>
              <a:effectLst/>
              <a:latin typeface="+mn-lt"/>
              <a:ea typeface="+mn-ea"/>
              <a:cs typeface="+mn-cs"/>
            </a:endParaRPr>
          </a:p>
          <a:p>
            <a:pPr marL="342900" indent="-342900">
              <a:buFont typeface="Arial" panose="020B0604020202020204" pitchFamily="34" charset="0"/>
              <a:buChar char="•"/>
            </a:pPr>
            <a:r>
              <a:rPr lang="en-US" sz="2400" b="1" u="sng" kern="1200" dirty="0">
                <a:solidFill>
                  <a:schemeClr val="tx1"/>
                </a:solidFill>
                <a:effectLst/>
                <a:latin typeface="+mn-lt"/>
                <a:ea typeface="+mn-ea"/>
                <a:cs typeface="+mn-cs"/>
              </a:rPr>
              <a:t>Federal Law</a:t>
            </a:r>
            <a:endParaRPr lang="en-US" sz="28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First, ELL/LEP students or students whose parents are not proficient in English cannot be denied enrollment in any public school, including charters. </a:t>
            </a:r>
            <a:endParaRPr lang="en-US" sz="28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As such, charters must have enrollment policies that (1) articulate a process for enrolling students when they have more applicants than seats without preferences, and (2) does not discriminate against ELL students, including those born in the US and who are immigrants.</a:t>
            </a:r>
            <a:endParaRPr lang="en-US" sz="28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Statute further requires that schools’ procedures include a process to identify LEP proficient students through assessment; and provide (1) instruction in ESOL and in basic subject areas; (2) for exiting from the program; (3) qualified teachers; and (4) for parental involvement.</a:t>
            </a:r>
            <a:endParaRPr lang="en-US" sz="28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The </a:t>
            </a:r>
            <a:r>
              <a:rPr lang="en-US" sz="2400" i="1" kern="1200" dirty="0" err="1">
                <a:solidFill>
                  <a:schemeClr val="tx1"/>
                </a:solidFill>
                <a:effectLst/>
                <a:latin typeface="+mn-lt"/>
                <a:ea typeface="+mn-ea"/>
                <a:cs typeface="+mn-cs"/>
              </a:rPr>
              <a:t>Castañeda</a:t>
            </a:r>
            <a:r>
              <a:rPr lang="en-US" sz="2400" kern="1200" dirty="0">
                <a:solidFill>
                  <a:schemeClr val="tx1"/>
                </a:solidFill>
                <a:effectLst/>
                <a:latin typeface="+mn-lt"/>
                <a:ea typeface="+mn-ea"/>
                <a:cs typeface="+mn-cs"/>
              </a:rPr>
              <a:t> standard mandates that ELL programs be (1) based on a sound educational theory; (2) implemented with sufficient resources and personnel; and (3) evaluated to determine whether their effectiveness in helping students overcome language barriers.</a:t>
            </a:r>
            <a:endParaRPr lang="en-US" sz="28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We will review key areas to monitor that address these federal and state requirements on the next slide.</a:t>
            </a:r>
            <a:endParaRPr lang="en-US" sz="2800" kern="1200" dirty="0">
              <a:solidFill>
                <a:schemeClr val="tx1"/>
              </a:solidFill>
              <a:effectLst/>
              <a:latin typeface="+mn-lt"/>
              <a:ea typeface="+mn-ea"/>
              <a:cs typeface="+mn-cs"/>
            </a:endParaRPr>
          </a:p>
          <a:p>
            <a:pPr marL="342900" indent="-342900">
              <a:buFont typeface="Arial" panose="020B0604020202020204" pitchFamily="34" charset="0"/>
              <a:buChar char="•"/>
            </a:pPr>
            <a:r>
              <a:rPr lang="en-US" sz="2400" b="1" u="sng" kern="1200" dirty="0">
                <a:solidFill>
                  <a:schemeClr val="tx1"/>
                </a:solidFill>
                <a:effectLst/>
                <a:latin typeface="+mn-lt"/>
                <a:ea typeface="+mn-ea"/>
                <a:cs typeface="+mn-cs"/>
              </a:rPr>
              <a:t>Colorado Law</a:t>
            </a:r>
            <a:endParaRPr lang="en-US" sz="28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There are also requirements under Colorado’s English Language Proficiency Act. LEAs must—</a:t>
            </a:r>
            <a:endParaRPr lang="en-US" sz="28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Report and certify (1) the student count and proficiency levels for ELLs in the district and (2) the number of ELLs who have exited from the program through the Student October Pupil Enrollment collection.</a:t>
            </a:r>
            <a:endParaRPr lang="en-US" sz="28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Provide ELLs with both access to grade-level academic content and evidence-based, English language development programs. </a:t>
            </a:r>
            <a:endParaRPr lang="en-US" sz="2800" kern="1200" dirty="0">
              <a:solidFill>
                <a:schemeClr val="tx1"/>
              </a:solidFill>
              <a:effectLst/>
              <a:latin typeface="+mn-lt"/>
              <a:ea typeface="+mn-ea"/>
              <a:cs typeface="+mn-cs"/>
            </a:endParaRPr>
          </a:p>
          <a:p>
            <a:pPr marL="342900" indent="-342900">
              <a:buFont typeface="Arial" panose="020B0604020202020204" pitchFamily="34" charset="0"/>
              <a:buChar char="•"/>
            </a:pPr>
            <a:r>
              <a:rPr lang="en-US" sz="2400" kern="1200" dirty="0">
                <a:solidFill>
                  <a:schemeClr val="tx1"/>
                </a:solidFill>
                <a:effectLst/>
                <a:latin typeface="+mn-lt"/>
                <a:ea typeface="+mn-ea"/>
                <a:cs typeface="+mn-cs"/>
              </a:rPr>
              <a:t>Ensure all staff supporting ELLs receive relevant professional development.</a:t>
            </a:r>
            <a:r>
              <a:rPr lang="en-US" dirty="0">
                <a:effectLst/>
              </a:rPr>
              <a:t>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18</a:t>
            </a:fld>
            <a:endParaRPr lang="en-US" dirty="0"/>
          </a:p>
        </p:txBody>
      </p:sp>
    </p:spTree>
    <p:extLst>
      <p:ext uri="{BB962C8B-B14F-4D97-AF65-F5344CB8AC3E}">
        <p14:creationId xmlns:p14="http://schemas.microsoft.com/office/powerpoint/2010/main" val="31169444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400" b="1" u="sng" kern="1200" dirty="0">
                <a:solidFill>
                  <a:schemeClr val="tx1"/>
                </a:solidFill>
                <a:effectLst/>
                <a:latin typeface="+mn-lt"/>
                <a:ea typeface="+mn-ea"/>
                <a:cs typeface="+mn-cs"/>
              </a:rPr>
              <a:t>Identification</a:t>
            </a:r>
            <a:endParaRPr lang="en-US" sz="24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As we just discussed, schools are required to identify and assess ELL students to determine their eligibility for appropriate services. Students identified as ELL must be further assessed in academic areas to help teachers develop appropriate instruction based on students’ prior schooling and current needs. </a:t>
            </a:r>
          </a:p>
          <a:p>
            <a:pPr marL="342900" indent="-342900">
              <a:buFont typeface="Arial" panose="020B0604020202020204" pitchFamily="34" charset="0"/>
              <a:buChar char="•"/>
            </a:pPr>
            <a:r>
              <a:rPr lang="en-US" sz="2400" b="1" u="sng" kern="1200" dirty="0">
                <a:solidFill>
                  <a:schemeClr val="tx1"/>
                </a:solidFill>
                <a:effectLst/>
                <a:latin typeface="+mn-lt"/>
                <a:ea typeface="+mn-ea"/>
                <a:cs typeface="+mn-cs"/>
              </a:rPr>
              <a:t>Instruction</a:t>
            </a:r>
            <a:endParaRPr lang="en-US" sz="24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ELL students— without regard to their level of English proficiency—are entitled to (1) equal access to all programs to meet their academic needs and (2) dropout prevention and other support services.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Appropriate instruction for ELLs includes both general academic and ESOL programming; the latter can include ESOL instruction (1) to develop skills in listening, speaking, reading, and writing, and (2) home language instructional strategies in basic subject areas.</a:t>
            </a:r>
          </a:p>
          <a:p>
            <a:pPr marL="342900" indent="-342900">
              <a:buFont typeface="Arial" panose="020B0604020202020204" pitchFamily="34" charset="0"/>
              <a:buChar char="•"/>
            </a:pPr>
            <a:r>
              <a:rPr lang="en-US" sz="2400" b="1" u="sng" kern="1200" dirty="0">
                <a:solidFill>
                  <a:schemeClr val="tx1"/>
                </a:solidFill>
                <a:effectLst/>
                <a:latin typeface="+mn-lt"/>
                <a:ea typeface="+mn-ea"/>
                <a:cs typeface="+mn-cs"/>
              </a:rPr>
              <a:t>Parental Involvement</a:t>
            </a:r>
            <a:endParaRPr lang="en-US" sz="24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Schools must promote parental involvement in ELL programs and their students’ academic achievement.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Parents should be (1) be notified of their student’s ELL designation, instructional program, and their right to refuse enrolling their student in the program, and (2) provided written and oral communication in a language they understand.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Schools must also consider parents’ preference on their students’ ELL determination when making decisions about that student’s placement in and exit from the ESOL program.</a:t>
            </a:r>
          </a:p>
          <a:p>
            <a:pPr marL="342900" indent="-342900">
              <a:buFont typeface="Arial" panose="020B0604020202020204" pitchFamily="34" charset="0"/>
              <a:buChar char="•"/>
            </a:pPr>
            <a:r>
              <a:rPr lang="en-US" sz="2400" b="1" u="sng" kern="1200" dirty="0">
                <a:solidFill>
                  <a:schemeClr val="tx1"/>
                </a:solidFill>
                <a:effectLst/>
                <a:latin typeface="+mn-lt"/>
                <a:ea typeface="+mn-ea"/>
                <a:cs typeface="+mn-cs"/>
              </a:rPr>
              <a:t>Exiting ESOL Program</a:t>
            </a:r>
            <a:endParaRPr lang="en-US" sz="24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Schools must have procedures for exiting students from ESOL programs and are responsible for monitoring students’ progress while they are in/and after exiting the ESOL program.</a:t>
            </a:r>
          </a:p>
          <a:p>
            <a:pPr marL="342900" indent="-342900">
              <a:buFont typeface="Arial" panose="020B0604020202020204" pitchFamily="34" charset="0"/>
              <a:buChar char="•"/>
            </a:pPr>
            <a:r>
              <a:rPr lang="en-US" sz="2400" b="1" u="sng" kern="1200" dirty="0">
                <a:solidFill>
                  <a:schemeClr val="tx1"/>
                </a:solidFill>
                <a:effectLst/>
                <a:latin typeface="+mn-lt"/>
                <a:ea typeface="+mn-ea"/>
                <a:cs typeface="+mn-cs"/>
              </a:rPr>
              <a:t>Staff Qualifications</a:t>
            </a:r>
            <a:endParaRPr lang="en-US" sz="24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ELL instruction must be provided by qualified staff using appropriate instructional materials. Teachers without a certificate with ESOL endorsement (in any content area) must complete in-service training.</a:t>
            </a:r>
          </a:p>
          <a:p>
            <a:pPr marL="342900" indent="-342900">
              <a:buFont typeface="Arial" panose="020B0604020202020204" pitchFamily="34" charset="0"/>
              <a:buChar char="•"/>
            </a:pPr>
            <a:r>
              <a:rPr lang="en-US" sz="2400" b="1" u="sng" kern="1200" dirty="0">
                <a:solidFill>
                  <a:schemeClr val="tx1"/>
                </a:solidFill>
                <a:effectLst/>
                <a:latin typeface="+mn-lt"/>
                <a:ea typeface="+mn-ea"/>
                <a:cs typeface="+mn-cs"/>
              </a:rPr>
              <a:t>Monitoring</a:t>
            </a:r>
            <a:endParaRPr lang="en-US" sz="2400" kern="1200" dirty="0">
              <a:solidFill>
                <a:schemeClr val="tx1"/>
              </a:solidFill>
              <a:effectLst/>
              <a:latin typeface="+mn-lt"/>
              <a:ea typeface="+mn-ea"/>
              <a:cs typeface="+mn-cs"/>
            </a:endParaRPr>
          </a:p>
          <a:p>
            <a:pPr marL="342900" indent="-342900">
              <a:buFont typeface="Arial" panose="020B0604020202020204" pitchFamily="34" charset="0"/>
              <a:buChar char="•"/>
            </a:pPr>
            <a:r>
              <a:rPr lang="en-US" sz="2400" kern="1200" dirty="0">
                <a:solidFill>
                  <a:schemeClr val="tx1"/>
                </a:solidFill>
                <a:effectLst/>
                <a:latin typeface="+mn-lt"/>
                <a:ea typeface="+mn-ea"/>
                <a:cs typeface="+mn-cs"/>
              </a:rPr>
              <a:t>Authorizers use the annual report to monitor schools’ ELL programs and in monitor these programs in further detail during the renewal process.</a:t>
            </a:r>
            <a:r>
              <a:rPr lang="en-US" dirty="0">
                <a:effectLst/>
              </a:rPr>
              <a:t>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19</a:t>
            </a:fld>
            <a:endParaRPr lang="en-US" dirty="0"/>
          </a:p>
        </p:txBody>
      </p:sp>
    </p:spTree>
    <p:extLst>
      <p:ext uri="{BB962C8B-B14F-4D97-AF65-F5344CB8AC3E}">
        <p14:creationId xmlns:p14="http://schemas.microsoft.com/office/powerpoint/2010/main" val="2772783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Discuss agenda</a:t>
            </a:r>
          </a:p>
        </p:txBody>
      </p:sp>
      <p:sp>
        <p:nvSpPr>
          <p:cNvPr id="4" name="Slide Number Placeholder 3"/>
          <p:cNvSpPr>
            <a:spLocks noGrp="1"/>
          </p:cNvSpPr>
          <p:nvPr>
            <p:ph type="sldNum" sz="quarter" idx="5"/>
          </p:nvPr>
        </p:nvSpPr>
        <p:spPr/>
        <p:txBody>
          <a:bodyPr/>
          <a:lstStyle/>
          <a:p>
            <a:fld id="{5F085DC6-3276-7043-866B-AAE2820669F7}" type="slidenum">
              <a:rPr lang="en-US" smtClean="0"/>
              <a:t>2</a:t>
            </a:fld>
            <a:endParaRPr lang="en-US"/>
          </a:p>
        </p:txBody>
      </p:sp>
    </p:spTree>
    <p:extLst>
      <p:ext uri="{BB962C8B-B14F-4D97-AF65-F5344CB8AC3E}">
        <p14:creationId xmlns:p14="http://schemas.microsoft.com/office/powerpoint/2010/main" val="2319216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400" kern="1200" dirty="0">
                <a:solidFill>
                  <a:schemeClr val="tx1"/>
                </a:solidFill>
                <a:effectLst/>
                <a:latin typeface="+mn-lt"/>
                <a:ea typeface="+mn-ea"/>
                <a:cs typeface="+mn-cs"/>
              </a:rPr>
              <a:t>Like ELL students, state and federal laws require equal access for students with disabilities. Colorado law also prohibits rejecting students with disabilities.</a:t>
            </a:r>
            <a:endParaRPr lang="en-US" sz="2800" kern="1200" dirty="0">
              <a:solidFill>
                <a:schemeClr val="tx1"/>
              </a:solidFill>
              <a:effectLst/>
              <a:latin typeface="+mn-lt"/>
              <a:ea typeface="+mn-ea"/>
              <a:cs typeface="+mn-cs"/>
            </a:endParaRPr>
          </a:p>
          <a:p>
            <a:pPr marL="342900" indent="-342900">
              <a:buFont typeface="Arial" panose="020B0604020202020204" pitchFamily="34" charset="0"/>
              <a:buChar char="•"/>
            </a:pPr>
            <a:r>
              <a:rPr lang="en-US" sz="2400" b="1" u="sng" kern="1200" dirty="0">
                <a:solidFill>
                  <a:schemeClr val="tx1"/>
                </a:solidFill>
                <a:effectLst/>
                <a:latin typeface="+mn-lt"/>
                <a:ea typeface="+mn-ea"/>
                <a:cs typeface="+mn-cs"/>
              </a:rPr>
              <a:t>Child Find</a:t>
            </a:r>
            <a:endParaRPr lang="en-US" sz="28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IDEA (federal law) requires that charter schools met all Child Find requirements. Child Find is a continuous process of public awareness activities, screening and evaluation designed to (1) locate, (2) identify, and (3) evaluate children with disabilities who need Early Childhood Intervention (ECI) Programs (Part C) or Special Education and Related Services (Part B). </a:t>
            </a:r>
            <a:endParaRPr lang="en-US" sz="28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Charters must comply with these requirements, including evaluating students suspected of having a disability and in need of special education services, even if that student is advancing from grade to grade.</a:t>
            </a:r>
            <a:endParaRPr lang="en-US" sz="2800" kern="1200" dirty="0">
              <a:solidFill>
                <a:schemeClr val="tx1"/>
              </a:solidFill>
              <a:effectLst/>
              <a:latin typeface="+mn-lt"/>
              <a:ea typeface="+mn-ea"/>
              <a:cs typeface="+mn-cs"/>
            </a:endParaRPr>
          </a:p>
          <a:p>
            <a:pPr marL="342900" indent="-342900">
              <a:buFont typeface="Arial" panose="020B0604020202020204" pitchFamily="34" charset="0"/>
              <a:buChar char="•"/>
            </a:pPr>
            <a:r>
              <a:rPr lang="en-US" sz="2400" b="1" u="sng" kern="1200" dirty="0">
                <a:solidFill>
                  <a:schemeClr val="tx1"/>
                </a:solidFill>
                <a:effectLst/>
                <a:latin typeface="+mn-lt"/>
                <a:ea typeface="+mn-ea"/>
                <a:cs typeface="+mn-cs"/>
              </a:rPr>
              <a:t>Individualized Education Program (IEP)</a:t>
            </a:r>
            <a:endParaRPr lang="en-US" sz="28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Charters are also responsible for ensuring that (1) students’ IEPs are reviewed annually, (2) parents are involved in this annual review, and (3) students are making progress towards their IEP goals. </a:t>
            </a:r>
            <a:endParaRPr lang="en-US" sz="2800" kern="1200" dirty="0">
              <a:solidFill>
                <a:schemeClr val="tx1"/>
              </a:solidFill>
              <a:effectLst/>
              <a:latin typeface="+mn-lt"/>
              <a:ea typeface="+mn-ea"/>
              <a:cs typeface="+mn-cs"/>
            </a:endParaRPr>
          </a:p>
          <a:p>
            <a:pPr marL="342900" indent="-342900">
              <a:buFont typeface="Arial" panose="020B0604020202020204" pitchFamily="34" charset="0"/>
              <a:buChar char="•"/>
            </a:pPr>
            <a:r>
              <a:rPr lang="en-US" sz="2400" b="1" u="sng" kern="1200" dirty="0">
                <a:solidFill>
                  <a:schemeClr val="tx1"/>
                </a:solidFill>
                <a:effectLst/>
                <a:latin typeface="+mn-lt"/>
                <a:ea typeface="+mn-ea"/>
                <a:cs typeface="+mn-cs"/>
              </a:rPr>
              <a:t>Free and Appropriate Public Education (FAPE)</a:t>
            </a:r>
            <a:endParaRPr lang="en-US" sz="28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Under federal law students with disabilities also have a legal right to FAPE, which includes—</a:t>
            </a:r>
            <a:endParaRPr lang="en-US" sz="28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designing education services to meet the individual education needs of students with disabilities as adequately as those of nondisabled students;</a:t>
            </a:r>
            <a:endParaRPr lang="en-US" sz="28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educating each student with a disability with his/her nondisabled students to the maximum extent appropriate to meet that student’s needs;</a:t>
            </a:r>
            <a:endParaRPr lang="en-US" sz="28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establishing evaluation and placement procedures to prevent the misclassification or inappropriate placement of students; and </a:t>
            </a:r>
            <a:endParaRPr lang="en-US" sz="28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periodically reevaluating IEPs for students receiving special education/related services.</a:t>
            </a:r>
            <a:endParaRPr lang="en-US" sz="2800" kern="1200" dirty="0">
              <a:solidFill>
                <a:schemeClr val="tx1"/>
              </a:solidFill>
              <a:effectLst/>
              <a:latin typeface="+mn-lt"/>
              <a:ea typeface="+mn-ea"/>
              <a:cs typeface="+mn-cs"/>
            </a:endParaRPr>
          </a:p>
          <a:p>
            <a:pPr marL="342900" indent="-342900">
              <a:buFont typeface="Arial" panose="020B0604020202020204" pitchFamily="34" charset="0"/>
              <a:buChar char="•"/>
            </a:pPr>
            <a:r>
              <a:rPr lang="en-US" sz="2400" b="1" u="sng" kern="1200" dirty="0">
                <a:solidFill>
                  <a:schemeClr val="tx1"/>
                </a:solidFill>
                <a:effectLst/>
                <a:latin typeface="+mn-lt"/>
                <a:ea typeface="+mn-ea"/>
                <a:cs typeface="+mn-cs"/>
              </a:rPr>
              <a:t>Least Restrictive Environment (LRE)</a:t>
            </a:r>
            <a:endParaRPr lang="en-US" sz="28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The LRE is the environment where students can receive FAPE designed to meet his/her special education needs while still being educated with nondisabled peers to the maximum extent appropriate. </a:t>
            </a:r>
            <a:endParaRPr lang="en-US" sz="28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In addition to the federal requirements, schools’ contacts may include supplemental special education requirements—such as MOUs—that ae typical in some districts. Make sure to familiarize yourself with schools’ contracts to clarify your monitoring responsibilities—contract violations are equivalent to statutory violations. </a:t>
            </a:r>
            <a:endParaRPr lang="en-US" sz="2800" kern="1200" dirty="0">
              <a:solidFill>
                <a:schemeClr val="tx1"/>
              </a:solidFill>
              <a:effectLst/>
              <a:latin typeface="+mn-lt"/>
              <a:ea typeface="+mn-ea"/>
              <a:cs typeface="+mn-cs"/>
            </a:endParaRPr>
          </a:p>
          <a:p>
            <a:pPr marL="342900" indent="-342900">
              <a:buFont typeface="Arial" panose="020B0604020202020204" pitchFamily="34" charset="0"/>
              <a:buChar char="•"/>
            </a:pPr>
            <a:r>
              <a:rPr lang="en-US" sz="2400" b="1" u="sng" kern="1200" dirty="0">
                <a:solidFill>
                  <a:schemeClr val="tx1"/>
                </a:solidFill>
                <a:effectLst/>
                <a:latin typeface="+mn-lt"/>
                <a:ea typeface="+mn-ea"/>
                <a:cs typeface="+mn-cs"/>
              </a:rPr>
              <a:t>Monitoring</a:t>
            </a:r>
            <a:endParaRPr lang="en-US" sz="28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Authorizers should monitor special education supports annually and pay particular attention to these services during the renewal process. </a:t>
            </a:r>
            <a:endParaRPr lang="en-US" sz="28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Make sure to note the specific data reporting timeline requirements for special education; we recommend having a process to ensure data accuracy and compliance with these timelines.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(PASS TO KELLY)</a:t>
            </a:r>
            <a:endParaRPr lang="en-US" sz="2800" kern="1200" dirty="0">
              <a:solidFill>
                <a:schemeClr val="tx1"/>
              </a:solidFill>
              <a:effectLst/>
              <a:latin typeface="+mn-lt"/>
              <a:ea typeface="+mn-ea"/>
              <a:cs typeface="+mn-cs"/>
            </a:endParaRPr>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20</a:t>
            </a:fld>
            <a:endParaRPr lang="en-US"/>
          </a:p>
        </p:txBody>
      </p:sp>
    </p:spTree>
    <p:extLst>
      <p:ext uri="{BB962C8B-B14F-4D97-AF65-F5344CB8AC3E}">
        <p14:creationId xmlns:p14="http://schemas.microsoft.com/office/powerpoint/2010/main" val="6093658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We’ve covered a lot of monitoring requirements so far, but let’s take a further look into monitoring timelines.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All the topics we discussed today are part of the renewal process evaluation, which we will look at in detail later in Bootcamp. State law indicates that a school’s initial charter contract must be for a period of at least four years, and as we said best practice is for initial contracts to be for a period of 5 years.</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Regardless of the contract length, however, authorizers must monitor schools annually and in further detail during high-stakes reviews and the renewal process, including the topics addressed in this presentation.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The annual report is an effective tool for evaluating schools’ performance during the renewal and high-stakes’ review processes and identifying areas where the school may need support. However, this does not mean that authorizers should only monitor compliance every four years! We will cover annual reports in further detail during the next session.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While other authorizers may conduct annual site visits, this is not required by statute. Site visits are another topic we will address in further detail in an upcoming session. </a:t>
            </a: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Other authorizers may also conduct monthly compliance monitoring activities, and the formality of these processes varies by district. </a:t>
            </a:r>
          </a:p>
          <a:p>
            <a:pPr marL="342900" indent="-342900">
              <a:buFont typeface="Arial" panose="020B0604020202020204" pitchFamily="34" charset="0"/>
              <a:buChar char="•"/>
            </a:pPr>
            <a:endParaRPr lang="en-US" dirty="0">
              <a:cs typeface="Calibri"/>
            </a:endParaRPr>
          </a:p>
        </p:txBody>
      </p:sp>
      <p:sp>
        <p:nvSpPr>
          <p:cNvPr id="4" name="Slide Number Placeholder 3"/>
          <p:cNvSpPr>
            <a:spLocks noGrp="1"/>
          </p:cNvSpPr>
          <p:nvPr>
            <p:ph type="sldNum" sz="quarter" idx="5"/>
          </p:nvPr>
        </p:nvSpPr>
        <p:spPr/>
        <p:txBody>
          <a:bodyPr/>
          <a:lstStyle/>
          <a:p>
            <a:fld id="{5F085DC6-3276-7043-866B-AAE2820669F7}" type="slidenum">
              <a:rPr lang="en-US" smtClean="0"/>
              <a:t>21</a:t>
            </a:fld>
            <a:endParaRPr lang="en-US"/>
          </a:p>
        </p:txBody>
      </p:sp>
    </p:spTree>
    <p:extLst>
      <p:ext uri="{BB962C8B-B14F-4D97-AF65-F5344CB8AC3E}">
        <p14:creationId xmlns:p14="http://schemas.microsoft.com/office/powerpoint/2010/main" val="32007541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In order to successfully monitor schools for compliance, specific tools have been created by CACSA as well as other authorizers including an annual report template, site visit resources, and a renewal package. In our upcoming sessions we will take a closer look at these tools that are available.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In addition to these tools mentioned, some authorizers also utilize a monitoring checklist to help with this process or information within </a:t>
            </a:r>
            <a:r>
              <a:rPr lang="en-US" dirty="0" err="1"/>
              <a:t>CharterTools</a:t>
            </a:r>
            <a:r>
              <a:rPr lang="en-US" dirty="0"/>
              <a:t>. A monitoring checklist can be used to ensure that the many areas of compliance monitoring are covered and is a way for an authorizer to ensure that expectations are clear to all stakeholders. Does anyone have experience with </a:t>
            </a:r>
            <a:r>
              <a:rPr lang="en-US" dirty="0" err="1"/>
              <a:t>CharterTools</a:t>
            </a:r>
            <a:r>
              <a:rPr lang="en-US" dirty="0"/>
              <a:t> or using other monitoring checklists?</a:t>
            </a:r>
          </a:p>
        </p:txBody>
      </p:sp>
      <p:sp>
        <p:nvSpPr>
          <p:cNvPr id="4" name="Slide Number Placeholder 3"/>
          <p:cNvSpPr>
            <a:spLocks noGrp="1"/>
          </p:cNvSpPr>
          <p:nvPr>
            <p:ph type="sldNum" sz="quarter" idx="5"/>
          </p:nvPr>
        </p:nvSpPr>
        <p:spPr/>
        <p:txBody>
          <a:bodyPr/>
          <a:lstStyle/>
          <a:p>
            <a:fld id="{5F085DC6-3276-7043-866B-AAE2820669F7}" type="slidenum">
              <a:rPr lang="en-US" smtClean="0"/>
              <a:t>22</a:t>
            </a:fld>
            <a:endParaRPr lang="en-US"/>
          </a:p>
        </p:txBody>
      </p:sp>
    </p:spTree>
    <p:extLst>
      <p:ext uri="{BB962C8B-B14F-4D97-AF65-F5344CB8AC3E}">
        <p14:creationId xmlns:p14="http://schemas.microsoft.com/office/powerpoint/2010/main" val="26774343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400" kern="1200" dirty="0">
                <a:solidFill>
                  <a:schemeClr val="tx1"/>
                </a:solidFill>
                <a:effectLst/>
                <a:latin typeface="+mn-lt"/>
                <a:ea typeface="+mn-ea"/>
                <a:cs typeface="+mn-cs"/>
              </a:rPr>
              <a:t>Given the current environment in the wake of the pandemic, we also want to highlight a few additional considerations for authorizers, such as: (1) continuing to conduct virtual site visits to monitor schools’ compliance; (2) collecting additional qualitative data through staff interviews; and/or (3) examining impacts on students from a hybrid learning model.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23</a:t>
            </a:fld>
            <a:endParaRPr lang="en-US"/>
          </a:p>
        </p:txBody>
      </p:sp>
    </p:spTree>
    <p:extLst>
      <p:ext uri="{BB962C8B-B14F-4D97-AF65-F5344CB8AC3E}">
        <p14:creationId xmlns:p14="http://schemas.microsoft.com/office/powerpoint/2010/main" val="38767384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u="sng" kern="1200" dirty="0">
                <a:solidFill>
                  <a:schemeClr val="tx1"/>
                </a:solidFill>
                <a:effectLst/>
                <a:latin typeface="+mn-lt"/>
                <a:ea typeface="+mn-ea"/>
                <a:cs typeface="+mn-cs"/>
              </a:rPr>
              <a:t>Breakout Rooms Discussions</a:t>
            </a:r>
            <a:r>
              <a:rPr lang="en-US" sz="2400" kern="1200" dirty="0">
                <a:solidFill>
                  <a:schemeClr val="tx1"/>
                </a:solidFill>
                <a:effectLst/>
                <a:latin typeface="+mn-lt"/>
                <a:ea typeface="+mn-ea"/>
                <a:cs typeface="+mn-cs"/>
              </a:rPr>
              <a:t> (5-7 minutes)</a:t>
            </a:r>
          </a:p>
          <a:p>
            <a:pPr lvl="0"/>
            <a:r>
              <a:rPr lang="en-US" sz="2400" kern="1200" dirty="0">
                <a:solidFill>
                  <a:schemeClr val="tx1"/>
                </a:solidFill>
                <a:effectLst/>
                <a:latin typeface="+mn-lt"/>
                <a:ea typeface="+mn-ea"/>
                <a:cs typeface="+mn-cs"/>
              </a:rPr>
              <a:t>We’ve covered the areas of compliance that authorizers must monitor, when to monitor these areas, and we will go over some of the tools that can be used for monitoring. </a:t>
            </a:r>
          </a:p>
          <a:p>
            <a:pPr lvl="0"/>
            <a:r>
              <a:rPr lang="en-US" sz="2400" kern="1200" dirty="0">
                <a:solidFill>
                  <a:schemeClr val="tx1"/>
                </a:solidFill>
                <a:effectLst/>
                <a:latin typeface="+mn-lt"/>
                <a:ea typeface="+mn-ea"/>
                <a:cs typeface="+mn-cs"/>
              </a:rPr>
              <a:t>In a moment you will be put into breakout rooms to discuss: What sources would you look to for data in each of these areas of compliance? </a:t>
            </a:r>
          </a:p>
        </p:txBody>
      </p:sp>
      <p:sp>
        <p:nvSpPr>
          <p:cNvPr id="4" name="Slide Number Placeholder 3"/>
          <p:cNvSpPr>
            <a:spLocks noGrp="1"/>
          </p:cNvSpPr>
          <p:nvPr>
            <p:ph type="sldNum" sz="quarter" idx="5"/>
          </p:nvPr>
        </p:nvSpPr>
        <p:spPr/>
        <p:txBody>
          <a:bodyPr/>
          <a:lstStyle/>
          <a:p>
            <a:fld id="{5F085DC6-3276-7043-866B-AAE2820669F7}" type="slidenum">
              <a:rPr lang="en-US" smtClean="0"/>
              <a:t>24</a:t>
            </a:fld>
            <a:endParaRPr lang="en-US"/>
          </a:p>
        </p:txBody>
      </p:sp>
    </p:spTree>
    <p:extLst>
      <p:ext uri="{BB962C8B-B14F-4D97-AF65-F5344CB8AC3E}">
        <p14:creationId xmlns:p14="http://schemas.microsoft.com/office/powerpoint/2010/main" val="10002082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u="sng" kern="1200" dirty="0">
                <a:solidFill>
                  <a:schemeClr val="tx1"/>
                </a:solidFill>
                <a:effectLst/>
                <a:latin typeface="+mn-lt"/>
                <a:ea typeface="+mn-ea"/>
                <a:cs typeface="+mn-cs"/>
              </a:rPr>
              <a:t>Whole group discussion based on small group</a:t>
            </a:r>
            <a:r>
              <a:rPr lang="en-US" sz="2400" kern="1200" dirty="0">
                <a:solidFill>
                  <a:schemeClr val="tx1"/>
                </a:solidFill>
                <a:effectLst/>
                <a:latin typeface="+mn-lt"/>
                <a:ea typeface="+mn-ea"/>
                <a:cs typeface="+mn-cs"/>
              </a:rPr>
              <a:t> (2 minutes)</a:t>
            </a:r>
          </a:p>
          <a:p>
            <a:pPr lvl="0"/>
            <a:r>
              <a:rPr lang="en-US" sz="2400" kern="1200" dirty="0">
                <a:solidFill>
                  <a:schemeClr val="tx1"/>
                </a:solidFill>
                <a:effectLst/>
                <a:latin typeface="+mn-lt"/>
                <a:ea typeface="+mn-ea"/>
                <a:cs typeface="+mn-cs"/>
              </a:rPr>
              <a:t>Let’s look at some of the ideas you all came up with. </a:t>
            </a:r>
          </a:p>
          <a:p>
            <a:pPr lvl="0"/>
            <a:r>
              <a:rPr lang="en-US" sz="2400" kern="1200" dirty="0">
                <a:solidFill>
                  <a:schemeClr val="tx1"/>
                </a:solidFill>
                <a:effectLst/>
                <a:latin typeface="+mn-lt"/>
                <a:ea typeface="+mn-ea"/>
                <a:cs typeface="+mn-cs"/>
              </a:rPr>
              <a:t>Read out ideas from Jamboard</a:t>
            </a:r>
          </a:p>
        </p:txBody>
      </p:sp>
      <p:sp>
        <p:nvSpPr>
          <p:cNvPr id="4" name="Slide Number Placeholder 3"/>
          <p:cNvSpPr>
            <a:spLocks noGrp="1"/>
          </p:cNvSpPr>
          <p:nvPr>
            <p:ph type="sldNum" sz="quarter" idx="5"/>
          </p:nvPr>
        </p:nvSpPr>
        <p:spPr/>
        <p:txBody>
          <a:bodyPr/>
          <a:lstStyle/>
          <a:p>
            <a:fld id="{5F085DC6-3276-7043-866B-AAE2820669F7}" type="slidenum">
              <a:rPr lang="en-US" smtClean="0"/>
              <a:t>25</a:t>
            </a:fld>
            <a:endParaRPr lang="en-US"/>
          </a:p>
        </p:txBody>
      </p:sp>
    </p:spTree>
    <p:extLst>
      <p:ext uri="{BB962C8B-B14F-4D97-AF65-F5344CB8AC3E}">
        <p14:creationId xmlns:p14="http://schemas.microsoft.com/office/powerpoint/2010/main" val="35793887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828891" rtl="0" eaLnBrk="1" fontAlgn="auto" latinLnBrk="0" hangingPunct="1">
              <a:lnSpc>
                <a:spcPct val="100000"/>
              </a:lnSpc>
              <a:spcBef>
                <a:spcPts val="0"/>
              </a:spcBef>
              <a:spcAft>
                <a:spcPts val="0"/>
              </a:spcAft>
              <a:buClrTx/>
              <a:buSzTx/>
              <a:buFontTx/>
              <a:buNone/>
              <a:tabLst/>
              <a:defRPr/>
            </a:pPr>
            <a:r>
              <a:rPr lang="en-US" dirty="0"/>
              <a:t>Discuss questions or reactions</a:t>
            </a:r>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26</a:t>
            </a:fld>
            <a:endParaRPr lang="en-US"/>
          </a:p>
        </p:txBody>
      </p:sp>
    </p:spTree>
    <p:extLst>
      <p:ext uri="{BB962C8B-B14F-4D97-AF65-F5344CB8AC3E}">
        <p14:creationId xmlns:p14="http://schemas.microsoft.com/office/powerpoint/2010/main" val="28658005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2400" kern="1200" dirty="0">
                <a:solidFill>
                  <a:schemeClr val="tx1"/>
                </a:solidFill>
                <a:effectLst/>
                <a:latin typeface="+mn-lt"/>
                <a:ea typeface="+mn-ea"/>
                <a:cs typeface="+mn-cs"/>
              </a:rPr>
              <a:t>Thank you and Closeout </a:t>
            </a:r>
          </a:p>
          <a:p>
            <a:pPr lvl="0"/>
            <a:r>
              <a:rPr lang="en-US" sz="2400" kern="1200" dirty="0">
                <a:solidFill>
                  <a:schemeClr val="tx1"/>
                </a:solidFill>
                <a:effectLst/>
                <a:latin typeface="+mn-lt"/>
                <a:ea typeface="+mn-ea"/>
                <a:cs typeface="+mn-cs"/>
              </a:rPr>
              <a:t>Reminder – no Bootcamp next week; see you on Wednesday, December 1</a:t>
            </a:r>
            <a:r>
              <a:rPr lang="en-US" sz="2400" kern="1200" baseline="30000" dirty="0">
                <a:solidFill>
                  <a:schemeClr val="tx1"/>
                </a:solidFill>
                <a:effectLst/>
                <a:latin typeface="+mn-lt"/>
                <a:ea typeface="+mn-ea"/>
                <a:cs typeface="+mn-cs"/>
              </a:rPr>
              <a:t>st</a:t>
            </a:r>
            <a:r>
              <a:rPr lang="en-US" sz="24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27</a:t>
            </a:fld>
            <a:endParaRPr lang="en-US"/>
          </a:p>
        </p:txBody>
      </p:sp>
    </p:spTree>
    <p:extLst>
      <p:ext uri="{BB962C8B-B14F-4D97-AF65-F5344CB8AC3E}">
        <p14:creationId xmlns:p14="http://schemas.microsoft.com/office/powerpoint/2010/main" val="2162229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Bootcamp Overview</a:t>
            </a:r>
          </a:p>
          <a:p>
            <a:pPr marL="342900" indent="-342900">
              <a:buFont typeface="Arial" panose="020B0604020202020204" pitchFamily="34" charset="0"/>
              <a:buChar char="•"/>
            </a:pPr>
            <a:r>
              <a:rPr lang="en-US" sz="2400" kern="1200" dirty="0">
                <a:solidFill>
                  <a:schemeClr val="tx1"/>
                </a:solidFill>
                <a:effectLst/>
                <a:latin typeface="+mn-lt"/>
                <a:ea typeface="+mn-ea"/>
                <a:cs typeface="+mn-cs"/>
              </a:rPr>
              <a:t>We are now shifting to your responsibilities to monitor the schools you authorize. We are going to start by looking at what is in statute that authorizers must monitor for compliance.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3</a:t>
            </a:fld>
            <a:endParaRPr lang="en-US"/>
          </a:p>
        </p:txBody>
      </p:sp>
    </p:spTree>
    <p:extLst>
      <p:ext uri="{BB962C8B-B14F-4D97-AF65-F5344CB8AC3E}">
        <p14:creationId xmlns:p14="http://schemas.microsoft.com/office/powerpoint/2010/main" val="451219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objectives</a:t>
            </a:r>
          </a:p>
        </p:txBody>
      </p:sp>
      <p:sp>
        <p:nvSpPr>
          <p:cNvPr id="4" name="Slide Number Placeholder 3"/>
          <p:cNvSpPr>
            <a:spLocks noGrp="1"/>
          </p:cNvSpPr>
          <p:nvPr>
            <p:ph type="sldNum" sz="quarter" idx="5"/>
          </p:nvPr>
        </p:nvSpPr>
        <p:spPr/>
        <p:txBody>
          <a:bodyPr/>
          <a:lstStyle/>
          <a:p>
            <a:fld id="{5F085DC6-3276-7043-866B-AAE2820669F7}" type="slidenum">
              <a:rPr lang="en-US" smtClean="0"/>
              <a:t>4</a:t>
            </a:fld>
            <a:endParaRPr lang="en-US"/>
          </a:p>
        </p:txBody>
      </p:sp>
    </p:spTree>
    <p:extLst>
      <p:ext uri="{BB962C8B-B14F-4D97-AF65-F5344CB8AC3E}">
        <p14:creationId xmlns:p14="http://schemas.microsoft.com/office/powerpoint/2010/main" val="330674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terms and acronyms</a:t>
            </a:r>
          </a:p>
          <a:p>
            <a:r>
              <a:rPr lang="en-US" dirty="0"/>
              <a:t>-We’ve chatted the link to this resource before, but in this session, there are quite a few terms and acronyms used. Here is a list of a few, however, please feel free to reference the full document Robin is putting in the chat now. </a:t>
            </a:r>
          </a:p>
          <a:p>
            <a:r>
              <a:rPr lang="en-US" dirty="0"/>
              <a:t>(PASS TO LAUREN)</a:t>
            </a:r>
          </a:p>
          <a:p>
            <a:endParaRPr lang="en-US" dirty="0"/>
          </a:p>
          <a:p>
            <a:r>
              <a:rPr lang="en-US" dirty="0"/>
              <a:t>(CHAT: Here is the link to the full list of terms and acronyms we have referenced in Bootcamp)</a:t>
            </a:r>
          </a:p>
        </p:txBody>
      </p:sp>
      <p:sp>
        <p:nvSpPr>
          <p:cNvPr id="4" name="Slide Number Placeholder 3"/>
          <p:cNvSpPr>
            <a:spLocks noGrp="1"/>
          </p:cNvSpPr>
          <p:nvPr>
            <p:ph type="sldNum" sz="quarter" idx="5"/>
          </p:nvPr>
        </p:nvSpPr>
        <p:spPr/>
        <p:txBody>
          <a:bodyPr/>
          <a:lstStyle/>
          <a:p>
            <a:fld id="{5F085DC6-3276-7043-866B-AAE2820669F7}" type="slidenum">
              <a:rPr lang="en-US" smtClean="0"/>
              <a:t>5</a:t>
            </a:fld>
            <a:endParaRPr lang="en-US"/>
          </a:p>
        </p:txBody>
      </p:sp>
    </p:spTree>
    <p:extLst>
      <p:ext uri="{BB962C8B-B14F-4D97-AF65-F5344CB8AC3E}">
        <p14:creationId xmlns:p14="http://schemas.microsoft.com/office/powerpoint/2010/main" val="17880347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There are additional reasons for authorizers to have a plan to regularly monitor the performance of the schools they authorize (beyond the legal requirements), such as —</a:t>
            </a:r>
            <a:endParaRPr lang="en-US" sz="28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Strengthening the relationship with school leadership (i.e., school leader and board)</a:t>
            </a:r>
            <a:endParaRPr lang="en-US" sz="28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Familiarizing yourself with the school’s program</a:t>
            </a:r>
            <a:endParaRPr lang="en-US" sz="28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Supporting successful compliance checks through relationship building</a:t>
            </a:r>
            <a:endParaRPr lang="en-US" sz="28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Monitoring schools’ special education and ELL programs for compliance (we identify various ways to monitor student performance in this presentation0 </a:t>
            </a:r>
            <a:endParaRPr lang="en-US" sz="28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Monitoring schools financial and operational performance. </a:t>
            </a:r>
            <a:endParaRPr lang="en-US" sz="2800" kern="1200" dirty="0">
              <a:solidFill>
                <a:schemeClr val="tx1"/>
              </a:solidFill>
              <a:effectLst/>
              <a:latin typeface="+mn-lt"/>
              <a:ea typeface="+mn-ea"/>
              <a:cs typeface="+mn-cs"/>
            </a:endParaRPr>
          </a:p>
          <a:p>
            <a:pPr marL="2171791" lvl="2" indent="-342900">
              <a:buFont typeface="Arial" panose="020B0604020202020204" pitchFamily="34" charset="0"/>
              <a:buChar char="•"/>
            </a:pPr>
            <a:r>
              <a:rPr lang="en-US" sz="2400" kern="1200" dirty="0">
                <a:solidFill>
                  <a:schemeClr val="tx1"/>
                </a:solidFill>
                <a:effectLst/>
                <a:latin typeface="+mn-lt"/>
                <a:ea typeface="+mn-ea"/>
                <a:cs typeface="+mn-cs"/>
              </a:rPr>
              <a:t>This is particularly relevant as we know that many charters fail not just because of academic performance, but because of financial or operational issues. </a:t>
            </a:r>
            <a:endParaRPr lang="en-US" sz="2800" kern="1200" dirty="0">
              <a:solidFill>
                <a:schemeClr val="tx1"/>
              </a:solidFill>
              <a:effectLst/>
              <a:latin typeface="+mn-lt"/>
              <a:ea typeface="+mn-ea"/>
              <a:cs typeface="+mn-cs"/>
            </a:endParaRPr>
          </a:p>
          <a:p>
            <a:pPr marL="342900" indent="-342900">
              <a:buFont typeface="Arial" panose="020B0604020202020204" pitchFamily="34" charset="0"/>
              <a:buChar char="•"/>
            </a:pPr>
            <a:r>
              <a:rPr lang="en-US" sz="2400" kern="1200" dirty="0">
                <a:solidFill>
                  <a:schemeClr val="tx1"/>
                </a:solidFill>
                <a:effectLst/>
                <a:latin typeface="+mn-lt"/>
                <a:ea typeface="+mn-ea"/>
                <a:cs typeface="+mn-cs"/>
              </a:rPr>
              <a:t>Given this, we will also cover authorizers’ responsibilities to monitor schools’ financial and operational performance.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6</a:t>
            </a:fld>
            <a:endParaRPr lang="en-US"/>
          </a:p>
        </p:txBody>
      </p:sp>
    </p:spTree>
    <p:extLst>
      <p:ext uri="{BB962C8B-B14F-4D97-AF65-F5344CB8AC3E}">
        <p14:creationId xmlns:p14="http://schemas.microsoft.com/office/powerpoint/2010/main" val="3921539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Let’s start with academic performance. </a:t>
            </a:r>
            <a:endParaRPr lang="en-US" sz="28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CO’s Education Accountability Act of 2009— </a:t>
            </a:r>
            <a:endParaRPr lang="en-US" sz="28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Articulates essential monitoring components of districts’ monitoring responsibilities. </a:t>
            </a:r>
            <a:endParaRPr lang="en-US" sz="28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Requires CDE to annually review all schools and districts in the state and assign performance ratings </a:t>
            </a:r>
            <a:endParaRPr lang="en-US" sz="2800" kern="1200" dirty="0">
              <a:solidFill>
                <a:schemeClr val="tx1"/>
              </a:solidFill>
              <a:effectLst/>
              <a:latin typeface="+mn-lt"/>
              <a:ea typeface="+mn-ea"/>
              <a:cs typeface="+mn-cs"/>
            </a:endParaRPr>
          </a:p>
          <a:p>
            <a:pPr marL="2171791" lvl="2" indent="-342900">
              <a:buFont typeface="Arial" panose="020B0604020202020204" pitchFamily="34" charset="0"/>
              <a:buChar char="•"/>
            </a:pPr>
            <a:r>
              <a:rPr lang="en-US" sz="2400" kern="1200" dirty="0">
                <a:solidFill>
                  <a:schemeClr val="tx1"/>
                </a:solidFill>
                <a:effectLst/>
                <a:latin typeface="+mn-lt"/>
                <a:ea typeface="+mn-ea"/>
                <a:cs typeface="+mn-cs"/>
              </a:rPr>
              <a:t>Both school ratings and district accreditation ratings are based on three key performance indicators – (1) academic performance, (2) academic growth, and (3) postsecondary readiness. </a:t>
            </a:r>
            <a:endParaRPr lang="en-US" sz="28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Based on these ratings, CDE makes recommendations to the State Board on the type of improvement plans for lower performing schools/districts to implement. </a:t>
            </a:r>
            <a:endParaRPr lang="en-US" sz="28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While this law does not speak to authorizer responsibilities, it’s still important for authorizers to monitor (1) schools’ School Performance Framework (SPF) ratings and (2) any schools that receive a priority improvement or turnaround ranking. We will discuss each on the next slide.  </a:t>
            </a:r>
            <a:endParaRPr lang="en-US" sz="28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CO law also specifically identifies assessment requirements which authorizers should monitor for compliance as well. </a:t>
            </a:r>
            <a:endParaRPr lang="en-US" sz="28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In addition to state performance ratings, the federal Every Student Succeeds Act (ESSA) requires identifying schools in need of the most support and improvement and emphasizes historically disadvantaged populations and high school graduation.</a:t>
            </a:r>
            <a:endParaRPr lang="en-US" sz="2800" kern="1200" dirty="0">
              <a:solidFill>
                <a:schemeClr val="tx1"/>
              </a:solidFill>
              <a:effectLst/>
              <a:latin typeface="+mn-lt"/>
              <a:ea typeface="+mn-ea"/>
              <a:cs typeface="+mn-cs"/>
            </a:endParaRPr>
          </a:p>
          <a:p>
            <a:pPr marL="342900" indent="-342900">
              <a:buFont typeface="Arial" panose="020B0604020202020204" pitchFamily="34" charset="0"/>
              <a:buChar char="•"/>
            </a:pPr>
            <a:r>
              <a:rPr lang="en-US" sz="2400" kern="1200" dirty="0">
                <a:solidFill>
                  <a:schemeClr val="tx1"/>
                </a:solidFill>
                <a:effectLst/>
                <a:latin typeface="+mn-lt"/>
                <a:ea typeface="+mn-ea"/>
                <a:cs typeface="+mn-cs"/>
              </a:rPr>
              <a:t>State law requires schools and districts to convene an Accountability Committee with responsibilities such as making recommendations on spending priorities and discussing school improvement strategies. Again, district authorizers should ensure these requirements are being met. </a:t>
            </a:r>
            <a:endParaRPr lang="en-US" dirty="0">
              <a:cs typeface="Calibri"/>
            </a:endParaRPr>
          </a:p>
        </p:txBody>
      </p:sp>
      <p:sp>
        <p:nvSpPr>
          <p:cNvPr id="4" name="Slide Number Placeholder 3"/>
          <p:cNvSpPr>
            <a:spLocks noGrp="1"/>
          </p:cNvSpPr>
          <p:nvPr>
            <p:ph type="sldNum" sz="quarter" idx="5"/>
          </p:nvPr>
        </p:nvSpPr>
        <p:spPr/>
        <p:txBody>
          <a:bodyPr/>
          <a:lstStyle/>
          <a:p>
            <a:fld id="{5F085DC6-3276-7043-866B-AAE2820669F7}" type="slidenum">
              <a:rPr lang="en-US" smtClean="0"/>
              <a:t>7</a:t>
            </a:fld>
            <a:endParaRPr lang="en-US"/>
          </a:p>
        </p:txBody>
      </p:sp>
    </p:spTree>
    <p:extLst>
      <p:ext uri="{BB962C8B-B14F-4D97-AF65-F5344CB8AC3E}">
        <p14:creationId xmlns:p14="http://schemas.microsoft.com/office/powerpoint/2010/main" val="20020052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Next, we turn to the requirements in Colorado’s Charter Law. The state’s charter law specifies/requires that districts—</a:t>
            </a:r>
            <a:endParaRPr lang="en-US" sz="28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Annually review schools’ progress meeting the goals/objectives in their contracts and any state-identified goals in their improvement plans.</a:t>
            </a:r>
            <a:endParaRPr lang="en-US" sz="2800" kern="1200" dirty="0">
              <a:solidFill>
                <a:schemeClr val="tx1"/>
              </a:solidFill>
              <a:effectLst/>
              <a:latin typeface="+mn-lt"/>
              <a:ea typeface="+mn-ea"/>
              <a:cs typeface="+mn-cs"/>
            </a:endParaRPr>
          </a:p>
          <a:p>
            <a:pPr marL="342900" indent="-342900">
              <a:buFont typeface="Arial" panose="020B0604020202020204" pitchFamily="34" charset="0"/>
              <a:buChar char="•"/>
            </a:pPr>
            <a:r>
              <a:rPr lang="en-US" sz="2400" kern="1200" dirty="0">
                <a:solidFill>
                  <a:schemeClr val="tx1"/>
                </a:solidFill>
                <a:effectLst/>
                <a:latin typeface="+mn-lt"/>
                <a:ea typeface="+mn-ea"/>
                <a:cs typeface="+mn-cs"/>
              </a:rPr>
              <a:t> Are responsible for monitoring the implementation of schools’ turnaround plans based on their school performance framework. If a school is not making adequate progress towards these goals or continues into a third year of implementing a turnaround plan, the district authorizer has the power to revoke the charter and close the school.</a:t>
            </a:r>
            <a:r>
              <a:rPr lang="en-US" dirty="0">
                <a:effectLst/>
              </a:rPr>
              <a:t>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8</a:t>
            </a:fld>
            <a:endParaRPr lang="en-US"/>
          </a:p>
        </p:txBody>
      </p:sp>
    </p:spTree>
    <p:extLst>
      <p:ext uri="{BB962C8B-B14F-4D97-AF65-F5344CB8AC3E}">
        <p14:creationId xmlns:p14="http://schemas.microsoft.com/office/powerpoint/2010/main" val="20022510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400" u="sng" kern="1200" dirty="0">
                <a:solidFill>
                  <a:schemeClr val="tx1"/>
                </a:solidFill>
                <a:effectLst/>
                <a:latin typeface="+mn-lt"/>
                <a:ea typeface="+mn-ea"/>
                <a:cs typeface="+mn-cs"/>
              </a:rPr>
              <a:t>Quick whole group discussion (5 mins)</a:t>
            </a:r>
            <a:endParaRPr lang="en-US" sz="2800" kern="1200" dirty="0">
              <a:solidFill>
                <a:schemeClr val="tx1"/>
              </a:solidFill>
              <a:effectLst/>
              <a:latin typeface="+mn-lt"/>
              <a:ea typeface="+mn-ea"/>
              <a:cs typeface="+mn-cs"/>
            </a:endParaRPr>
          </a:p>
          <a:p>
            <a:pPr marL="342900" indent="-342900">
              <a:buFont typeface="Arial" panose="020B0604020202020204" pitchFamily="34" charset="0"/>
              <a:buChar char="•"/>
            </a:pPr>
            <a:r>
              <a:rPr lang="en-US" sz="2400" b="1" kern="1200" dirty="0">
                <a:solidFill>
                  <a:schemeClr val="tx1"/>
                </a:solidFill>
                <a:effectLst/>
                <a:latin typeface="+mn-lt"/>
                <a:ea typeface="+mn-ea"/>
                <a:cs typeface="+mn-cs"/>
              </a:rPr>
              <a:t>Scenario 1</a:t>
            </a:r>
            <a:r>
              <a:rPr lang="en-US" sz="2400" kern="1200" dirty="0">
                <a:solidFill>
                  <a:schemeClr val="tx1"/>
                </a:solidFill>
                <a:effectLst/>
                <a:latin typeface="+mn-lt"/>
                <a:ea typeface="+mn-ea"/>
                <a:cs typeface="+mn-cs"/>
              </a:rPr>
              <a:t>.</a:t>
            </a:r>
            <a:endParaRPr lang="en-US" sz="2800" kern="1200" dirty="0">
              <a:solidFill>
                <a:schemeClr val="tx1"/>
              </a:solidFill>
              <a:effectLst/>
              <a:latin typeface="+mn-lt"/>
              <a:ea typeface="+mn-ea"/>
              <a:cs typeface="+mn-cs"/>
            </a:endParaRPr>
          </a:p>
          <a:p>
            <a:pPr marL="342900" lvl="0" indent="-342900">
              <a:buFont typeface="Arial" panose="020B0604020202020204" pitchFamily="34" charset="0"/>
              <a:buChar char="•"/>
            </a:pPr>
            <a:r>
              <a:rPr lang="en-US" sz="2400" kern="1200" dirty="0">
                <a:solidFill>
                  <a:schemeClr val="tx1"/>
                </a:solidFill>
                <a:effectLst/>
                <a:latin typeface="+mn-lt"/>
                <a:ea typeface="+mn-ea"/>
                <a:cs typeface="+mn-cs"/>
              </a:rPr>
              <a:t>ABC Academy received a “Priority Improvement” rating in 2018 and “Turnaround” in 2019. Are they required to present to their local board a summary of changes the school is making to improve its performance? Based on their ratings, does the authorizer have justification to revoke their charter?</a:t>
            </a:r>
            <a:endParaRPr lang="en-US" sz="2800" kern="1200" dirty="0">
              <a:solidFill>
                <a:schemeClr val="tx1"/>
              </a:solidFill>
              <a:effectLst/>
              <a:latin typeface="+mn-lt"/>
              <a:ea typeface="+mn-ea"/>
              <a:cs typeface="+mn-cs"/>
            </a:endParaRPr>
          </a:p>
          <a:p>
            <a:pPr marL="1257346" lvl="1" indent="-342900">
              <a:buFont typeface="Arial" panose="020B0604020202020204" pitchFamily="34" charset="0"/>
              <a:buChar char="•"/>
            </a:pPr>
            <a:r>
              <a:rPr lang="en-US" sz="2400" kern="1200" dirty="0">
                <a:solidFill>
                  <a:schemeClr val="tx1"/>
                </a:solidFill>
                <a:effectLst/>
                <a:latin typeface="+mn-lt"/>
                <a:ea typeface="+mn-ea"/>
                <a:cs typeface="+mn-cs"/>
              </a:rPr>
              <a:t>No, the school is not required to present to their local board. This is only a statutory requirement if the school is on their second year of “Turnaround,” but a “Priority Improvement” rating is one step above Turnaround. </a:t>
            </a:r>
            <a:endParaRPr lang="en-US" sz="2800" kern="1200" dirty="0">
              <a:solidFill>
                <a:schemeClr val="tx1"/>
              </a:solidFill>
              <a:effectLst/>
              <a:latin typeface="+mn-lt"/>
              <a:ea typeface="+mn-ea"/>
              <a:cs typeface="+mn-cs"/>
            </a:endParaRPr>
          </a:p>
          <a:p>
            <a:pPr marL="342900" indent="-342900">
              <a:buFont typeface="Arial" panose="020B0604020202020204" pitchFamily="34" charset="0"/>
              <a:buChar char="•"/>
            </a:pPr>
            <a:r>
              <a:rPr lang="en-US" sz="2400" kern="1200" dirty="0">
                <a:solidFill>
                  <a:schemeClr val="tx1"/>
                </a:solidFill>
                <a:effectLst/>
                <a:latin typeface="+mn-lt"/>
                <a:ea typeface="+mn-ea"/>
                <a:cs typeface="+mn-cs"/>
              </a:rPr>
              <a:t>No, this is not sufficient to revoke the school’s charter; it would be sufficient if the school received a second “Turnaround” rating in a row and could not demonstrate their efforts to improve their performance. </a:t>
            </a:r>
            <a:endParaRPr lang="en-US" dirty="0"/>
          </a:p>
        </p:txBody>
      </p:sp>
      <p:sp>
        <p:nvSpPr>
          <p:cNvPr id="4" name="Slide Number Placeholder 3"/>
          <p:cNvSpPr>
            <a:spLocks noGrp="1"/>
          </p:cNvSpPr>
          <p:nvPr>
            <p:ph type="sldNum" sz="quarter" idx="5"/>
          </p:nvPr>
        </p:nvSpPr>
        <p:spPr/>
        <p:txBody>
          <a:bodyPr/>
          <a:lstStyle/>
          <a:p>
            <a:fld id="{5F085DC6-3276-7043-866B-AAE2820669F7}" type="slidenum">
              <a:rPr lang="en-US" smtClean="0"/>
              <a:t>9</a:t>
            </a:fld>
            <a:endParaRPr lang="en-US"/>
          </a:p>
        </p:txBody>
      </p:sp>
    </p:spTree>
    <p:extLst>
      <p:ext uri="{BB962C8B-B14F-4D97-AF65-F5344CB8AC3E}">
        <p14:creationId xmlns:p14="http://schemas.microsoft.com/office/powerpoint/2010/main" val="34350815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jp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jp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0.jp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1.jp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2.jp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4.jp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7.jp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2.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3.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4.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5.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6.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7.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8.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39.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40.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2.jp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3.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4.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5.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6.jp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7.jp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8.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9.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0.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2.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3.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4.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5.jp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6.jp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7.jp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8.jp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26.emf"/><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60.jp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61.jp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62.jp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63.jp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64.jp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65.jp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66.jp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67.jp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68.jp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69.jp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70.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71.jp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72.jp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73.jp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74.jp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75.jp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76.jp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77.jp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78.jp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emf"/><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emf"/><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emf"/><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emf"/><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emf"/><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6.emf"/><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79.jpg"/><Relationship Id="rId1" Type="http://schemas.openxmlformats.org/officeDocument/2006/relationships/slideMaster" Target="../slideMasters/slideMaster1.xml"/><Relationship Id="rId4" Type="http://schemas.openxmlformats.org/officeDocument/2006/relationships/image" Target="../media/image25.png"/></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hyperlink" Target="mailto:email@wested.org" TargetMode="External"/><Relationship Id="rId2" Type="http://schemas.openxmlformats.org/officeDocument/2006/relationships/image" Target="../media/image26.emf"/><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V1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tretch>
            <a:fill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5168319" y="2213516"/>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6322422" y="5166437"/>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6322422" y="8334104"/>
            <a:ext cx="11691257" cy="2808514"/>
          </a:xfrm>
          <a:prstGeom prst="rect">
            <a:avLst/>
          </a:prstGeom>
        </p:spPr>
        <p:txBody>
          <a:bodyPr vert="horz" lIns="91440" tIns="45720" rIns="91440" bIns="45720" rtlCol="0">
            <a:normAutofit/>
          </a:bodyPr>
          <a:lstStyle>
            <a:lvl1pPr marL="0" indent="0" algn="ctr" defTabSz="1828800" rtl="0" eaLnBrk="1" latinLnBrk="0" hangingPunct="1">
              <a:lnSpc>
                <a:spcPct val="100000"/>
              </a:lnSpc>
              <a:spcBef>
                <a:spcPts val="1400"/>
              </a:spcBef>
              <a:spcAft>
                <a:spcPts val="800"/>
              </a:spcAft>
              <a:buFont typeface="+mj-lt"/>
              <a:buNone/>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0147073" y="3151223"/>
            <a:ext cx="4093028" cy="924232"/>
          </a:xfrm>
          <a:prstGeom prst="rect">
            <a:avLst/>
          </a:prstGeom>
        </p:spPr>
      </p:pic>
    </p:spTree>
    <p:extLst>
      <p:ext uri="{BB962C8B-B14F-4D97-AF65-F5344CB8AC3E}">
        <p14:creationId xmlns:p14="http://schemas.microsoft.com/office/powerpoint/2010/main" val="1893417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 V1J">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177260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 V1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797143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 V1L">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31837232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 V1M">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3657327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 V1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3420662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 V1O">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149789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 V2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tretch>
            <a:fill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FC82FBAE-7594-E84B-BAC8-9ABE6C38C36B}"/>
              </a:ext>
            </a:extLst>
          </p:cNvPr>
          <p:cNvSpPr/>
          <p:nvPr userDrawn="1"/>
        </p:nvSpPr>
        <p:spPr>
          <a:xfrm>
            <a:off x="-1"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9E7297C9-3036-2E4A-B784-8E82353D39FF}"/>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2" name="Subtitle 2">
            <a:extLst>
              <a:ext uri="{FF2B5EF4-FFF2-40B4-BE49-F238E27FC236}">
                <a16:creationId xmlns:a16="http://schemas.microsoft.com/office/drawing/2014/main" id="{AE639E22-7B42-B744-9385-A1EBC60D4C00}"/>
              </a:ext>
            </a:extLst>
          </p:cNvPr>
          <p:cNvSpPr>
            <a:spLocks noGrp="1"/>
          </p:cNvSpPr>
          <p:nvPr>
            <p:ph type="subTitle" idx="1"/>
          </p:nvPr>
        </p:nvSpPr>
        <p:spPr>
          <a:xfrm>
            <a:off x="1645921" y="10302087"/>
            <a:ext cx="21277862" cy="2885126"/>
          </a:xfrm>
          <a:prstGeom prst="rect">
            <a:avLst/>
          </a:prstGeom>
        </p:spPr>
        <p:txBody>
          <a:bodyPr>
            <a:noAutofit/>
          </a:bodyPr>
          <a:lstStyle>
            <a:lvl1pPr marL="0" indent="0" algn="l">
              <a:lnSpc>
                <a:spcPct val="102000"/>
              </a:lnSpc>
              <a:buNone/>
              <a:defRPr sz="4200" b="1">
                <a:solidFill>
                  <a:srgbClr val="72DB1D"/>
                </a:solidFill>
              </a:defRPr>
            </a:lvl1pPr>
            <a:lvl2pPr marL="0" marR="0" indent="0" algn="l" defTabSz="1828800" rtl="0" eaLnBrk="1" fontAlgn="auto" latinLnBrk="0" hangingPunct="1">
              <a:lnSpc>
                <a:spcPct val="110000"/>
              </a:lnSpc>
              <a:spcBef>
                <a:spcPts val="0"/>
              </a:spcBef>
              <a:spcAft>
                <a:spcPts val="600"/>
              </a:spcAft>
              <a:buClrTx/>
              <a:buSzTx/>
              <a:buFont typeface="Arial" panose="020B0604020202020204" pitchFamily="34" charset="0"/>
              <a:buNone/>
              <a:tabLst/>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3" name="Picture 12">
            <a:extLst>
              <a:ext uri="{FF2B5EF4-FFF2-40B4-BE49-F238E27FC236}">
                <a16:creationId xmlns:a16="http://schemas.microsoft.com/office/drawing/2014/main" id="{568AA2F4-0FA4-1B4C-A354-2A9AFDA56AA4}"/>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4" name="Straight Connector 13">
            <a:extLst>
              <a:ext uri="{FF2B5EF4-FFF2-40B4-BE49-F238E27FC236}">
                <a16:creationId xmlns:a16="http://schemas.microsoft.com/office/drawing/2014/main" id="{F1E890B9-99AB-9D45-B4E1-0D5676964232}"/>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9" name="Picture 8" descr="A picture containing logo&#10;&#10;Description automatically generated">
            <a:extLst>
              <a:ext uri="{FF2B5EF4-FFF2-40B4-BE49-F238E27FC236}">
                <a16:creationId xmlns:a16="http://schemas.microsoft.com/office/drawing/2014/main" id="{0548CF99-CDD7-1B44-8735-8707A82B521A}"/>
              </a:ext>
            </a:extLst>
          </p:cNvPr>
          <p:cNvPicPr>
            <a:picLocks noChangeAspect="1"/>
          </p:cNvPicPr>
          <p:nvPr userDrawn="1"/>
        </p:nvPicPr>
        <p:blipFill>
          <a:blip r:embed="rId4"/>
          <a:stretch>
            <a:fillRect/>
          </a:stretch>
        </p:blipFill>
        <p:spPr>
          <a:xfrm>
            <a:off x="18677514" y="714210"/>
            <a:ext cx="4876800" cy="2184400"/>
          </a:xfrm>
          <a:prstGeom prst="rect">
            <a:avLst/>
          </a:prstGeom>
        </p:spPr>
      </p:pic>
    </p:spTree>
    <p:extLst>
      <p:ext uri="{BB962C8B-B14F-4D97-AF65-F5344CB8AC3E}">
        <p14:creationId xmlns:p14="http://schemas.microsoft.com/office/powerpoint/2010/main" val="34515527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 V2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sp>
        <p:nvSpPr>
          <p:cNvPr id="11" name="Rectangle 10">
            <a:extLst>
              <a:ext uri="{FF2B5EF4-FFF2-40B4-BE49-F238E27FC236}">
                <a16:creationId xmlns:a16="http://schemas.microsoft.com/office/drawing/2014/main" id="{20B2286C-419F-C342-B6F9-992A9D8EE8B5}"/>
              </a:ext>
            </a:extLst>
          </p:cNvPr>
          <p:cNvSpPr/>
          <p:nvPr userDrawn="1"/>
        </p:nvSpPr>
        <p:spPr>
          <a:xfrm>
            <a:off x="0" y="-33014"/>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DA6EB492-7438-9247-9F4F-E62E8479F88C}"/>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2" name="Subtitle 2">
            <a:extLst>
              <a:ext uri="{FF2B5EF4-FFF2-40B4-BE49-F238E27FC236}">
                <a16:creationId xmlns:a16="http://schemas.microsoft.com/office/drawing/2014/main" id="{566842F6-A76A-1044-AD3D-F6CB39BC6EC8}"/>
              </a:ext>
            </a:extLst>
          </p:cNvPr>
          <p:cNvSpPr>
            <a:spLocks noGrp="1"/>
          </p:cNvSpPr>
          <p:nvPr>
            <p:ph type="subTitle" idx="1"/>
          </p:nvPr>
        </p:nvSpPr>
        <p:spPr>
          <a:xfrm>
            <a:off x="1645921" y="10302087"/>
            <a:ext cx="21277862" cy="2885126"/>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3" name="Picture 12">
            <a:extLst>
              <a:ext uri="{FF2B5EF4-FFF2-40B4-BE49-F238E27FC236}">
                <a16:creationId xmlns:a16="http://schemas.microsoft.com/office/drawing/2014/main" id="{DD8A5049-4FF9-CB41-98E8-35C9647F7211}"/>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4" name="Straight Connector 13">
            <a:extLst>
              <a:ext uri="{FF2B5EF4-FFF2-40B4-BE49-F238E27FC236}">
                <a16:creationId xmlns:a16="http://schemas.microsoft.com/office/drawing/2014/main" id="{C4321238-4EC9-524B-83E1-212D624A9691}"/>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logo&#10;&#10;Description automatically generated">
            <a:extLst>
              <a:ext uri="{FF2B5EF4-FFF2-40B4-BE49-F238E27FC236}">
                <a16:creationId xmlns:a16="http://schemas.microsoft.com/office/drawing/2014/main" id="{624B87BE-3B1D-514E-9AAC-271B7218A912}"/>
              </a:ext>
            </a:extLst>
          </p:cNvPr>
          <p:cNvPicPr>
            <a:picLocks noChangeAspect="1"/>
          </p:cNvPicPr>
          <p:nvPr userDrawn="1"/>
        </p:nvPicPr>
        <p:blipFill>
          <a:blip r:embed="rId4"/>
          <a:stretch>
            <a:fillRect/>
          </a:stretch>
        </p:blipFill>
        <p:spPr>
          <a:xfrm>
            <a:off x="18677514" y="714210"/>
            <a:ext cx="4876800" cy="2184400"/>
          </a:xfrm>
          <a:prstGeom prst="rect">
            <a:avLst/>
          </a:prstGeom>
        </p:spPr>
      </p:pic>
    </p:spTree>
    <p:extLst>
      <p:ext uri="{BB962C8B-B14F-4D97-AF65-F5344CB8AC3E}">
        <p14:creationId xmlns:p14="http://schemas.microsoft.com/office/powerpoint/2010/main" val="6943044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 V2C">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1"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6A6A57B8-A13C-F54C-A4F1-AED2C4215B6C}"/>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F06B6513-5184-7046-B0C3-F5697E17E43D}"/>
              </a:ext>
            </a:extLst>
          </p:cNvPr>
          <p:cNvSpPr>
            <a:spLocks noGrp="1"/>
          </p:cNvSpPr>
          <p:nvPr>
            <p:ph type="subTitle" idx="1"/>
          </p:nvPr>
        </p:nvSpPr>
        <p:spPr>
          <a:xfrm>
            <a:off x="1645921" y="10302087"/>
            <a:ext cx="21277862" cy="3000958"/>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6435891B-5880-B34F-9132-E1AF4750B3CE}"/>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7D4E721D-385C-B644-9482-22F48B6D77F4}"/>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3" name="Picture 2" descr="A picture containing logo&#10;&#10;Description automatically generated">
            <a:extLst>
              <a:ext uri="{FF2B5EF4-FFF2-40B4-BE49-F238E27FC236}">
                <a16:creationId xmlns:a16="http://schemas.microsoft.com/office/drawing/2014/main" id="{0C4C2099-97E8-274B-BD59-F26CA5210BC8}"/>
              </a:ext>
            </a:extLst>
          </p:cNvPr>
          <p:cNvPicPr>
            <a:picLocks noChangeAspect="1"/>
          </p:cNvPicPr>
          <p:nvPr userDrawn="1"/>
        </p:nvPicPr>
        <p:blipFill>
          <a:blip r:embed="rId4"/>
          <a:stretch>
            <a:fillRect/>
          </a:stretch>
        </p:blipFill>
        <p:spPr>
          <a:xfrm>
            <a:off x="18677514" y="714210"/>
            <a:ext cx="4876800" cy="2184400"/>
          </a:xfrm>
          <a:prstGeom prst="rect">
            <a:avLst/>
          </a:prstGeom>
        </p:spPr>
      </p:pic>
    </p:spTree>
    <p:extLst>
      <p:ext uri="{BB962C8B-B14F-4D97-AF65-F5344CB8AC3E}">
        <p14:creationId xmlns:p14="http://schemas.microsoft.com/office/powerpoint/2010/main" val="37952221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 V2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0" y="1"/>
            <a:ext cx="24387175" cy="13715999"/>
          </a:xfrm>
          <a:prstGeom prst="rect">
            <a:avLst/>
          </a:prstGeom>
          <a:solidFill>
            <a:srgbClr val="002156">
              <a:alpha val="88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8219292B-613F-AC4A-91CA-1074FF66930A}"/>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8253011F-00B5-DC46-AEAA-C976A39356E3}"/>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D9784CCA-B230-A64B-9E1C-E47398EFF2C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289B389C-D63C-834F-B2E2-AF9138CE6379}"/>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logo&#10;&#10;Description automatically generated">
            <a:extLst>
              <a:ext uri="{FF2B5EF4-FFF2-40B4-BE49-F238E27FC236}">
                <a16:creationId xmlns:a16="http://schemas.microsoft.com/office/drawing/2014/main" id="{3302A567-EC77-DD46-A705-90B399C9CD40}"/>
              </a:ext>
            </a:extLst>
          </p:cNvPr>
          <p:cNvPicPr>
            <a:picLocks noChangeAspect="1"/>
          </p:cNvPicPr>
          <p:nvPr userDrawn="1"/>
        </p:nvPicPr>
        <p:blipFill>
          <a:blip r:embed="rId4"/>
          <a:stretch>
            <a:fillRect/>
          </a:stretch>
        </p:blipFill>
        <p:spPr>
          <a:xfrm>
            <a:off x="18677514" y="714210"/>
            <a:ext cx="4876800" cy="2184400"/>
          </a:xfrm>
          <a:prstGeom prst="rect">
            <a:avLst/>
          </a:prstGeom>
        </p:spPr>
      </p:pic>
    </p:spTree>
    <p:extLst>
      <p:ext uri="{BB962C8B-B14F-4D97-AF65-F5344CB8AC3E}">
        <p14:creationId xmlns:p14="http://schemas.microsoft.com/office/powerpoint/2010/main" val="1014982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V1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5168319" y="2213516"/>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6322422" y="5166437"/>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6322422" y="8334104"/>
            <a:ext cx="11691257" cy="2808514"/>
          </a:xfrm>
          <a:prstGeom prst="rect">
            <a:avLst/>
          </a:prstGeom>
        </p:spPr>
        <p:txBody>
          <a:bodyPr vert="horz" lIns="91440" tIns="45720" rIns="91440" bIns="45720" rtlCol="0">
            <a:normAutofit/>
          </a:bodyPr>
          <a:lstStyle>
            <a:lvl1pPr marL="0" indent="0" algn="ctr" defTabSz="1828800" rtl="0" eaLnBrk="1" latinLnBrk="0" hangingPunct="1">
              <a:lnSpc>
                <a:spcPct val="100000"/>
              </a:lnSpc>
              <a:spcBef>
                <a:spcPts val="1400"/>
              </a:spcBef>
              <a:spcAft>
                <a:spcPts val="800"/>
              </a:spcAft>
              <a:buFont typeface="+mj-lt"/>
              <a:buNone/>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0147073" y="3151223"/>
            <a:ext cx="4093028" cy="924232"/>
          </a:xfrm>
          <a:prstGeom prst="rect">
            <a:avLst/>
          </a:prstGeom>
        </p:spPr>
      </p:pic>
    </p:spTree>
    <p:extLst>
      <p:ext uri="{BB962C8B-B14F-4D97-AF65-F5344CB8AC3E}">
        <p14:creationId xmlns:p14="http://schemas.microsoft.com/office/powerpoint/2010/main" val="16787397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 V2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32336"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A35966F7-509B-9B45-932D-B1FF33E811EF}"/>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BF69F327-8B75-C341-814C-2BD44AB53DF1}"/>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62E3DB33-3F2A-3E48-BC9C-09A79034A78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0C67228D-F68B-004F-8EF3-AC770334A5D5}"/>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logo&#10;&#10;Description automatically generated">
            <a:extLst>
              <a:ext uri="{FF2B5EF4-FFF2-40B4-BE49-F238E27FC236}">
                <a16:creationId xmlns:a16="http://schemas.microsoft.com/office/drawing/2014/main" id="{C5FFC2DF-8A17-1E4D-8030-5B1F84164122}"/>
              </a:ext>
            </a:extLst>
          </p:cNvPr>
          <p:cNvPicPr>
            <a:picLocks noChangeAspect="1"/>
          </p:cNvPicPr>
          <p:nvPr userDrawn="1"/>
        </p:nvPicPr>
        <p:blipFill>
          <a:blip r:embed="rId4"/>
          <a:stretch>
            <a:fillRect/>
          </a:stretch>
        </p:blipFill>
        <p:spPr>
          <a:xfrm>
            <a:off x="18677514" y="714210"/>
            <a:ext cx="4876800" cy="2184400"/>
          </a:xfrm>
          <a:prstGeom prst="rect">
            <a:avLst/>
          </a:prstGeom>
        </p:spPr>
      </p:pic>
    </p:spTree>
    <p:extLst>
      <p:ext uri="{BB962C8B-B14F-4D97-AF65-F5344CB8AC3E}">
        <p14:creationId xmlns:p14="http://schemas.microsoft.com/office/powerpoint/2010/main" val="1251560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 V2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0" y="1"/>
            <a:ext cx="24387175" cy="13715999"/>
          </a:xfrm>
          <a:prstGeom prst="rect">
            <a:avLst/>
          </a:prstGeom>
          <a:solidFill>
            <a:srgbClr val="002156">
              <a:alpha val="80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8B8051C3-9ABB-D544-93C5-15ED66B035C1}"/>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B69C606E-0B3C-F748-A283-522A77CF4579}"/>
              </a:ext>
            </a:extLst>
          </p:cNvPr>
          <p:cNvSpPr>
            <a:spLocks noGrp="1"/>
          </p:cNvSpPr>
          <p:nvPr>
            <p:ph type="subTitle" idx="1"/>
          </p:nvPr>
        </p:nvSpPr>
        <p:spPr>
          <a:xfrm>
            <a:off x="1645921" y="10302086"/>
            <a:ext cx="21277862" cy="2971461"/>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6CC08941-A7FE-CE4F-B404-BD781ED7142D}"/>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7D583A12-B3EC-744B-A823-4A550748B3F3}"/>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logo&#10;&#10;Description automatically generated">
            <a:extLst>
              <a:ext uri="{FF2B5EF4-FFF2-40B4-BE49-F238E27FC236}">
                <a16:creationId xmlns:a16="http://schemas.microsoft.com/office/drawing/2014/main" id="{A10BE802-BF4A-1C45-9CCD-BE41D6C2BE02}"/>
              </a:ext>
            </a:extLst>
          </p:cNvPr>
          <p:cNvPicPr>
            <a:picLocks noChangeAspect="1"/>
          </p:cNvPicPr>
          <p:nvPr userDrawn="1"/>
        </p:nvPicPr>
        <p:blipFill>
          <a:blip r:embed="rId4"/>
          <a:stretch>
            <a:fillRect/>
          </a:stretch>
        </p:blipFill>
        <p:spPr>
          <a:xfrm>
            <a:off x="18677514" y="714210"/>
            <a:ext cx="4876800" cy="2184400"/>
          </a:xfrm>
          <a:prstGeom prst="rect">
            <a:avLst/>
          </a:prstGeom>
        </p:spPr>
      </p:pic>
    </p:spTree>
    <p:extLst>
      <p:ext uri="{BB962C8B-B14F-4D97-AF65-F5344CB8AC3E}">
        <p14:creationId xmlns:p14="http://schemas.microsoft.com/office/powerpoint/2010/main" val="40200321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 V2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1588"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19FC6AF-1ABB-8D49-92AB-602E031C5575}"/>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4DF24D18-DFAC-854F-B349-B48D0573ACB4}"/>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C2DD7ED3-2F96-014C-B711-E10DABB9819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9B7D4E75-98C4-EB40-9DD5-C481C90EB661}"/>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descr="A picture containing logo&#10;&#10;Description automatically generated">
            <a:extLst>
              <a:ext uri="{FF2B5EF4-FFF2-40B4-BE49-F238E27FC236}">
                <a16:creationId xmlns:a16="http://schemas.microsoft.com/office/drawing/2014/main" id="{709FF650-2695-A74E-BCF4-AB6D350C62F8}"/>
              </a:ext>
            </a:extLst>
          </p:cNvPr>
          <p:cNvPicPr>
            <a:picLocks noChangeAspect="1"/>
          </p:cNvPicPr>
          <p:nvPr userDrawn="1"/>
        </p:nvPicPr>
        <p:blipFill>
          <a:blip r:embed="rId4"/>
          <a:stretch>
            <a:fillRect/>
          </a:stretch>
        </p:blipFill>
        <p:spPr>
          <a:xfrm>
            <a:off x="18677514" y="714210"/>
            <a:ext cx="4876800" cy="2184400"/>
          </a:xfrm>
          <a:prstGeom prst="rect">
            <a:avLst/>
          </a:prstGeom>
        </p:spPr>
      </p:pic>
    </p:spTree>
    <p:extLst>
      <p:ext uri="{BB962C8B-B14F-4D97-AF65-F5344CB8AC3E}">
        <p14:creationId xmlns:p14="http://schemas.microsoft.com/office/powerpoint/2010/main" val="1098433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 V2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11" name="Rectangle 10">
            <a:extLst>
              <a:ext uri="{FF2B5EF4-FFF2-40B4-BE49-F238E27FC236}">
                <a16:creationId xmlns:a16="http://schemas.microsoft.com/office/drawing/2014/main" id="{EBC7C127-2C88-6E47-84A9-513FA36B7AC2}"/>
              </a:ext>
            </a:extLst>
          </p:cNvPr>
          <p:cNvSpPr/>
          <p:nvPr userDrawn="1"/>
        </p:nvSpPr>
        <p:spPr>
          <a:xfrm>
            <a:off x="-1588" y="0"/>
            <a:ext cx="24387175" cy="13715999"/>
          </a:xfrm>
          <a:prstGeom prst="rect">
            <a:avLst/>
          </a:prstGeom>
          <a:solidFill>
            <a:srgbClr val="002156">
              <a:alpha val="84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2942688" y="-220544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19FC6AF-1ABB-8D49-92AB-602E031C5575}"/>
              </a:ext>
            </a:extLst>
          </p:cNvPr>
          <p:cNvSpPr>
            <a:spLocks noGrp="1"/>
          </p:cNvSpPr>
          <p:nvPr>
            <p:ph type="ctrTitle" hasCustomPrompt="1"/>
          </p:nvPr>
        </p:nvSpPr>
        <p:spPr>
          <a:xfrm>
            <a:off x="1645921" y="6777137"/>
            <a:ext cx="21341670" cy="2885127"/>
          </a:xfrm>
          <a:prstGeom prst="rect">
            <a:avLst/>
          </a:prstGeom>
        </p:spPr>
        <p:txBody>
          <a:bodyPr anchor="t">
            <a:normAutofit/>
          </a:bodyPr>
          <a:lstStyle>
            <a:lvl1pPr algn="l">
              <a:defRPr sz="10000" b="1">
                <a:solidFill>
                  <a:schemeClr val="bg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13" name="Subtitle 2">
            <a:extLst>
              <a:ext uri="{FF2B5EF4-FFF2-40B4-BE49-F238E27FC236}">
                <a16:creationId xmlns:a16="http://schemas.microsoft.com/office/drawing/2014/main" id="{4DF24D18-DFAC-854F-B349-B48D0573ACB4}"/>
              </a:ext>
            </a:extLst>
          </p:cNvPr>
          <p:cNvSpPr>
            <a:spLocks noGrp="1"/>
          </p:cNvSpPr>
          <p:nvPr>
            <p:ph type="subTitle" idx="1"/>
          </p:nvPr>
        </p:nvSpPr>
        <p:spPr>
          <a:xfrm>
            <a:off x="1645921" y="10302086"/>
            <a:ext cx="21277862" cy="2885127"/>
          </a:xfrm>
          <a:prstGeom prst="rect">
            <a:avLst/>
          </a:prstGeom>
        </p:spPr>
        <p:txBody>
          <a:bodyPr>
            <a:noAutofit/>
          </a:bodyPr>
          <a:lstStyle>
            <a:lvl1pPr marL="0" indent="0" algn="l">
              <a:lnSpc>
                <a:spcPct val="102000"/>
              </a:lnSpc>
              <a:buNone/>
              <a:defRPr sz="4200" b="1">
                <a:solidFill>
                  <a:srgbClr val="72DB1D"/>
                </a:solidFill>
              </a:defRPr>
            </a:lvl1pPr>
            <a:lvl2pPr marL="0" indent="0" algn="l">
              <a:lnSpc>
                <a:spcPct val="110000"/>
              </a:lnSpc>
              <a:spcBef>
                <a:spcPts val="0"/>
              </a:spcBef>
              <a:spcAft>
                <a:spcPts val="600"/>
              </a:spcAft>
              <a:buNone/>
              <a:defRPr sz="2800">
                <a:solidFill>
                  <a:schemeClr val="bg1"/>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pic>
        <p:nvPicPr>
          <p:cNvPr id="14" name="Picture 13">
            <a:extLst>
              <a:ext uri="{FF2B5EF4-FFF2-40B4-BE49-F238E27FC236}">
                <a16:creationId xmlns:a16="http://schemas.microsoft.com/office/drawing/2014/main" id="{C2DD7ED3-2F96-014C-B711-E10DABB98192}"/>
              </a:ext>
            </a:extLst>
          </p:cNvPr>
          <p:cNvPicPr>
            <a:picLocks noChangeAspect="1"/>
          </p:cNvPicPr>
          <p:nvPr userDrawn="1"/>
        </p:nvPicPr>
        <p:blipFill>
          <a:blip r:embed="rId3"/>
          <a:stretch>
            <a:fillRect/>
          </a:stretch>
        </p:blipFill>
        <p:spPr>
          <a:xfrm>
            <a:off x="1645921" y="1806410"/>
            <a:ext cx="4093028" cy="924232"/>
          </a:xfrm>
          <a:prstGeom prst="rect">
            <a:avLst/>
          </a:prstGeom>
        </p:spPr>
      </p:pic>
      <p:cxnSp>
        <p:nvCxnSpPr>
          <p:cNvPr id="16" name="Straight Connector 15">
            <a:extLst>
              <a:ext uri="{FF2B5EF4-FFF2-40B4-BE49-F238E27FC236}">
                <a16:creationId xmlns:a16="http://schemas.microsoft.com/office/drawing/2014/main" id="{9B7D4E75-98C4-EB40-9DD5-C481C90EB661}"/>
              </a:ext>
            </a:extLst>
          </p:cNvPr>
          <p:cNvCxnSpPr/>
          <p:nvPr userDrawn="1"/>
        </p:nvCxnSpPr>
        <p:spPr>
          <a:xfrm>
            <a:off x="1645921" y="5895741"/>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9" name="Picture 8" descr="Logo&#10;&#10;Description automatically generated">
            <a:extLst>
              <a:ext uri="{FF2B5EF4-FFF2-40B4-BE49-F238E27FC236}">
                <a16:creationId xmlns:a16="http://schemas.microsoft.com/office/drawing/2014/main" id="{CBD0197C-E34E-2245-BB03-80C19EC6300B}"/>
              </a:ext>
            </a:extLst>
          </p:cNvPr>
          <p:cNvPicPr>
            <a:picLocks noChangeAspect="1"/>
          </p:cNvPicPr>
          <p:nvPr userDrawn="1"/>
        </p:nvPicPr>
        <p:blipFill>
          <a:blip r:embed="rId4"/>
          <a:stretch>
            <a:fillRect/>
          </a:stretch>
        </p:blipFill>
        <p:spPr>
          <a:xfrm>
            <a:off x="18825296" y="488202"/>
            <a:ext cx="5080000" cy="2235200"/>
          </a:xfrm>
          <a:prstGeom prst="rect">
            <a:avLst/>
          </a:prstGeom>
        </p:spPr>
      </p:pic>
    </p:spTree>
    <p:extLst>
      <p:ext uri="{BB962C8B-B14F-4D97-AF65-F5344CB8AC3E}">
        <p14:creationId xmlns:p14="http://schemas.microsoft.com/office/powerpoint/2010/main" val="21048452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r Section Intro Slide - V2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tretch>
            <a:fillRect/>
          </a:stretch>
        </p:blipFill>
        <p:spPr>
          <a:xfrm>
            <a:off x="1587" y="0"/>
            <a:ext cx="24384000" cy="13716000"/>
          </a:xfrm>
          <a:prstGeom prst="rect">
            <a:avLst/>
          </a:prstGeom>
        </p:spPr>
      </p:pic>
      <p:sp>
        <p:nvSpPr>
          <p:cNvPr id="8" name="Rectangle 7">
            <a:extLst>
              <a:ext uri="{FF2B5EF4-FFF2-40B4-BE49-F238E27FC236}">
                <a16:creationId xmlns:a16="http://schemas.microsoft.com/office/drawing/2014/main" id="{B725C252-3143-A14D-99A4-A007944D06F1}"/>
              </a:ext>
            </a:extLst>
          </p:cNvPr>
          <p:cNvSpPr/>
          <p:nvPr userDrawn="1"/>
        </p:nvSpPr>
        <p:spPr>
          <a:xfrm>
            <a:off x="0" y="0"/>
            <a:ext cx="24384000" cy="13716000"/>
          </a:xfrm>
          <a:prstGeom prst="rect">
            <a:avLst/>
          </a:prstGeom>
          <a:solidFill>
            <a:schemeClr val="bg1">
              <a:alpha val="80000"/>
            </a:schemeClr>
          </a:solid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191386" y="-21265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ctrTitle" hasCustomPrompt="1"/>
          </p:nvPr>
        </p:nvSpPr>
        <p:spPr>
          <a:xfrm>
            <a:off x="1645921" y="4865210"/>
            <a:ext cx="21341670" cy="2885127"/>
          </a:xfrm>
          <a:prstGeom prst="rect">
            <a:avLst/>
          </a:prstGeom>
        </p:spPr>
        <p:txBody>
          <a:bodyPr anchor="t">
            <a:normAutofit/>
          </a:bodyPr>
          <a:lstStyle>
            <a:lvl1pPr algn="l">
              <a:defRPr sz="10000" b="1">
                <a:solidFill>
                  <a:schemeClr val="tx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3" name="Subtitle 2"/>
          <p:cNvSpPr>
            <a:spLocks noGrp="1"/>
          </p:cNvSpPr>
          <p:nvPr userDrawn="1">
            <p:ph type="subTitle" idx="1"/>
          </p:nvPr>
        </p:nvSpPr>
        <p:spPr>
          <a:xfrm>
            <a:off x="1645921" y="8390159"/>
            <a:ext cx="21277862" cy="3143079"/>
          </a:xfrm>
          <a:prstGeom prst="rect">
            <a:avLst/>
          </a:prstGeom>
        </p:spPr>
        <p:txBody>
          <a:bodyPr>
            <a:noAutofit/>
          </a:bodyPr>
          <a:lstStyle>
            <a:lvl1pPr marL="0" indent="0" algn="l">
              <a:lnSpc>
                <a:spcPct val="102000"/>
              </a:lnSpc>
              <a:buNone/>
              <a:defRPr sz="4200" b="1" baseline="0">
                <a:solidFill>
                  <a:schemeClr val="accent2">
                    <a:lumMod val="75000"/>
                  </a:schemeClr>
                </a:solidFill>
              </a:defRPr>
            </a:lvl1pPr>
            <a:lvl2pPr marL="0" indent="0" algn="l">
              <a:lnSpc>
                <a:spcPct val="110000"/>
              </a:lnSpc>
              <a:spcBef>
                <a:spcPts val="0"/>
              </a:spcBef>
              <a:spcAft>
                <a:spcPts val="600"/>
              </a:spcAft>
              <a:buNone/>
              <a:defRPr sz="2800">
                <a:solidFill>
                  <a:srgbClr val="51AF46"/>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cxnSp>
        <p:nvCxnSpPr>
          <p:cNvPr id="9" name="Straight Connector 8">
            <a:extLst>
              <a:ext uri="{FF2B5EF4-FFF2-40B4-BE49-F238E27FC236}">
                <a16:creationId xmlns:a16="http://schemas.microsoft.com/office/drawing/2014/main" id="{86C7859B-6ED4-CA41-B83B-AD41DC75AFFD}"/>
              </a:ext>
            </a:extLst>
          </p:cNvPr>
          <p:cNvCxnSpPr/>
          <p:nvPr userDrawn="1"/>
        </p:nvCxnSpPr>
        <p:spPr>
          <a:xfrm>
            <a:off x="1763704" y="3983814"/>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1EE8E4E-D508-6B45-A37A-FECAB66A760A}"/>
              </a:ext>
            </a:extLst>
          </p:cNvPr>
          <p:cNvPicPr>
            <a:picLocks noChangeAspect="1"/>
          </p:cNvPicPr>
          <p:nvPr userDrawn="1"/>
        </p:nvPicPr>
        <p:blipFill>
          <a:blip r:embed="rId3"/>
          <a:stretch>
            <a:fillRect/>
          </a:stretch>
        </p:blipFill>
        <p:spPr>
          <a:xfrm>
            <a:off x="1848900" y="1805186"/>
            <a:ext cx="4349369" cy="970003"/>
          </a:xfrm>
          <a:prstGeom prst="rect">
            <a:avLst/>
          </a:prstGeom>
        </p:spPr>
      </p:pic>
      <p:pic>
        <p:nvPicPr>
          <p:cNvPr id="10" name="Picture 9" descr="Logo&#10;&#10;Description automatically generated">
            <a:extLst>
              <a:ext uri="{FF2B5EF4-FFF2-40B4-BE49-F238E27FC236}">
                <a16:creationId xmlns:a16="http://schemas.microsoft.com/office/drawing/2014/main" id="{5E23AAE8-71D8-9946-A8F5-4C3DB6366182}"/>
              </a:ext>
            </a:extLst>
          </p:cNvPr>
          <p:cNvPicPr>
            <a:picLocks noChangeAspect="1"/>
          </p:cNvPicPr>
          <p:nvPr userDrawn="1"/>
        </p:nvPicPr>
        <p:blipFill>
          <a:blip r:embed="rId4"/>
          <a:stretch>
            <a:fillRect/>
          </a:stretch>
        </p:blipFill>
        <p:spPr>
          <a:xfrm>
            <a:off x="18825296" y="488202"/>
            <a:ext cx="5080000" cy="2235200"/>
          </a:xfrm>
          <a:prstGeom prst="rect">
            <a:avLst/>
          </a:prstGeom>
        </p:spPr>
      </p:pic>
    </p:spTree>
    <p:extLst>
      <p:ext uri="{BB962C8B-B14F-4D97-AF65-F5344CB8AC3E}">
        <p14:creationId xmlns:p14="http://schemas.microsoft.com/office/powerpoint/2010/main" val="3712120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r Section Intro Slide - V2B">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sp>
        <p:nvSpPr>
          <p:cNvPr id="8" name="Rectangle 7">
            <a:extLst>
              <a:ext uri="{FF2B5EF4-FFF2-40B4-BE49-F238E27FC236}">
                <a16:creationId xmlns:a16="http://schemas.microsoft.com/office/drawing/2014/main" id="{B725C252-3143-A14D-99A4-A007944D06F1}"/>
              </a:ext>
            </a:extLst>
          </p:cNvPr>
          <p:cNvSpPr/>
          <p:nvPr userDrawn="1"/>
        </p:nvSpPr>
        <p:spPr>
          <a:xfrm>
            <a:off x="-8608" y="0"/>
            <a:ext cx="24384000" cy="13716000"/>
          </a:xfrm>
          <a:prstGeom prst="rect">
            <a:avLst/>
          </a:prstGeom>
          <a:solidFill>
            <a:schemeClr val="bg1">
              <a:alpha val="80000"/>
            </a:schemeClr>
          </a:solid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191386" y="-212651"/>
            <a:ext cx="24749557" cy="14141302"/>
          </a:xfrm>
          <a:prstGeom prst="rect">
            <a:avLst/>
          </a:prstGeom>
          <a:noFill/>
          <a:ln w="3175"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userDrawn="1">
            <p:ph type="ctrTitle" hasCustomPrompt="1"/>
          </p:nvPr>
        </p:nvSpPr>
        <p:spPr>
          <a:xfrm>
            <a:off x="1645921" y="4865210"/>
            <a:ext cx="21341670" cy="2885127"/>
          </a:xfrm>
          <a:prstGeom prst="rect">
            <a:avLst/>
          </a:prstGeom>
        </p:spPr>
        <p:txBody>
          <a:bodyPr anchor="t">
            <a:normAutofit/>
          </a:bodyPr>
          <a:lstStyle>
            <a:lvl1pPr algn="l">
              <a:defRPr sz="10000" b="1">
                <a:solidFill>
                  <a:schemeClr val="tx1"/>
                </a:solidFill>
                <a:latin typeface="Helvetica" pitchFamily="2" charset="0"/>
                <a:cs typeface="Arial" panose="020B0604020202020204" pitchFamily="34" charset="0"/>
              </a:defRPr>
            </a:lvl1pPr>
          </a:lstStyle>
          <a:p>
            <a:r>
              <a:rPr lang="en-US" dirty="0"/>
              <a:t>Click to edit Master title style</a:t>
            </a:r>
            <a:br>
              <a:rPr lang="en-US" dirty="0"/>
            </a:br>
            <a:r>
              <a:rPr lang="en-US" dirty="0"/>
              <a:t>Enough room for two lines</a:t>
            </a:r>
          </a:p>
        </p:txBody>
      </p:sp>
      <p:sp>
        <p:nvSpPr>
          <p:cNvPr id="3" name="Subtitle 2"/>
          <p:cNvSpPr>
            <a:spLocks noGrp="1"/>
          </p:cNvSpPr>
          <p:nvPr userDrawn="1">
            <p:ph type="subTitle" idx="1"/>
          </p:nvPr>
        </p:nvSpPr>
        <p:spPr>
          <a:xfrm>
            <a:off x="1645921" y="8390159"/>
            <a:ext cx="21277862" cy="3143079"/>
          </a:xfrm>
          <a:prstGeom prst="rect">
            <a:avLst/>
          </a:prstGeom>
        </p:spPr>
        <p:txBody>
          <a:bodyPr>
            <a:noAutofit/>
          </a:bodyPr>
          <a:lstStyle>
            <a:lvl1pPr marL="0" indent="0" algn="l">
              <a:lnSpc>
                <a:spcPct val="102000"/>
              </a:lnSpc>
              <a:buNone/>
              <a:defRPr sz="4200" b="1" baseline="0">
                <a:solidFill>
                  <a:schemeClr val="accent2">
                    <a:lumMod val="75000"/>
                  </a:schemeClr>
                </a:solidFill>
              </a:defRPr>
            </a:lvl1pPr>
            <a:lvl2pPr marL="0" indent="0" algn="l">
              <a:lnSpc>
                <a:spcPct val="110000"/>
              </a:lnSpc>
              <a:spcBef>
                <a:spcPts val="0"/>
              </a:spcBef>
              <a:spcAft>
                <a:spcPts val="600"/>
              </a:spcAft>
              <a:buNone/>
              <a:defRPr sz="2800">
                <a:solidFill>
                  <a:srgbClr val="51AF46"/>
                </a:solidFill>
              </a:defRPr>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Click to edit Master subtitle style</a:t>
            </a:r>
          </a:p>
          <a:p>
            <a:pPr lvl="1"/>
            <a:r>
              <a:rPr lang="en-US" dirty="0"/>
              <a:t>Author Name, Organization. Can be deleted if unneeded</a:t>
            </a:r>
          </a:p>
        </p:txBody>
      </p:sp>
      <p:cxnSp>
        <p:nvCxnSpPr>
          <p:cNvPr id="9" name="Straight Connector 8">
            <a:extLst>
              <a:ext uri="{FF2B5EF4-FFF2-40B4-BE49-F238E27FC236}">
                <a16:creationId xmlns:a16="http://schemas.microsoft.com/office/drawing/2014/main" id="{86C7859B-6ED4-CA41-B83B-AD41DC75AFFD}"/>
              </a:ext>
            </a:extLst>
          </p:cNvPr>
          <p:cNvCxnSpPr/>
          <p:nvPr userDrawn="1"/>
        </p:nvCxnSpPr>
        <p:spPr>
          <a:xfrm>
            <a:off x="1763704" y="3983814"/>
            <a:ext cx="1995496"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1EE8E4E-D508-6B45-A37A-FECAB66A760A}"/>
              </a:ext>
            </a:extLst>
          </p:cNvPr>
          <p:cNvPicPr>
            <a:picLocks noChangeAspect="1"/>
          </p:cNvPicPr>
          <p:nvPr userDrawn="1"/>
        </p:nvPicPr>
        <p:blipFill>
          <a:blip r:embed="rId3"/>
          <a:stretch>
            <a:fillRect/>
          </a:stretch>
        </p:blipFill>
        <p:spPr>
          <a:xfrm>
            <a:off x="1848900" y="1805186"/>
            <a:ext cx="4349369" cy="970003"/>
          </a:xfrm>
          <a:prstGeom prst="rect">
            <a:avLst/>
          </a:prstGeom>
        </p:spPr>
      </p:pic>
      <p:pic>
        <p:nvPicPr>
          <p:cNvPr id="10" name="Picture 9" descr="Logo&#10;&#10;Description automatically generated">
            <a:extLst>
              <a:ext uri="{FF2B5EF4-FFF2-40B4-BE49-F238E27FC236}">
                <a16:creationId xmlns:a16="http://schemas.microsoft.com/office/drawing/2014/main" id="{DC47FACC-1822-D94D-92CC-1DBD7669FEFB}"/>
              </a:ext>
            </a:extLst>
          </p:cNvPr>
          <p:cNvPicPr>
            <a:picLocks noChangeAspect="1"/>
          </p:cNvPicPr>
          <p:nvPr userDrawn="1"/>
        </p:nvPicPr>
        <p:blipFill>
          <a:blip r:embed="rId4"/>
          <a:stretch>
            <a:fillRect/>
          </a:stretch>
        </p:blipFill>
        <p:spPr>
          <a:xfrm>
            <a:off x="18825296" y="488202"/>
            <a:ext cx="5080000" cy="2235200"/>
          </a:xfrm>
          <a:prstGeom prst="rect">
            <a:avLst/>
          </a:prstGeom>
        </p:spPr>
      </p:pic>
    </p:spTree>
    <p:extLst>
      <p:ext uri="{BB962C8B-B14F-4D97-AF65-F5344CB8AC3E}">
        <p14:creationId xmlns:p14="http://schemas.microsoft.com/office/powerpoint/2010/main" val="23063787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genda Slide - Early Childhoo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6" name="Straight Connector 15">
            <a:extLst>
              <a:ext uri="{FF2B5EF4-FFF2-40B4-BE49-F238E27FC236}">
                <a16:creationId xmlns:a16="http://schemas.microsoft.com/office/drawing/2014/main" id="{7FD0D614-F02A-1340-AB02-475BD84EFB7D}"/>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Picture 4" descr="A picture containing person, fence, woman, holding&#10;&#10;Description automatically generated">
            <a:extLst>
              <a:ext uri="{FF2B5EF4-FFF2-40B4-BE49-F238E27FC236}">
                <a16:creationId xmlns:a16="http://schemas.microsoft.com/office/drawing/2014/main" id="{D1F3BFDE-E62A-504B-807A-FE642E485A6A}"/>
              </a:ext>
            </a:extLst>
          </p:cNvPr>
          <p:cNvPicPr>
            <a:picLocks noChangeAspect="1"/>
          </p:cNvPicPr>
          <p:nvPr userDrawn="1"/>
        </p:nvPicPr>
        <p:blipFill>
          <a:blip r:embed="rId2"/>
          <a:stretch>
            <a:fill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Tree>
    <p:extLst>
      <p:ext uri="{BB962C8B-B14F-4D97-AF65-F5344CB8AC3E}">
        <p14:creationId xmlns:p14="http://schemas.microsoft.com/office/powerpoint/2010/main" val="42007119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Agenda Slide - Elementar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BB81C42C-7A9B-1C4A-8FE8-34A62E410D1A}"/>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80D5EFD5-F699-3B4D-96FC-5B437B0120D1}"/>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996F7C9F-79F1-7E4B-9F87-B8A35425129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0B0E9382-0FD5-EC4A-AE1E-667D351875E2}"/>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51C9CF33-D7F4-2C4B-9B90-300DD7AF1D8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C90222E1-B2F7-9C4A-B899-203C6ED43413}"/>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
        <p:nvSpPr>
          <p:cNvPr id="2" name="TextBox 1">
            <a:extLst>
              <a:ext uri="{FF2B5EF4-FFF2-40B4-BE49-F238E27FC236}">
                <a16:creationId xmlns:a16="http://schemas.microsoft.com/office/drawing/2014/main" id="{D4A3D9A9-F3F3-3143-AC39-778B535CEFAB}"/>
              </a:ext>
            </a:extLst>
          </p:cNvPr>
          <p:cNvSpPr txBox="1"/>
          <p:nvPr userDrawn="1"/>
        </p:nvSpPr>
        <p:spPr>
          <a:xfrm>
            <a:off x="27966838" y="-793630"/>
            <a:ext cx="184731" cy="369332"/>
          </a:xfrm>
          <a:prstGeom prst="rect">
            <a:avLst/>
          </a:prstGeom>
        </p:spPr>
        <p:txBody>
          <a:bodyPr wrap="none" rtlCol="0">
            <a:spAutoFit/>
          </a:bodyPr>
          <a:lstStyle/>
          <a:p>
            <a:pPr algn="l"/>
            <a:endParaRPr lang="en-US" dirty="0"/>
          </a:p>
        </p:txBody>
      </p:sp>
    </p:spTree>
    <p:extLst>
      <p:ext uri="{BB962C8B-B14F-4D97-AF65-F5344CB8AC3E}">
        <p14:creationId xmlns:p14="http://schemas.microsoft.com/office/powerpoint/2010/main" val="5205804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Slide - Middle Schoo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85C0270-373A-0440-BA41-7F7966A87DE9}"/>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D0EC4BC-9D51-C14E-A391-BCE821C48C97}"/>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DECF53F4-468C-6E4C-A27B-FAA82B36AF91}"/>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BB8524C3-4A81-384D-8E00-AA25EE25349B}"/>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A8C096EB-3467-C940-B55E-6D5F159BDBF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F9A8A8DF-09BC-4548-AF4A-FAB47E2083F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9407869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genda Slide - High School">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8E944FE5-3A6D-7C49-BD3E-DD7ED783E3AC}"/>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63AF24D4-357C-574A-8C9E-146F304A9807}"/>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1A3A8833-CB1F-804A-8ABC-4B8BDE2457D3}"/>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F7047C9-9538-5649-B053-EE0A74FB4346}"/>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64417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 V1C">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5168319" y="2213516"/>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6322422" y="5166437"/>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6322422" y="8334104"/>
            <a:ext cx="11691257" cy="2808514"/>
          </a:xfrm>
          <a:prstGeom prst="rect">
            <a:avLst/>
          </a:prstGeom>
        </p:spPr>
        <p:txBody>
          <a:bodyPr vert="horz" lIns="91440" tIns="45720" rIns="91440" bIns="45720" rtlCol="0">
            <a:normAutofit/>
          </a:bodyPr>
          <a:lstStyle>
            <a:lvl1pPr marL="0" indent="0" algn="ctr" defTabSz="1828800" rtl="0" eaLnBrk="1" latinLnBrk="0" hangingPunct="1">
              <a:lnSpc>
                <a:spcPct val="100000"/>
              </a:lnSpc>
              <a:spcBef>
                <a:spcPts val="1400"/>
              </a:spcBef>
              <a:spcAft>
                <a:spcPts val="800"/>
              </a:spcAft>
              <a:buFont typeface="+mj-lt"/>
              <a:buNone/>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0147073" y="3151223"/>
            <a:ext cx="4093028" cy="924232"/>
          </a:xfrm>
          <a:prstGeom prst="rect">
            <a:avLst/>
          </a:prstGeom>
        </p:spPr>
      </p:pic>
    </p:spTree>
    <p:extLst>
      <p:ext uri="{BB962C8B-B14F-4D97-AF65-F5344CB8AC3E}">
        <p14:creationId xmlns:p14="http://schemas.microsoft.com/office/powerpoint/2010/main" val="32606868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genda Slide - Adul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7DD4343-07C5-E14D-B828-1EA76084BFE0}"/>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80950CE-7450-AC47-96CA-F1EAFDEA6EBF}"/>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514567F5-C8F4-5E47-A0B1-49678CB0FFD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1D4119-0E9D-B447-BAD0-8C8639E1827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618793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Agenda Slide - Infa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7DD4343-07C5-E14D-B828-1EA76084BFE0}"/>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80950CE-7450-AC47-96CA-F1EAFDEA6EBF}"/>
              </a:ext>
            </a:extLst>
          </p:cNvPr>
          <p:cNvSpPr>
            <a:spLocks noGrp="1"/>
          </p:cNvSpPr>
          <p:nvPr>
            <p:ph sz="quarter" idx="13" hasCustomPrompt="1"/>
          </p:nvPr>
        </p:nvSpPr>
        <p:spPr>
          <a:xfrm>
            <a:off x="8751389" y="6025016"/>
            <a:ext cx="13928231" cy="5241277"/>
          </a:xfrm>
          <a:prstGeom prst="rect">
            <a:avLst/>
          </a:prstGeom>
        </p:spPr>
        <p:txBody>
          <a:bodyPr>
            <a:norm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514567F5-C8F4-5E47-A0B1-49678CB0FFD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1D4119-0E9D-B447-BAD0-8C8639E1827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461319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Agenda Slide - Infant2">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3BFDE-E62A-504B-807A-FE642E485A6A}"/>
              </a:ext>
            </a:extLst>
          </p:cNvPr>
          <p:cNvPicPr>
            <a:picLocks noChangeAspect="1"/>
          </p:cNvPicPr>
          <p:nvPr userDrawn="1"/>
        </p:nvPicPr>
        <p:blipFill>
          <a:blip r:embed="rId2"/>
          <a:srcRect/>
          <a:stretch/>
        </p:blipFill>
        <p:spPr>
          <a:xfrm>
            <a:off x="0" y="0"/>
            <a:ext cx="7315200" cy="13716000"/>
          </a:xfrm>
          <a:prstGeom prst="rect">
            <a:avLst/>
          </a:prstGeom>
        </p:spPr>
      </p:pic>
      <p:sp>
        <p:nvSpPr>
          <p:cNvPr id="18" name="Rectangle 17">
            <a:extLst>
              <a:ext uri="{FF2B5EF4-FFF2-40B4-BE49-F238E27FC236}">
                <a16:creationId xmlns:a16="http://schemas.microsoft.com/office/drawing/2014/main" id="{BB264A0F-AEC2-DF4C-A77E-0FE051603F6C}"/>
              </a:ext>
            </a:extLst>
          </p:cNvPr>
          <p:cNvSpPr/>
          <p:nvPr userDrawn="1"/>
        </p:nvSpPr>
        <p:spPr>
          <a:xfrm>
            <a:off x="1" y="0"/>
            <a:ext cx="7315199" cy="2032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0AC84F93-AB73-D142-AFCD-7D10F25C7E16}"/>
              </a:ext>
            </a:extLst>
          </p:cNvPr>
          <p:cNvPicPr>
            <a:picLocks noChangeAspect="1"/>
          </p:cNvPicPr>
          <p:nvPr userDrawn="1"/>
        </p:nvPicPr>
        <p:blipFill>
          <a:blip r:embed="rId3"/>
          <a:stretch>
            <a:fillRect/>
          </a:stretch>
        </p:blipFill>
        <p:spPr>
          <a:xfrm>
            <a:off x="1708942" y="592308"/>
            <a:ext cx="3897317" cy="880039"/>
          </a:xfrm>
          <a:prstGeom prst="rect">
            <a:avLst/>
          </a:prstGeom>
        </p:spPr>
      </p:pic>
      <p:sp>
        <p:nvSpPr>
          <p:cNvPr id="10" name="Title 1">
            <a:extLst>
              <a:ext uri="{FF2B5EF4-FFF2-40B4-BE49-F238E27FC236}">
                <a16:creationId xmlns:a16="http://schemas.microsoft.com/office/drawing/2014/main" id="{67DD4343-07C5-E14D-B828-1EA76084BFE0}"/>
              </a:ext>
            </a:extLst>
          </p:cNvPr>
          <p:cNvSpPr>
            <a:spLocks noGrp="1"/>
          </p:cNvSpPr>
          <p:nvPr>
            <p:ph type="title" hasCustomPrompt="1"/>
          </p:nvPr>
        </p:nvSpPr>
        <p:spPr>
          <a:xfrm>
            <a:off x="8751389" y="2821568"/>
            <a:ext cx="13928231" cy="2821567"/>
          </a:xfrm>
          <a:prstGeom prst="rect">
            <a:avLst/>
          </a:prstGeom>
        </p:spPr>
        <p:txBody>
          <a:bodyPr anchor="t" anchorCtr="0">
            <a:noAutofit/>
          </a:bodyPr>
          <a:lstStyle>
            <a:lvl1pPr algn="l">
              <a:defRPr sz="10000" baseline="0">
                <a:solidFill>
                  <a:schemeClr val="accent1"/>
                </a:solidFill>
              </a:defRPr>
            </a:lvl1pPr>
          </a:lstStyle>
          <a:p>
            <a:r>
              <a:rPr lang="en-US" dirty="0"/>
              <a:t>Talking Points or Agenda Items</a:t>
            </a:r>
          </a:p>
        </p:txBody>
      </p:sp>
      <p:sp>
        <p:nvSpPr>
          <p:cNvPr id="11" name="Content Placeholder 13">
            <a:extLst>
              <a:ext uri="{FF2B5EF4-FFF2-40B4-BE49-F238E27FC236}">
                <a16:creationId xmlns:a16="http://schemas.microsoft.com/office/drawing/2014/main" id="{A80950CE-7450-AC47-96CA-F1EAFDEA6EBF}"/>
              </a:ext>
            </a:extLst>
          </p:cNvPr>
          <p:cNvSpPr>
            <a:spLocks noGrp="1"/>
          </p:cNvSpPr>
          <p:nvPr>
            <p:ph sz="quarter" idx="13" hasCustomPrompt="1"/>
          </p:nvPr>
        </p:nvSpPr>
        <p:spPr>
          <a:xfrm>
            <a:off x="8751389" y="6025016"/>
            <a:ext cx="13928231" cy="5241277"/>
          </a:xfrm>
          <a:prstGeom prst="rect">
            <a:avLst/>
          </a:prstGeom>
        </p:spPr>
        <p:txBody>
          <a:bodyPr>
            <a:noAutofit/>
          </a:bodyPr>
          <a:lstStyle>
            <a:lvl1pPr marL="742950" marR="0" indent="-742950" algn="l" defTabSz="1828800" rtl="0" eaLnBrk="1" fontAlgn="auto" latinLnBrk="0" hangingPunct="1">
              <a:lnSpc>
                <a:spcPct val="110000"/>
              </a:lnSpc>
              <a:spcBef>
                <a:spcPts val="2600"/>
              </a:spcBef>
              <a:spcAft>
                <a:spcPts val="400"/>
              </a:spcAft>
              <a:buClr>
                <a:srgbClr val="1669C9"/>
              </a:buClr>
              <a:buSzTx/>
              <a:buFont typeface="+mj-lt"/>
              <a:buAutoNum type="arabicPeriod"/>
              <a:tabLst/>
              <a:defRPr sz="4000" b="1" baseline="0">
                <a:solidFill>
                  <a:srgbClr val="1669C9"/>
                </a:solidFill>
              </a:defRPr>
            </a:lvl1pPr>
            <a:lvl2pPr marL="1188720" indent="-457200" algn="l">
              <a:lnSpc>
                <a:spcPct val="110000"/>
              </a:lnSpc>
              <a:spcBef>
                <a:spcPts val="1000"/>
              </a:spcBef>
              <a:spcAft>
                <a:spcPts val="1400"/>
              </a:spcAft>
              <a:buClr>
                <a:srgbClr val="1669C9"/>
              </a:buClr>
              <a:buFont typeface="Arial" panose="020B0604020202020204" pitchFamily="34" charset="0"/>
              <a:buChar char="•"/>
              <a:defRPr sz="3800">
                <a:solidFill>
                  <a:srgbClr val="1669C9"/>
                </a:solidFill>
              </a:defRPr>
            </a:lvl2pPr>
            <a:lvl3pPr algn="ctr">
              <a:defRPr/>
            </a:lvl3pPr>
            <a:lvl4pPr algn="ctr">
              <a:defRPr/>
            </a:lvl4pPr>
            <a:lvl5pPr algn="ctr">
              <a:defRPr/>
            </a:lvl5pPr>
          </a:lstStyle>
          <a:p>
            <a:pPr marL="742950" marR="0" lvl="0" indent="-742950" algn="l" defTabSz="1828800" rtl="0" eaLnBrk="1" fontAlgn="auto" latinLnBrk="0" hangingPunct="1">
              <a:lnSpc>
                <a:spcPct val="90000"/>
              </a:lnSpc>
              <a:spcBef>
                <a:spcPts val="2600"/>
              </a:spcBef>
              <a:spcAft>
                <a:spcPts val="400"/>
              </a:spcAft>
              <a:buClr>
                <a:srgbClr val="51AF46"/>
              </a:buClr>
              <a:buSzTx/>
              <a:tabLst/>
              <a:defRPr/>
            </a:pPr>
            <a:r>
              <a:rPr lang="en-US" dirty="0"/>
              <a:t>Click to edit master text styles</a:t>
            </a:r>
          </a:p>
          <a:p>
            <a:pPr marL="0" marR="0" lvl="1" indent="-742950" algn="l" defTabSz="1828800" rtl="0" eaLnBrk="1" fontAlgn="auto" latinLnBrk="0" hangingPunct="1">
              <a:lnSpc>
                <a:spcPct val="90000"/>
              </a:lnSpc>
              <a:spcBef>
                <a:spcPts val="2600"/>
              </a:spcBef>
              <a:spcAft>
                <a:spcPts val="400"/>
              </a:spcAft>
              <a:buClr>
                <a:srgbClr val="51AF46"/>
              </a:buClr>
              <a:buSzTx/>
              <a:tabLst/>
              <a:defRPr/>
            </a:pPr>
            <a:r>
              <a:rPr lang="en-US" dirty="0"/>
              <a:t>Second Level Bullet</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a:p>
            <a:pPr marL="742950" marR="0" lvl="0" indent="-742950" algn="l" defTabSz="1828800" rtl="0" eaLnBrk="1" fontAlgn="auto" latinLnBrk="0" hangingPunct="1">
              <a:lnSpc>
                <a:spcPct val="90000"/>
              </a:lnSpc>
              <a:spcBef>
                <a:spcPts val="2600"/>
              </a:spcBef>
              <a:spcAft>
                <a:spcPts val="400"/>
              </a:spcAft>
              <a:buClr>
                <a:srgbClr val="51AF46"/>
              </a:buClr>
              <a:buSzTx/>
              <a:buFont typeface="+mj-lt"/>
              <a:buAutoNum type="arabicPeriod"/>
              <a:tabLst/>
              <a:defRPr/>
            </a:pPr>
            <a:r>
              <a:rPr lang="en-US" dirty="0"/>
              <a:t>Click to edit master text styles</a:t>
            </a:r>
          </a:p>
        </p:txBody>
      </p:sp>
      <p:cxnSp>
        <p:nvCxnSpPr>
          <p:cNvPr id="12" name="Straight Connector 11">
            <a:extLst>
              <a:ext uri="{FF2B5EF4-FFF2-40B4-BE49-F238E27FC236}">
                <a16:creationId xmlns:a16="http://schemas.microsoft.com/office/drawing/2014/main" id="{514567F5-C8F4-5E47-A0B1-49678CB0FFD8}"/>
              </a:ext>
            </a:extLst>
          </p:cNvPr>
          <p:cNvCxnSpPr>
            <a:cxnSpLocks/>
          </p:cNvCxnSpPr>
          <p:nvPr userDrawn="1"/>
        </p:nvCxnSpPr>
        <p:spPr>
          <a:xfrm>
            <a:off x="8751389" y="214291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D1D4119-0E9D-B447-BAD0-8C8639E1827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4634652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Intro Slide - V1A">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C324A561-198F-5546-92CF-90D8838BA7DE}"/>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5" name="Text Placeholder 4">
            <a:extLst>
              <a:ext uri="{FF2B5EF4-FFF2-40B4-BE49-F238E27FC236}">
                <a16:creationId xmlns:a16="http://schemas.microsoft.com/office/drawing/2014/main" id="{F78048B6-E825-6C48-93FA-12979CC8DD77}"/>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7" name="Text Placeholder 6">
            <a:extLst>
              <a:ext uri="{FF2B5EF4-FFF2-40B4-BE49-F238E27FC236}">
                <a16:creationId xmlns:a16="http://schemas.microsoft.com/office/drawing/2014/main" id="{A44BC0C4-5994-6243-8BB6-FF1D97CA5A2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6" name="Straight Connector 15">
            <a:extLst>
              <a:ext uri="{FF2B5EF4-FFF2-40B4-BE49-F238E27FC236}">
                <a16:creationId xmlns:a16="http://schemas.microsoft.com/office/drawing/2014/main" id="{29969A35-C4A1-9D47-A2CB-CE3A0A4DE1B4}"/>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BADD9B2-8F6D-E44B-86B9-DA2C3B90C5EE}"/>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4134501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Intro Slide - V1B">
    <p:spTree>
      <p:nvGrpSpPr>
        <p:cNvPr id="1" name=""/>
        <p:cNvGrpSpPr/>
        <p:nvPr/>
      </p:nvGrpSpPr>
      <p:grpSpPr>
        <a:xfrm>
          <a:off x="0" y="0"/>
          <a:ext cx="0" cy="0"/>
          <a:chOff x="0" y="0"/>
          <a:chExt cx="0" cy="0"/>
        </a:xfrm>
      </p:grpSpPr>
      <p:pic>
        <p:nvPicPr>
          <p:cNvPr id="6" name="Picture 5" descr="A picture containing person, indoor, sitting, laptop&#10;&#10;Description automatically generated">
            <a:extLst>
              <a:ext uri="{FF2B5EF4-FFF2-40B4-BE49-F238E27FC236}">
                <a16:creationId xmlns:a16="http://schemas.microsoft.com/office/drawing/2014/main" id="{458ECE1C-FA52-C94C-983F-FD1CDBEBD76D}"/>
              </a:ext>
            </a:extLst>
          </p:cNvPr>
          <p:cNvPicPr>
            <a:picLocks noChangeAspect="1"/>
          </p:cNvPicPr>
          <p:nvPr userDrawn="1"/>
        </p:nvPicPr>
        <p:blipFill>
          <a:blip r:embed="rId2"/>
          <a:stretch>
            <a:fillRect/>
          </a:stretch>
        </p:blipFill>
        <p:spPr>
          <a:xfrm>
            <a:off x="-1" y="-35408"/>
            <a:ext cx="12223473" cy="13751407"/>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F0977F4B-672A-B346-B6F7-1C065EC52D86}"/>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A6CBB0EC-434C-124A-8B12-07AA3D42DBEF}"/>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82BD38A2-A895-A04B-A953-E0C478FC49F8}"/>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F49801D0-B840-D440-A916-467A7CB666EE}"/>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724D26DA-4F33-164E-9DFE-75AB7ED62897}"/>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81313614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Intro Slide - V1C">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0D8F1464-291D-1943-AE70-12BEF12D1066}"/>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414E1B2B-BACD-5A4D-9FFB-2A3C02DF8289}"/>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69656662-C8AA-6E4E-8D49-5C380588509B}"/>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C303A435-A2EF-3C48-82C5-D8394FD681A9}"/>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C5BE700-036B-3A48-899B-760AC771A6A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1270762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Intro Slide - V1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4F00D45D-9AE3-8648-A777-8F49E6F381DF}"/>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9EA93C37-5DC6-1F47-838E-DEB176E76804}"/>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8065421E-A998-424D-AA69-DB2A3EB95D7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7857FCF2-08B8-5E4E-967E-EA48A72847E9}"/>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768AC1D-44DA-264A-B16F-C929CFDD44F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5405858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Intro Slide - V1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9E02DCE8-1BC8-AC48-9DD1-4F4E58EBD9BA}"/>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D7223B5D-8A3B-014E-B7A3-5F2F8FE676D9}"/>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B677A4FC-1FDC-E740-8A1C-E5F802BEE0F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A38E06CC-1BCF-E949-8A09-5972FDA586F7}"/>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AC5AE11-A911-B140-8DCE-F2AD8A4ED9BE}"/>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874806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ection Intro Slide - V1F">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58ECE1C-FA52-C94C-983F-FD1CDBEBD76D}"/>
              </a:ext>
            </a:extLst>
          </p:cNvPr>
          <p:cNvPicPr>
            <a:picLocks noChangeAspect="1"/>
          </p:cNvPicPr>
          <p:nvPr userDrawn="1"/>
        </p:nvPicPr>
        <p:blipFill>
          <a:blip r:embed="rId2"/>
          <a:srcRect/>
          <a:stretch/>
        </p:blipFill>
        <p:spPr>
          <a:xfrm>
            <a:off x="-1" y="-35408"/>
            <a:ext cx="12223472" cy="13751406"/>
          </a:xfrm>
          <a:prstGeom prst="rect">
            <a:avLst/>
          </a:prstGeom>
        </p:spPr>
      </p:pic>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sp>
        <p:nvSpPr>
          <p:cNvPr id="2" name="Rectangle 1">
            <a:extLst>
              <a:ext uri="{FF2B5EF4-FFF2-40B4-BE49-F238E27FC236}">
                <a16:creationId xmlns:a16="http://schemas.microsoft.com/office/drawing/2014/main" id="{F43C7685-2A0D-F743-970F-A9FD9D2B9610}"/>
              </a:ext>
            </a:extLst>
          </p:cNvPr>
          <p:cNvSpPr/>
          <p:nvPr userDrawn="1"/>
        </p:nvSpPr>
        <p:spPr>
          <a:xfrm>
            <a:off x="9849395" y="3095897"/>
            <a:ext cx="6061166" cy="3958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9E02DCE8-1BC8-AC48-9DD1-4F4E58EBD9BA}"/>
              </a:ext>
            </a:extLst>
          </p:cNvPr>
          <p:cNvSpPr>
            <a:spLocks noGrp="1"/>
          </p:cNvSpPr>
          <p:nvPr>
            <p:ph type="title" hasCustomPrompt="1"/>
          </p:nvPr>
        </p:nvSpPr>
        <p:spPr>
          <a:xfrm>
            <a:off x="14218695" y="3576281"/>
            <a:ext cx="9252175" cy="3281720"/>
          </a:xfrm>
          <a:prstGeom prst="rect">
            <a:avLst/>
          </a:prstGeom>
        </p:spPr>
        <p:txBody>
          <a:bodyPr anchor="t" anchorCtr="0">
            <a:noAutofit/>
          </a:bodyPr>
          <a:lstStyle>
            <a:lvl1pPr>
              <a:lnSpc>
                <a:spcPct val="102000"/>
              </a:lnSpc>
              <a:defRPr sz="5200" b="1" baseline="0">
                <a:solidFill>
                  <a:schemeClr val="tx1"/>
                </a:solidFill>
              </a:defRPr>
            </a:lvl1pPr>
          </a:lstStyle>
          <a:p>
            <a:r>
              <a:rPr lang="en-US" dirty="0"/>
              <a:t>This numbered or lettered slide can be used to multi-level sections or sub-sections</a:t>
            </a:r>
          </a:p>
        </p:txBody>
      </p:sp>
      <p:sp>
        <p:nvSpPr>
          <p:cNvPr id="13" name="Text Placeholder 4">
            <a:extLst>
              <a:ext uri="{FF2B5EF4-FFF2-40B4-BE49-F238E27FC236}">
                <a16:creationId xmlns:a16="http://schemas.microsoft.com/office/drawing/2014/main" id="{D7223B5D-8A3B-014E-B7A3-5F2F8FE676D9}"/>
              </a:ext>
            </a:extLst>
          </p:cNvPr>
          <p:cNvSpPr>
            <a:spLocks noGrp="1"/>
          </p:cNvSpPr>
          <p:nvPr>
            <p:ph type="body" sz="quarter" idx="10" hasCustomPrompt="1"/>
          </p:nvPr>
        </p:nvSpPr>
        <p:spPr>
          <a:xfrm>
            <a:off x="10168480" y="3285149"/>
            <a:ext cx="3351577" cy="3475037"/>
          </a:xfrm>
          <a:prstGeom prst="rect">
            <a:avLst/>
          </a:prstGeom>
        </p:spPr>
        <p:txBody>
          <a:bodyPr/>
          <a:lstStyle>
            <a:lvl1pPr algn="ctr">
              <a:defRPr sz="30000" baseline="0">
                <a:solidFill>
                  <a:schemeClr val="accent1"/>
                </a:solidFill>
              </a:defRPr>
            </a:lvl1pPr>
            <a:lvl2pPr marL="0" indent="0">
              <a:buNone/>
              <a:defRPr/>
            </a:lvl2pPr>
          </a:lstStyle>
          <a:p>
            <a:pPr lvl="0"/>
            <a:r>
              <a:rPr lang="en-US" dirty="0"/>
              <a:t>#</a:t>
            </a:r>
          </a:p>
        </p:txBody>
      </p:sp>
      <p:sp>
        <p:nvSpPr>
          <p:cNvPr id="14" name="Text Placeholder 6">
            <a:extLst>
              <a:ext uri="{FF2B5EF4-FFF2-40B4-BE49-F238E27FC236}">
                <a16:creationId xmlns:a16="http://schemas.microsoft.com/office/drawing/2014/main" id="{B677A4FC-1FDC-E740-8A1C-E5F802BEE0F5}"/>
              </a:ext>
            </a:extLst>
          </p:cNvPr>
          <p:cNvSpPr>
            <a:spLocks noGrp="1"/>
          </p:cNvSpPr>
          <p:nvPr>
            <p:ph type="body" sz="quarter" idx="11" hasCustomPrompt="1"/>
          </p:nvPr>
        </p:nvSpPr>
        <p:spPr>
          <a:xfrm>
            <a:off x="14238288" y="7327900"/>
            <a:ext cx="9232900" cy="2822575"/>
          </a:xfrm>
          <a:prstGeom prst="rect">
            <a:avLst/>
          </a:prstGeom>
        </p:spPr>
        <p:txBody>
          <a:bodyPr/>
          <a:lstStyle>
            <a:lvl1pPr>
              <a:lnSpc>
                <a:spcPct val="112000"/>
              </a:lnSpc>
              <a:defRPr baseline="0">
                <a:solidFill>
                  <a:schemeClr val="accent3"/>
                </a:solidFill>
              </a:defRPr>
            </a:lvl1pPr>
          </a:lstStyle>
          <a:p>
            <a:pPr lvl="0"/>
            <a:r>
              <a:rPr lang="en-US" dirty="0"/>
              <a:t>Secondary text can be placed here if there needs to be further detail in this summary.</a:t>
            </a:r>
          </a:p>
        </p:txBody>
      </p:sp>
      <p:cxnSp>
        <p:nvCxnSpPr>
          <p:cNvPr id="17" name="Straight Connector 16">
            <a:extLst>
              <a:ext uri="{FF2B5EF4-FFF2-40B4-BE49-F238E27FC236}">
                <a16:creationId xmlns:a16="http://schemas.microsoft.com/office/drawing/2014/main" id="{A38E06CC-1BCF-E949-8A09-5972FDA586F7}"/>
              </a:ext>
            </a:extLst>
          </p:cNvPr>
          <p:cNvCxnSpPr>
            <a:cxnSpLocks/>
          </p:cNvCxnSpPr>
          <p:nvPr userDrawn="1"/>
        </p:nvCxnSpPr>
        <p:spPr>
          <a:xfrm>
            <a:off x="14303603" y="2898685"/>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AC5AE11-A911-B140-8DCE-F2AD8A4ED9BE}"/>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0999061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Intro Slide - V2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9C5A8921-97EA-5D48-972F-C3347D12F3CC}"/>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6A8368F1-010B-AB48-BB2A-4E4D4944FF6C}"/>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AE915D0B-3512-E44D-BB48-4E904EA5B104}"/>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848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V1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4" name="Group 3">
            <a:extLst>
              <a:ext uri="{FF2B5EF4-FFF2-40B4-BE49-F238E27FC236}">
                <a16:creationId xmlns:a16="http://schemas.microsoft.com/office/drawing/2014/main" id="{32223DA1-D45E-F041-B195-B3C54AB5DF81}"/>
              </a:ext>
            </a:extLst>
          </p:cNvPr>
          <p:cNvGrpSpPr/>
          <p:nvPr userDrawn="1"/>
        </p:nvGrpSpPr>
        <p:grpSpPr>
          <a:xfrm>
            <a:off x="8426908" y="2529400"/>
            <a:ext cx="14050536" cy="9288966"/>
            <a:chOff x="5168319" y="2213516"/>
            <a:chExt cx="14050536" cy="9288966"/>
          </a:xfrm>
        </p:grpSpPr>
        <p:sp>
          <p:nvSpPr>
            <p:cNvPr id="8" name="Rectangle 7">
              <a:extLst>
                <a:ext uri="{FF2B5EF4-FFF2-40B4-BE49-F238E27FC236}">
                  <a16:creationId xmlns:a16="http://schemas.microsoft.com/office/drawing/2014/main" id="{B725C252-3143-A14D-99A4-A007944D06F1}"/>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59CB4D-5A7E-4447-9D70-4FB8219DDEBC}"/>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p:cNvSpPr>
            <a:spLocks noGrp="1"/>
          </p:cNvSpPr>
          <p:nvPr userDrawn="1">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3" name="Subtitle 2"/>
          <p:cNvSpPr>
            <a:spLocks noGrp="1"/>
          </p:cNvSpPr>
          <p:nvPr userDrawn="1">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0" name="Picture 9">
            <a:extLst>
              <a:ext uri="{FF2B5EF4-FFF2-40B4-BE49-F238E27FC236}">
                <a16:creationId xmlns:a16="http://schemas.microsoft.com/office/drawing/2014/main" id="{80F0A08F-D82E-9E4E-A940-9BB986F0DB11}"/>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2783456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Intro Slide - V2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3E0F194A-F74D-E64A-8194-CFBFB724188D}"/>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251B3CC7-BCEE-E94A-8062-1784247C2EBD}"/>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14759974-A814-0F43-99E3-03B97A7B4D8D}"/>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C8C9A18F-194B-D846-A197-8E12A2527A38}"/>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1761320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Intro Slide - V2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3425B2DD-E8D8-BC49-A2FA-411D0E3C89C7}"/>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AD8F4B7E-4AAD-B849-8A12-EFBC2204D782}"/>
              </a:ext>
            </a:extLst>
          </p:cNvPr>
          <p:cNvPicPr>
            <a:picLocks noChangeAspect="1"/>
          </p:cNvPicPr>
          <p:nvPr userDrawn="1"/>
        </p:nvPicPr>
        <p:blipFill>
          <a:blip r:embed="rId3"/>
          <a:srcRect/>
          <a:stretch/>
        </p:blipFill>
        <p:spPr>
          <a:xfrm>
            <a:off x="1766662" y="882339"/>
            <a:ext cx="3833743" cy="865684"/>
          </a:xfrm>
          <a:prstGeom prst="rect">
            <a:avLst/>
          </a:prstGeom>
          <a:effectLst>
            <a:outerShdw blurRad="101600" dist="101600" dir="2700000" algn="tl" rotWithShape="0">
              <a:prstClr val="black">
                <a:alpha val="20000"/>
              </a:prstClr>
            </a:outerShdw>
          </a:effectLst>
        </p:spPr>
      </p:pic>
    </p:spTree>
    <p:extLst>
      <p:ext uri="{BB962C8B-B14F-4D97-AF65-F5344CB8AC3E}">
        <p14:creationId xmlns:p14="http://schemas.microsoft.com/office/powerpoint/2010/main" val="27222989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Intro Slide - V2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C02E1FFC-12CE-7D40-B0C2-853338CBC55F}"/>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54B4861D-1833-2642-B1A3-0390069210FB}"/>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1915A614-4CD1-774F-91CA-0186A984C8F4}"/>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17543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ection Intro Slide - V2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2" name="Picture 11">
            <a:extLst>
              <a:ext uri="{FF2B5EF4-FFF2-40B4-BE49-F238E27FC236}">
                <a16:creationId xmlns:a16="http://schemas.microsoft.com/office/drawing/2014/main" id="{B9A0FC65-82A3-2541-A132-E24CE3AC0454}"/>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sp>
        <p:nvSpPr>
          <p:cNvPr id="13" name="Title 1">
            <a:extLst>
              <a:ext uri="{FF2B5EF4-FFF2-40B4-BE49-F238E27FC236}">
                <a16:creationId xmlns:a16="http://schemas.microsoft.com/office/drawing/2014/main" id="{60D8FAC9-4D8A-EB4C-97BC-382E786007DD}"/>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6" name="Content Placeholder 13">
            <a:extLst>
              <a:ext uri="{FF2B5EF4-FFF2-40B4-BE49-F238E27FC236}">
                <a16:creationId xmlns:a16="http://schemas.microsoft.com/office/drawing/2014/main" id="{9B725B4F-7EEF-D842-9114-1424C9C1836A}"/>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7" name="Straight Connector 16">
            <a:extLst>
              <a:ext uri="{FF2B5EF4-FFF2-40B4-BE49-F238E27FC236}">
                <a16:creationId xmlns:a16="http://schemas.microsoft.com/office/drawing/2014/main" id="{C2B96A7A-BF2C-794C-B335-66A757B1BF11}"/>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34894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Intro Slide - V2F">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1587"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pic>
        <p:nvPicPr>
          <p:cNvPr id="23" name="Picture 22">
            <a:extLst>
              <a:ext uri="{FF2B5EF4-FFF2-40B4-BE49-F238E27FC236}">
                <a16:creationId xmlns:a16="http://schemas.microsoft.com/office/drawing/2014/main" id="{84507E94-B4D7-8945-933A-776AD662837C}"/>
              </a:ext>
            </a:extLst>
          </p:cNvPr>
          <p:cNvPicPr>
            <a:picLocks noChangeAspect="1"/>
          </p:cNvPicPr>
          <p:nvPr userDrawn="1"/>
        </p:nvPicPr>
        <p:blipFill>
          <a:blip r:embed="rId3"/>
          <a:srcRect/>
          <a:stretch/>
        </p:blipFill>
        <p:spPr>
          <a:xfrm>
            <a:off x="1766662" y="1555198"/>
            <a:ext cx="3833743" cy="865684"/>
          </a:xfrm>
          <a:prstGeom prst="rect">
            <a:avLst/>
          </a:prstGeom>
        </p:spPr>
      </p:pic>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E7FF8E8A-07EA-2143-B066-730FB98B5E71}"/>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B1B54B6A-7200-7949-8A4C-20C45EFFE793}"/>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01A051AB-F544-AF40-8AEA-DCEE91265099}"/>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71361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Intro Slide - V2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E7FF8E8A-07EA-2143-B066-730FB98B5E71}"/>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B1B54B6A-7200-7949-8A4C-20C45EFFE793}"/>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01A051AB-F544-AF40-8AEA-DCEE91265099}"/>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9ACE1A8-C1B8-2C48-B6F2-722C5311AD41}"/>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spTree>
    <p:extLst>
      <p:ext uri="{BB962C8B-B14F-4D97-AF65-F5344CB8AC3E}">
        <p14:creationId xmlns:p14="http://schemas.microsoft.com/office/powerpoint/2010/main" val="31995278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Section Intro Slide - V2H">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19" name="Rectangle 18">
            <a:extLst>
              <a:ext uri="{FF2B5EF4-FFF2-40B4-BE49-F238E27FC236}">
                <a16:creationId xmlns:a16="http://schemas.microsoft.com/office/drawing/2014/main" id="{988B2057-D2DF-964C-B606-C55E1D8B4286}"/>
              </a:ext>
            </a:extLst>
          </p:cNvPr>
          <p:cNvSpPr/>
          <p:nvPr userDrawn="1"/>
        </p:nvSpPr>
        <p:spPr>
          <a:xfrm>
            <a:off x="0" y="6858001"/>
            <a:ext cx="24387176" cy="6858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09408"/>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10" name="Straight Connector 9">
            <a:extLst>
              <a:ext uri="{FF2B5EF4-FFF2-40B4-BE49-F238E27FC236}">
                <a16:creationId xmlns:a16="http://schemas.microsoft.com/office/drawing/2014/main" id="{E0C861B8-BB52-4A49-A9F4-4FDEB69D77F6}"/>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2" name="Title 1">
            <a:extLst>
              <a:ext uri="{FF2B5EF4-FFF2-40B4-BE49-F238E27FC236}">
                <a16:creationId xmlns:a16="http://schemas.microsoft.com/office/drawing/2014/main" id="{E7FF8E8A-07EA-2143-B066-730FB98B5E71}"/>
              </a:ext>
            </a:extLst>
          </p:cNvPr>
          <p:cNvSpPr>
            <a:spLocks noGrp="1"/>
          </p:cNvSpPr>
          <p:nvPr>
            <p:ph type="title" hasCustomPrompt="1"/>
          </p:nvPr>
        </p:nvSpPr>
        <p:spPr>
          <a:xfrm>
            <a:off x="1766662" y="7988061"/>
            <a:ext cx="20731831" cy="1030956"/>
          </a:xfrm>
          <a:prstGeom prst="rect">
            <a:avLst/>
          </a:prstGeom>
        </p:spPr>
        <p:txBody>
          <a:bodyPr anchor="b" anchorCtr="0">
            <a:noAutofit/>
          </a:bodyPr>
          <a:lstStyle>
            <a:lvl1pPr algn="l">
              <a:defRPr sz="5000">
                <a:solidFill>
                  <a:schemeClr val="bg1"/>
                </a:solidFill>
              </a:defRPr>
            </a:lvl1pPr>
          </a:lstStyle>
          <a:p>
            <a:r>
              <a:rPr lang="en-US" dirty="0"/>
              <a:t>This slide can also function as a Section Slide</a:t>
            </a:r>
          </a:p>
        </p:txBody>
      </p:sp>
      <p:sp>
        <p:nvSpPr>
          <p:cNvPr id="13" name="Content Placeholder 13">
            <a:extLst>
              <a:ext uri="{FF2B5EF4-FFF2-40B4-BE49-F238E27FC236}">
                <a16:creationId xmlns:a16="http://schemas.microsoft.com/office/drawing/2014/main" id="{B1B54B6A-7200-7949-8A4C-20C45EFFE793}"/>
              </a:ext>
            </a:extLst>
          </p:cNvPr>
          <p:cNvSpPr>
            <a:spLocks noGrp="1"/>
          </p:cNvSpPr>
          <p:nvPr>
            <p:ph sz="quarter" idx="13" hasCustomPrompt="1"/>
          </p:nvPr>
        </p:nvSpPr>
        <p:spPr>
          <a:xfrm>
            <a:off x="1766662" y="9357661"/>
            <a:ext cx="20731831" cy="2803141"/>
          </a:xfrm>
          <a:prstGeom prst="rect">
            <a:avLst/>
          </a:prstGeom>
        </p:spPr>
        <p:txBody>
          <a:bodyPr>
            <a:normAutofit/>
          </a:bodyPr>
          <a:lstStyle>
            <a:lvl1pPr algn="l">
              <a:lnSpc>
                <a:spcPct val="112000"/>
              </a:lnSpc>
              <a:spcBef>
                <a:spcPts val="2600"/>
              </a:spcBef>
              <a:spcAft>
                <a:spcPts val="400"/>
              </a:spcAft>
              <a:defRPr sz="4000" b="0">
                <a:solidFill>
                  <a:schemeClr val="bg1"/>
                </a:solidFill>
              </a:defRPr>
            </a:lvl1pPr>
            <a:lvl2pPr marL="0" indent="0" algn="ctr">
              <a:buNone/>
              <a:defRPr/>
            </a:lvl2pPr>
            <a:lvl3pPr algn="ctr">
              <a:defRPr/>
            </a:lvl3pPr>
            <a:lvl4pPr algn="ctr">
              <a:defRPr/>
            </a:lvl4pPr>
            <a:lvl5pPr algn="ctr">
              <a:defRPr/>
            </a:lvl5pPr>
          </a:lstStyle>
          <a:p>
            <a:pPr lvl="0"/>
            <a:r>
              <a:rPr lang="en-US" dirty="0"/>
              <a:t>Additional lead-in information for the section could be placed here.</a:t>
            </a:r>
          </a:p>
        </p:txBody>
      </p:sp>
      <p:cxnSp>
        <p:nvCxnSpPr>
          <p:cNvPr id="16" name="Straight Connector 15">
            <a:extLst>
              <a:ext uri="{FF2B5EF4-FFF2-40B4-BE49-F238E27FC236}">
                <a16:creationId xmlns:a16="http://schemas.microsoft.com/office/drawing/2014/main" id="{01A051AB-F544-AF40-8AEA-DCEE91265099}"/>
              </a:ext>
            </a:extLst>
          </p:cNvPr>
          <p:cNvCxnSpPr>
            <a:cxnSpLocks/>
          </p:cNvCxnSpPr>
          <p:nvPr userDrawn="1"/>
        </p:nvCxnSpPr>
        <p:spPr>
          <a:xfrm>
            <a:off x="1766662" y="7614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29ACE1A8-C1B8-2C48-B6F2-722C5311AD41}"/>
              </a:ext>
            </a:extLst>
          </p:cNvPr>
          <p:cNvPicPr>
            <a:picLocks noChangeAspect="1"/>
          </p:cNvPicPr>
          <p:nvPr userDrawn="1"/>
        </p:nvPicPr>
        <p:blipFill>
          <a:blip r:embed="rId3"/>
          <a:srcRect/>
          <a:stretch/>
        </p:blipFill>
        <p:spPr>
          <a:xfrm>
            <a:off x="1766662" y="1555198"/>
            <a:ext cx="3833743" cy="865684"/>
          </a:xfrm>
          <a:prstGeom prst="rect">
            <a:avLst/>
          </a:prstGeom>
          <a:effectLst>
            <a:outerShdw blurRad="101600" dist="101600" dir="2700000" algn="tl" rotWithShape="0">
              <a:prstClr val="black">
                <a:alpha val="20000"/>
              </a:prstClr>
            </a:outerShdw>
          </a:effectLst>
        </p:spPr>
      </p:pic>
    </p:spTree>
    <p:extLst>
      <p:ext uri="{BB962C8B-B14F-4D97-AF65-F5344CB8AC3E}">
        <p14:creationId xmlns:p14="http://schemas.microsoft.com/office/powerpoint/2010/main" val="39897424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ection Slide - V3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8" name="Straight Connector 7">
            <a:extLst>
              <a:ext uri="{FF2B5EF4-FFF2-40B4-BE49-F238E27FC236}">
                <a16:creationId xmlns:a16="http://schemas.microsoft.com/office/drawing/2014/main" id="{2A9E626A-93E4-C742-AE1E-4BC6D9ADB256}"/>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74E6E17-0C00-0D4B-A17E-3D74712E3268}"/>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8E9212B5-6A3E-344A-B8F5-9FCB9F1A1C76}"/>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C497A33F-B961-424F-AB11-D5F5DA6AD1C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2" name="Slide Number Placeholder 5">
            <a:extLst>
              <a:ext uri="{FF2B5EF4-FFF2-40B4-BE49-F238E27FC236}">
                <a16:creationId xmlns:a16="http://schemas.microsoft.com/office/drawing/2014/main" id="{836C4C1D-5839-B14A-9D3F-9F82C3EF6D0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4145743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ection Slide - V3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22F5990-62C5-6D4C-9595-F3472A94BE62}"/>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1145565D-4B7C-9D45-AD95-8E8D306FCF99}"/>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A7A78B7A-F45B-224A-991B-DC2B90A250ED}"/>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ACFC3319-5D17-E343-A643-0CCC2184BB57}"/>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51727AEF-C9AC-8F45-86B3-9FA35EE0788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D2414214-6C25-F94B-9294-718714B2A34F}"/>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44D8D721-E17E-724B-806C-17AC4D5549CA}"/>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9817811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ection Slide - V3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B5AAC7E2-F509-924F-BD6B-04F6BAB749D0}"/>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5C152B7A-ABAD-DE48-8B7D-04E5BC9C1015}"/>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A83B79CD-098D-FC4F-AD08-AF78E44CB3C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56EC213E-B830-A141-9794-D148E75D9254}"/>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1DABD715-7301-3B47-8EF9-01B3AD7CB8B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EC0DA12C-A2EE-8E4E-A69A-B9AC3194639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C511FEEC-A100-D54F-9F1A-33D5EB21FFF0}"/>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1904140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V1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flipH="1">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3894952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Slide - V3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1D96F178-B698-534C-8170-525C9AA53426}"/>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C82ACFE8-E0C0-0148-82A3-3E23F195F49D}"/>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955E0BD2-230F-854F-84A4-4318C42A129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4410224D-2CD3-F94F-BEF1-DBADF1331C8D}"/>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11" name="Rectangle 10">
            <a:extLst>
              <a:ext uri="{FF2B5EF4-FFF2-40B4-BE49-F238E27FC236}">
                <a16:creationId xmlns:a16="http://schemas.microsoft.com/office/drawing/2014/main" id="{42E0DB83-93BA-6349-B071-313CA7D4E08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A98E650A-6CAF-574B-BB6F-0AC5AA856D3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BE1B9DE-50E0-094D-9706-2D481BFB687B}"/>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14973030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Section Slide - V3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E058EE2F-8BAE-934B-B9CE-EC50A2A654F0}"/>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7934F841-DF30-F141-A37E-7C0D113F1530}"/>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C6E325D6-0791-B543-A18E-7CD1EDCA90E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F4D7273-8A1B-9341-A417-50FD96F4491B}"/>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21" name="Rectangle 20">
            <a:extLst>
              <a:ext uri="{FF2B5EF4-FFF2-40B4-BE49-F238E27FC236}">
                <a16:creationId xmlns:a16="http://schemas.microsoft.com/office/drawing/2014/main" id="{26937A9E-AEB3-A24B-9215-9885180ADD4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281B425D-A17B-244C-B0D9-F0B6A3F18B45}"/>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3" name="Slide Number Placeholder 5">
            <a:extLst>
              <a:ext uri="{FF2B5EF4-FFF2-40B4-BE49-F238E27FC236}">
                <a16:creationId xmlns:a16="http://schemas.microsoft.com/office/drawing/2014/main" id="{0EA4EB3A-A5A3-B742-A07C-7F7DBBE2A09E}"/>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37720278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Section Slide - V3F">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6297C96-1062-8D46-923A-B63DD57A4E79}"/>
              </a:ext>
            </a:extLst>
          </p:cNvPr>
          <p:cNvPicPr>
            <a:picLocks noChangeAspect="1"/>
          </p:cNvPicPr>
          <p:nvPr userDrawn="1"/>
        </p:nvPicPr>
        <p:blipFill>
          <a:blip r:embed="rId2"/>
          <a:srcRect/>
          <a:stretch/>
        </p:blipFill>
        <p:spPr>
          <a:xfrm>
            <a:off x="3175" y="0"/>
            <a:ext cx="24384000" cy="13716000"/>
          </a:xfrm>
          <a:prstGeom prst="rect">
            <a:avLst/>
          </a:prstGeom>
        </p:spPr>
      </p:pic>
      <p:sp>
        <p:nvSpPr>
          <p:cNvPr id="3" name="Rectangle 2">
            <a:extLst>
              <a:ext uri="{FF2B5EF4-FFF2-40B4-BE49-F238E27FC236}">
                <a16:creationId xmlns:a16="http://schemas.microsoft.com/office/drawing/2014/main" id="{16FA36C2-1771-F642-AF88-85E8B2F255E6}"/>
              </a:ext>
            </a:extLst>
          </p:cNvPr>
          <p:cNvSpPr/>
          <p:nvPr userDrawn="1"/>
        </p:nvSpPr>
        <p:spPr>
          <a:xfrm>
            <a:off x="7315200" y="0"/>
            <a:ext cx="17068799" cy="13716000"/>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E058EE2F-8BAE-934B-B9CE-EC50A2A654F0}"/>
              </a:ext>
            </a:extLst>
          </p:cNvPr>
          <p:cNvSpPr>
            <a:spLocks noGrp="1"/>
          </p:cNvSpPr>
          <p:nvPr>
            <p:ph type="title" hasCustomPrompt="1"/>
          </p:nvPr>
        </p:nvSpPr>
        <p:spPr>
          <a:xfrm>
            <a:off x="8792843" y="2593674"/>
            <a:ext cx="13886778" cy="3595004"/>
          </a:xfrm>
          <a:prstGeom prst="rect">
            <a:avLst/>
          </a:prstGeom>
        </p:spPr>
        <p:txBody>
          <a:bodyPr anchor="b" anchorCtr="0">
            <a:normAutofit/>
          </a:bodyPr>
          <a:lstStyle>
            <a:lvl1pPr algn="l">
              <a:lnSpc>
                <a:spcPct val="95000"/>
              </a:lnSpc>
              <a:defRPr sz="10000" baseline="0">
                <a:solidFill>
                  <a:schemeClr val="tx1"/>
                </a:solidFill>
              </a:defRPr>
            </a:lvl1pPr>
          </a:lstStyle>
          <a:p>
            <a:r>
              <a:rPr lang="en-US" dirty="0"/>
              <a:t>Click to edit </a:t>
            </a:r>
            <a:br>
              <a:rPr lang="en-US" dirty="0"/>
            </a:br>
            <a:r>
              <a:rPr lang="en-US" dirty="0"/>
              <a:t>Master title style</a:t>
            </a:r>
          </a:p>
        </p:txBody>
      </p:sp>
      <p:sp>
        <p:nvSpPr>
          <p:cNvPr id="12" name="Content Placeholder 13">
            <a:extLst>
              <a:ext uri="{FF2B5EF4-FFF2-40B4-BE49-F238E27FC236}">
                <a16:creationId xmlns:a16="http://schemas.microsoft.com/office/drawing/2014/main" id="{7934F841-DF30-F141-A37E-7C0D113F1530}"/>
              </a:ext>
            </a:extLst>
          </p:cNvPr>
          <p:cNvSpPr>
            <a:spLocks noGrp="1"/>
          </p:cNvSpPr>
          <p:nvPr>
            <p:ph sz="quarter" idx="13" hasCustomPrompt="1"/>
          </p:nvPr>
        </p:nvSpPr>
        <p:spPr>
          <a:xfrm>
            <a:off x="8792843" y="6461777"/>
            <a:ext cx="13886777" cy="3386119"/>
          </a:xfrm>
          <a:prstGeom prst="rect">
            <a:avLst/>
          </a:prstGeom>
        </p:spPr>
        <p:txBody>
          <a:bodyPr>
            <a:normAutofit/>
          </a:bodyPr>
          <a:lstStyle>
            <a:lvl1pPr algn="l">
              <a:lnSpc>
                <a:spcPct val="100000"/>
              </a:lnSpc>
              <a:spcBef>
                <a:spcPts val="2600"/>
              </a:spcBef>
              <a:spcAft>
                <a:spcPts val="400"/>
              </a:spcAft>
              <a:defRPr sz="4000" b="1" baseline="0">
                <a:solidFill>
                  <a:schemeClr val="accent2">
                    <a:lumMod val="75000"/>
                  </a:schemeClr>
                </a:solidFill>
              </a:defRPr>
            </a:lvl1pPr>
            <a:lvl2pPr marL="0" indent="0" algn="ctr">
              <a:buNone/>
              <a:defRPr/>
            </a:lvl2pPr>
            <a:lvl3pPr algn="ctr">
              <a:defRPr/>
            </a:lvl3pPr>
            <a:lvl4pPr algn="ctr">
              <a:defRPr/>
            </a:lvl4pPr>
            <a:lvl5pPr algn="ctr">
              <a:defRPr/>
            </a:lvl5pPr>
          </a:lstStyle>
          <a:p>
            <a:pPr lvl="0"/>
            <a:r>
              <a:rPr lang="en-US" dirty="0"/>
              <a:t>Click to edit master text styles </a:t>
            </a:r>
          </a:p>
        </p:txBody>
      </p:sp>
      <p:cxnSp>
        <p:nvCxnSpPr>
          <p:cNvPr id="13" name="Straight Connector 12">
            <a:extLst>
              <a:ext uri="{FF2B5EF4-FFF2-40B4-BE49-F238E27FC236}">
                <a16:creationId xmlns:a16="http://schemas.microsoft.com/office/drawing/2014/main" id="{C6E325D6-0791-B543-A18E-7CD1EDCA90EE}"/>
              </a:ext>
            </a:extLst>
          </p:cNvPr>
          <p:cNvCxnSpPr>
            <a:cxnSpLocks/>
          </p:cNvCxnSpPr>
          <p:nvPr userDrawn="1"/>
        </p:nvCxnSpPr>
        <p:spPr>
          <a:xfrm>
            <a:off x="8792843" y="219698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AF4D7273-8A1B-9341-A417-50FD96F4491B}"/>
              </a:ext>
            </a:extLst>
          </p:cNvPr>
          <p:cNvPicPr>
            <a:picLocks noChangeAspect="1"/>
          </p:cNvPicPr>
          <p:nvPr userDrawn="1"/>
        </p:nvPicPr>
        <p:blipFill>
          <a:blip r:embed="rId3"/>
          <a:stretch>
            <a:fillRect/>
          </a:stretch>
        </p:blipFill>
        <p:spPr>
          <a:xfrm>
            <a:off x="1708942" y="592308"/>
            <a:ext cx="3897317" cy="880039"/>
          </a:xfrm>
          <a:prstGeom prst="rect">
            <a:avLst/>
          </a:prstGeom>
          <a:effectLst>
            <a:outerShdw blurRad="50800" dist="38100" dir="2700000" algn="tl" rotWithShape="0">
              <a:prstClr val="black">
                <a:alpha val="40000"/>
              </a:prstClr>
            </a:outerShdw>
          </a:effectLst>
        </p:spPr>
      </p:pic>
      <p:sp>
        <p:nvSpPr>
          <p:cNvPr id="21" name="Rectangle 20">
            <a:extLst>
              <a:ext uri="{FF2B5EF4-FFF2-40B4-BE49-F238E27FC236}">
                <a16:creationId xmlns:a16="http://schemas.microsoft.com/office/drawing/2014/main" id="{26937A9E-AEB3-A24B-9215-9885180ADD48}"/>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281B425D-A17B-244C-B0D9-F0B6A3F18B45}"/>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3" name="Slide Number Placeholder 5">
            <a:extLst>
              <a:ext uri="{FF2B5EF4-FFF2-40B4-BE49-F238E27FC236}">
                <a16:creationId xmlns:a16="http://schemas.microsoft.com/office/drawing/2014/main" id="{0EA4EB3A-A5A3-B742-A07C-7F7DBBE2A09E}"/>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29200316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A">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tretch>
            <a:fill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1588"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sp>
        <p:nvSpPr>
          <p:cNvPr id="2" name="Title 1"/>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2" name="Picture 11" descr="A picture containing logo&#10;&#10;Description automatically generated">
            <a:extLst>
              <a:ext uri="{FF2B5EF4-FFF2-40B4-BE49-F238E27FC236}">
                <a16:creationId xmlns:a16="http://schemas.microsoft.com/office/drawing/2014/main" id="{775EE40D-4681-A846-82F9-3AB920A8B057}"/>
              </a:ext>
            </a:extLst>
          </p:cNvPr>
          <p:cNvPicPr>
            <a:picLocks noChangeAspect="1"/>
          </p:cNvPicPr>
          <p:nvPr userDrawn="1"/>
        </p:nvPicPr>
        <p:blipFill>
          <a:blip r:embed="rId4"/>
          <a:stretch>
            <a:fillRect/>
          </a:stretch>
        </p:blipFill>
        <p:spPr>
          <a:xfrm>
            <a:off x="727075" y="787869"/>
            <a:ext cx="4876800" cy="2184400"/>
          </a:xfrm>
          <a:prstGeom prst="rect">
            <a:avLst/>
          </a:prstGeom>
        </p:spPr>
      </p:pic>
    </p:spTree>
    <p:extLst>
      <p:ext uri="{BB962C8B-B14F-4D97-AF65-F5344CB8AC3E}">
        <p14:creationId xmlns:p14="http://schemas.microsoft.com/office/powerpoint/2010/main" val="169466722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B">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rc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0"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ACD56D3B-D11B-254F-9023-39A442D7CB24}"/>
              </a:ext>
            </a:extLst>
          </p:cNvPr>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pic>
        <p:nvPicPr>
          <p:cNvPr id="12" name="Picture 11" descr="A picture containing logo&#10;&#10;Description automatically generated">
            <a:extLst>
              <a:ext uri="{FF2B5EF4-FFF2-40B4-BE49-F238E27FC236}">
                <a16:creationId xmlns:a16="http://schemas.microsoft.com/office/drawing/2014/main" id="{93315B0A-7F8A-6F42-B7A5-8E49FC9DDEB2}"/>
              </a:ext>
            </a:extLst>
          </p:cNvPr>
          <p:cNvPicPr>
            <a:picLocks noChangeAspect="1"/>
          </p:cNvPicPr>
          <p:nvPr userDrawn="1"/>
        </p:nvPicPr>
        <p:blipFill>
          <a:blip r:embed="rId4"/>
          <a:stretch>
            <a:fillRect/>
          </a:stretch>
        </p:blipFill>
        <p:spPr>
          <a:xfrm>
            <a:off x="727075" y="787869"/>
            <a:ext cx="4876800" cy="2184400"/>
          </a:xfrm>
          <a:prstGeom prst="rect">
            <a:avLst/>
          </a:prstGeom>
        </p:spPr>
      </p:pic>
    </p:spTree>
    <p:extLst>
      <p:ext uri="{BB962C8B-B14F-4D97-AF65-F5344CB8AC3E}">
        <p14:creationId xmlns:p14="http://schemas.microsoft.com/office/powerpoint/2010/main" val="48775431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C">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rc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0"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E9B1A81-E910-0C4C-8A06-8DFD6E247703}"/>
              </a:ext>
            </a:extLst>
          </p:cNvPr>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pic>
        <p:nvPicPr>
          <p:cNvPr id="14" name="Picture 13" descr="A picture containing logo&#10;&#10;Description automatically generated">
            <a:extLst>
              <a:ext uri="{FF2B5EF4-FFF2-40B4-BE49-F238E27FC236}">
                <a16:creationId xmlns:a16="http://schemas.microsoft.com/office/drawing/2014/main" id="{A606161B-1348-4D48-A8C2-AC29CC7A0C58}"/>
              </a:ext>
            </a:extLst>
          </p:cNvPr>
          <p:cNvPicPr>
            <a:picLocks noChangeAspect="1"/>
          </p:cNvPicPr>
          <p:nvPr userDrawn="1"/>
        </p:nvPicPr>
        <p:blipFill>
          <a:blip r:embed="rId4"/>
          <a:stretch>
            <a:fillRect/>
          </a:stretch>
        </p:blipFill>
        <p:spPr>
          <a:xfrm>
            <a:off x="727075" y="787869"/>
            <a:ext cx="4876800" cy="2184400"/>
          </a:xfrm>
          <a:prstGeom prst="rect">
            <a:avLst/>
          </a:prstGeom>
        </p:spPr>
      </p:pic>
    </p:spTree>
    <p:extLst>
      <p:ext uri="{BB962C8B-B14F-4D97-AF65-F5344CB8AC3E}">
        <p14:creationId xmlns:p14="http://schemas.microsoft.com/office/powerpoint/2010/main" val="21191427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Intro or Statement Slide - V1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5AEDFC7-A507-254F-AB85-442F452199E7}"/>
              </a:ext>
            </a:extLst>
          </p:cNvPr>
          <p:cNvPicPr>
            <a:picLocks noChangeAspect="1"/>
          </p:cNvPicPr>
          <p:nvPr userDrawn="1"/>
        </p:nvPicPr>
        <p:blipFill>
          <a:blip r:embed="rId2"/>
          <a:srcRect/>
          <a:stretch/>
        </p:blipFill>
        <p:spPr>
          <a:xfrm>
            <a:off x="793" y="0"/>
            <a:ext cx="24384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18229" y="0"/>
            <a:ext cx="24388763"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a:ln>
            <a:noFill/>
          </a:ln>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CF936D0-9721-1442-B12D-50C574B9C410}"/>
              </a:ext>
            </a:extLst>
          </p:cNvPr>
          <p:cNvPicPr>
            <a:picLocks noChangeAspect="1"/>
          </p:cNvPicPr>
          <p:nvPr userDrawn="1"/>
        </p:nvPicPr>
        <p:blipFill>
          <a:blip r:embed="rId3"/>
          <a:stretch>
            <a:fillRect/>
          </a:stretch>
        </p:blipFill>
        <p:spPr>
          <a:xfrm>
            <a:off x="19567072" y="679605"/>
            <a:ext cx="4093028" cy="924232"/>
          </a:xfrm>
          <a:prstGeom prst="rect">
            <a:avLst/>
          </a:prstGeom>
        </p:spPr>
      </p:pic>
      <p:cxnSp>
        <p:nvCxnSpPr>
          <p:cNvPr id="9" name="Straight Connector 8">
            <a:extLst>
              <a:ext uri="{FF2B5EF4-FFF2-40B4-BE49-F238E27FC236}">
                <a16:creationId xmlns:a16="http://schemas.microsoft.com/office/drawing/2014/main" id="{7FB264A2-FBB2-7E46-BCFE-9650E6BFD7FB}"/>
              </a:ext>
            </a:extLst>
          </p:cNvPr>
          <p:cNvCxnSpPr>
            <a:cxnSpLocks/>
          </p:cNvCxnSpPr>
          <p:nvPr userDrawn="1"/>
        </p:nvCxnSpPr>
        <p:spPr>
          <a:xfrm>
            <a:off x="1763704" y="6692733"/>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BA5F511C-CDD3-684A-B28E-F29A25B9D166}"/>
              </a:ext>
            </a:extLst>
          </p:cNvPr>
          <p:cNvSpPr>
            <a:spLocks noGrp="1"/>
          </p:cNvSpPr>
          <p:nvPr>
            <p:ph type="title" hasCustomPrompt="1"/>
          </p:nvPr>
        </p:nvSpPr>
        <p:spPr>
          <a:xfrm>
            <a:off x="1763703" y="7121431"/>
            <a:ext cx="20713911" cy="5189418"/>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This is a statement slide. Use to make a highlight point or start a new section. It should be brief.</a:t>
            </a:r>
          </a:p>
        </p:txBody>
      </p:sp>
      <p:pic>
        <p:nvPicPr>
          <p:cNvPr id="14" name="Picture 13" descr="A picture containing logo&#10;&#10;Description automatically generated">
            <a:extLst>
              <a:ext uri="{FF2B5EF4-FFF2-40B4-BE49-F238E27FC236}">
                <a16:creationId xmlns:a16="http://schemas.microsoft.com/office/drawing/2014/main" id="{7EFBFAA4-B629-1C4A-BBFA-0F36816F0DC8}"/>
              </a:ext>
            </a:extLst>
          </p:cNvPr>
          <p:cNvPicPr>
            <a:picLocks noChangeAspect="1"/>
          </p:cNvPicPr>
          <p:nvPr userDrawn="1"/>
        </p:nvPicPr>
        <p:blipFill>
          <a:blip r:embed="rId4"/>
          <a:stretch>
            <a:fillRect/>
          </a:stretch>
        </p:blipFill>
        <p:spPr>
          <a:xfrm>
            <a:off x="727075" y="787869"/>
            <a:ext cx="4876800" cy="2184400"/>
          </a:xfrm>
          <a:prstGeom prst="rect">
            <a:avLst/>
          </a:prstGeom>
        </p:spPr>
      </p:pic>
    </p:spTree>
    <p:extLst>
      <p:ext uri="{BB962C8B-B14F-4D97-AF65-F5344CB8AC3E}">
        <p14:creationId xmlns:p14="http://schemas.microsoft.com/office/powerpoint/2010/main" val="410474164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Slide - V1">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1052504" y="3248024"/>
            <a:ext cx="22315477"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112A9BE6-A9D3-384E-B429-CA6E3730F751}"/>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DB7A569-14EF-8243-BD74-ACB3C09BB762}"/>
              </a:ext>
            </a:extLst>
          </p:cNvPr>
          <p:cNvSpPr>
            <a:spLocks noGrp="1"/>
          </p:cNvSpPr>
          <p:nvPr>
            <p:ph type="title"/>
          </p:nvPr>
        </p:nvSpPr>
        <p:spPr>
          <a:xfrm>
            <a:off x="1052504" y="1155285"/>
            <a:ext cx="2231547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C00455D2-AE0B-6948-ADF5-042D5CED572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pic>
        <p:nvPicPr>
          <p:cNvPr id="7" name="Picture 6">
            <a:extLst>
              <a:ext uri="{FF2B5EF4-FFF2-40B4-BE49-F238E27FC236}">
                <a16:creationId xmlns:a16="http://schemas.microsoft.com/office/drawing/2014/main" id="{EA838BA6-37DA-514F-B3D0-DCBB0D6E511A}"/>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0" name="Picture 9" descr="Logo&#10;&#10;Description automatically generated">
            <a:extLst>
              <a:ext uri="{FF2B5EF4-FFF2-40B4-BE49-F238E27FC236}">
                <a16:creationId xmlns:a16="http://schemas.microsoft.com/office/drawing/2014/main" id="{7458691F-77D8-8544-BEEE-441D95962649}"/>
              </a:ext>
            </a:extLst>
          </p:cNvPr>
          <p:cNvPicPr>
            <a:picLocks noChangeAspect="1"/>
          </p:cNvPicPr>
          <p:nvPr userDrawn="1"/>
        </p:nvPicPr>
        <p:blipFill>
          <a:blip r:embed="rId3"/>
          <a:stretch>
            <a:fillRect/>
          </a:stretch>
        </p:blipFill>
        <p:spPr>
          <a:xfrm>
            <a:off x="4380411" y="12132783"/>
            <a:ext cx="3023107" cy="1330167"/>
          </a:xfrm>
          <a:prstGeom prst="rect">
            <a:avLst/>
          </a:prstGeom>
        </p:spPr>
      </p:pic>
    </p:spTree>
    <p:extLst>
      <p:ext uri="{BB962C8B-B14F-4D97-AF65-F5344CB8AC3E}">
        <p14:creationId xmlns:p14="http://schemas.microsoft.com/office/powerpoint/2010/main" val="11506425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Slide - V2A">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966381F-C696-FD47-8203-93E10E269EFE}"/>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3"/>
          <a:srcRect/>
          <a:stretch/>
        </p:blipFill>
        <p:spPr>
          <a:xfrm>
            <a:off x="17071975" y="0"/>
            <a:ext cx="7315200" cy="13716000"/>
          </a:xfrm>
          <a:prstGeom prst="rect">
            <a:avLst/>
          </a:prstGeom>
        </p:spPr>
      </p:pic>
      <p:sp>
        <p:nvSpPr>
          <p:cNvPr id="10" name="Content Placeholder 13">
            <a:extLst>
              <a:ext uri="{FF2B5EF4-FFF2-40B4-BE49-F238E27FC236}">
                <a16:creationId xmlns:a16="http://schemas.microsoft.com/office/drawing/2014/main" id="{DC76A2A3-E7D6-0A47-9B04-6482908D2335}"/>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C24A1B05-B9E5-2547-BDEE-6EEE6E30FF2D}"/>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2" name="Straight Connector 11">
            <a:extLst>
              <a:ext uri="{FF2B5EF4-FFF2-40B4-BE49-F238E27FC236}">
                <a16:creationId xmlns:a16="http://schemas.microsoft.com/office/drawing/2014/main" id="{D455B5FB-46DD-BF45-B3B4-5ABBA3CE8090}"/>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28262FF3-8D89-0F45-B67F-2CE31798302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AF91143E-B90D-ED4D-A64E-140F88B3C44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4" name="Slide Number Placeholder 5">
            <a:extLst>
              <a:ext uri="{FF2B5EF4-FFF2-40B4-BE49-F238E27FC236}">
                <a16:creationId xmlns:a16="http://schemas.microsoft.com/office/drawing/2014/main" id="{413D7E89-D257-C542-A737-EFAA958B595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descr="Logo&#10;&#10;Description automatically generated">
            <a:extLst>
              <a:ext uri="{FF2B5EF4-FFF2-40B4-BE49-F238E27FC236}">
                <a16:creationId xmlns:a16="http://schemas.microsoft.com/office/drawing/2014/main" id="{1329FDCB-C0AC-0C4F-BC31-74020EB58BB3}"/>
              </a:ext>
            </a:extLst>
          </p:cNvPr>
          <p:cNvPicPr>
            <a:picLocks noChangeAspect="1"/>
          </p:cNvPicPr>
          <p:nvPr userDrawn="1"/>
        </p:nvPicPr>
        <p:blipFill>
          <a:blip r:embed="rId4"/>
          <a:stretch>
            <a:fillRect/>
          </a:stretch>
        </p:blipFill>
        <p:spPr>
          <a:xfrm>
            <a:off x="4380411" y="12132783"/>
            <a:ext cx="3023107" cy="1330167"/>
          </a:xfrm>
          <a:prstGeom prst="rect">
            <a:avLst/>
          </a:prstGeom>
        </p:spPr>
      </p:pic>
    </p:spTree>
    <p:extLst>
      <p:ext uri="{BB962C8B-B14F-4D97-AF65-F5344CB8AC3E}">
        <p14:creationId xmlns:p14="http://schemas.microsoft.com/office/powerpoint/2010/main" val="1553251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Slide - V2B">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cxnSp>
        <p:nvCxnSpPr>
          <p:cNvPr id="23" name="Straight Connector 22">
            <a:extLst>
              <a:ext uri="{FF2B5EF4-FFF2-40B4-BE49-F238E27FC236}">
                <a16:creationId xmlns:a16="http://schemas.microsoft.com/office/drawing/2014/main" id="{1235A905-D5E7-9245-B014-F46E6C4E98BA}"/>
              </a:ext>
            </a:extLst>
          </p:cNvPr>
          <p:cNvCxnSpPr/>
          <p:nvPr userDrawn="1"/>
        </p:nvCxnSpPr>
        <p:spPr>
          <a:xfrm>
            <a:off x="22679620" y="13041099"/>
            <a:ext cx="791250" cy="0"/>
          </a:xfrm>
          <a:prstGeom prst="line">
            <a:avLst/>
          </a:prstGeom>
          <a:ln w="63500"/>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E30033BF-24D0-6548-A46C-181E8997E412}"/>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0D1B27DE-6272-674C-ADCC-A916DE485C55}"/>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AD466550-4DDB-6C42-99D5-594022F520C0}"/>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76E9A06C-E722-9B47-A43D-4AA11934A642}"/>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25AC5752-C954-D542-8293-9334244AC91E}"/>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1E5ECB81-31FB-D447-B65A-D9E58D1ABC6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5CDE4819-9FCC-CA40-859E-E856C4CE4397}"/>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1" name="Picture 10" descr="Logo&#10;&#10;Description automatically generated">
            <a:extLst>
              <a:ext uri="{FF2B5EF4-FFF2-40B4-BE49-F238E27FC236}">
                <a16:creationId xmlns:a16="http://schemas.microsoft.com/office/drawing/2014/main" id="{AC616545-94E6-CB4E-B313-756C455ED0EA}"/>
              </a:ext>
            </a:extLst>
          </p:cNvPr>
          <p:cNvPicPr>
            <a:picLocks noChangeAspect="1"/>
          </p:cNvPicPr>
          <p:nvPr userDrawn="1"/>
        </p:nvPicPr>
        <p:blipFill>
          <a:blip r:embed="rId4"/>
          <a:stretch>
            <a:fillRect/>
          </a:stretch>
        </p:blipFill>
        <p:spPr>
          <a:xfrm>
            <a:off x="4380411" y="12132783"/>
            <a:ext cx="3023107" cy="1330167"/>
          </a:xfrm>
          <a:prstGeom prst="rect">
            <a:avLst/>
          </a:prstGeom>
        </p:spPr>
      </p:pic>
    </p:spTree>
    <p:extLst>
      <p:ext uri="{BB962C8B-B14F-4D97-AF65-F5344CB8AC3E}">
        <p14:creationId xmlns:p14="http://schemas.microsoft.com/office/powerpoint/2010/main" val="795473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V1F">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225581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Slide - V2C">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57654981-CDD2-D441-93C1-A18C2E51D837}"/>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96979B39-FE9F-D540-9C00-8E07327D3391}"/>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2F2FEF2F-F55B-4B45-885B-3BB77893F40C}"/>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51391716-A5BC-BB46-BF07-B2B6FA74DA6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CCDA2A73-1CD2-5E40-B43A-7408AA741E09}"/>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D6370EA-C97D-094F-A2A8-F1FFDDEE6EF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652829AA-6B35-304D-93C3-23EB77908544}"/>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1" name="Picture 10" descr="Logo&#10;&#10;Description automatically generated">
            <a:extLst>
              <a:ext uri="{FF2B5EF4-FFF2-40B4-BE49-F238E27FC236}">
                <a16:creationId xmlns:a16="http://schemas.microsoft.com/office/drawing/2014/main" id="{0E988442-9BC8-3147-80D5-D5373E96EC2F}"/>
              </a:ext>
            </a:extLst>
          </p:cNvPr>
          <p:cNvPicPr>
            <a:picLocks noChangeAspect="1"/>
          </p:cNvPicPr>
          <p:nvPr userDrawn="1"/>
        </p:nvPicPr>
        <p:blipFill>
          <a:blip r:embed="rId4"/>
          <a:stretch>
            <a:fillRect/>
          </a:stretch>
        </p:blipFill>
        <p:spPr>
          <a:xfrm>
            <a:off x="4380411" y="12132783"/>
            <a:ext cx="3023107" cy="1330167"/>
          </a:xfrm>
          <a:prstGeom prst="rect">
            <a:avLst/>
          </a:prstGeom>
        </p:spPr>
      </p:pic>
    </p:spTree>
    <p:extLst>
      <p:ext uri="{BB962C8B-B14F-4D97-AF65-F5344CB8AC3E}">
        <p14:creationId xmlns:p14="http://schemas.microsoft.com/office/powerpoint/2010/main" val="27768829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 Slide - V2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D15002A5-4125-5B47-AF8F-29BB5B2E525A}"/>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7D138D53-0832-DE47-A85F-231E94B7A703}"/>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397DBEDB-BA82-E04F-ABD6-45F52E6D2A1D}"/>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79FFE54-80F5-6F4E-9630-30DEDA954930}"/>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B64F3585-D409-2E4C-A57A-CEF28414B8F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33E3E9A5-94A5-1343-9D63-50D5D5D26895}"/>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5E89CA75-7BEB-9E46-9750-B1EE51170113}"/>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1" name="Picture 10" descr="Logo&#10;&#10;Description automatically generated">
            <a:extLst>
              <a:ext uri="{FF2B5EF4-FFF2-40B4-BE49-F238E27FC236}">
                <a16:creationId xmlns:a16="http://schemas.microsoft.com/office/drawing/2014/main" id="{23C1239C-4F5C-5840-A52C-781ACF6BA16C}"/>
              </a:ext>
            </a:extLst>
          </p:cNvPr>
          <p:cNvPicPr>
            <a:picLocks noChangeAspect="1"/>
          </p:cNvPicPr>
          <p:nvPr userDrawn="1"/>
        </p:nvPicPr>
        <p:blipFill>
          <a:blip r:embed="rId4"/>
          <a:stretch>
            <a:fillRect/>
          </a:stretch>
        </p:blipFill>
        <p:spPr>
          <a:xfrm>
            <a:off x="4380411" y="12132783"/>
            <a:ext cx="3023107" cy="1330167"/>
          </a:xfrm>
          <a:prstGeom prst="rect">
            <a:avLst/>
          </a:prstGeom>
        </p:spPr>
      </p:pic>
    </p:spTree>
    <p:extLst>
      <p:ext uri="{BB962C8B-B14F-4D97-AF65-F5344CB8AC3E}">
        <p14:creationId xmlns:p14="http://schemas.microsoft.com/office/powerpoint/2010/main" val="26968505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Slide - V2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69634410-7E25-C64E-B3D5-9CE6281718A0}"/>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B8ABBCE8-28DF-EA43-B90D-2146818A9439}"/>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C0A2E-FB7E-2C49-B38F-F2F8DC83601A}"/>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534987D3-EFAB-6A43-B443-8D11E809D002}"/>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7B63B1F-602E-794C-AD89-65A9B5E75173}"/>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BAF27A4-111C-EB4B-8A54-B8C08BB62823}"/>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BF219EC6-B9E0-8345-92A3-1FAF4DB0DFC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1" name="Picture 10" descr="Logo&#10;&#10;Description automatically generated">
            <a:extLst>
              <a:ext uri="{FF2B5EF4-FFF2-40B4-BE49-F238E27FC236}">
                <a16:creationId xmlns:a16="http://schemas.microsoft.com/office/drawing/2014/main" id="{95D716FF-721D-5646-9AD4-FFF36E2151AD}"/>
              </a:ext>
            </a:extLst>
          </p:cNvPr>
          <p:cNvPicPr>
            <a:picLocks noChangeAspect="1"/>
          </p:cNvPicPr>
          <p:nvPr userDrawn="1"/>
        </p:nvPicPr>
        <p:blipFill>
          <a:blip r:embed="rId4"/>
          <a:stretch>
            <a:fillRect/>
          </a:stretch>
        </p:blipFill>
        <p:spPr>
          <a:xfrm>
            <a:off x="4380411" y="12132783"/>
            <a:ext cx="3023107" cy="1330167"/>
          </a:xfrm>
          <a:prstGeom prst="rect">
            <a:avLst/>
          </a:prstGeom>
        </p:spPr>
      </p:pic>
    </p:spTree>
    <p:extLst>
      <p:ext uri="{BB962C8B-B14F-4D97-AF65-F5344CB8AC3E}">
        <p14:creationId xmlns:p14="http://schemas.microsoft.com/office/powerpoint/2010/main" val="266131244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Slide - V2F">
    <p:spTree>
      <p:nvGrpSpPr>
        <p:cNvPr id="1" name=""/>
        <p:cNvGrpSpPr/>
        <p:nvPr/>
      </p:nvGrpSpPr>
      <p:grpSpPr>
        <a:xfrm>
          <a:off x="0" y="0"/>
          <a:ext cx="0" cy="0"/>
          <a:chOff x="0" y="0"/>
          <a:chExt cx="0" cy="0"/>
        </a:xfrm>
      </p:grpSpPr>
      <p:pic>
        <p:nvPicPr>
          <p:cNvPr id="3" name="Picture 2" descr="A person smiling for the camera&#10;&#10;Description automatically generated">
            <a:extLst>
              <a:ext uri="{FF2B5EF4-FFF2-40B4-BE49-F238E27FC236}">
                <a16:creationId xmlns:a16="http://schemas.microsoft.com/office/drawing/2014/main" id="{C4243EDB-7CD7-C243-85E5-2C44A0649B5D}"/>
              </a:ext>
            </a:extLst>
          </p:cNvPr>
          <p:cNvPicPr>
            <a:picLocks noChangeAspect="1"/>
          </p:cNvPicPr>
          <p:nvPr userDrawn="1"/>
        </p:nvPicPr>
        <p:blipFill>
          <a:blip r:embed="rId2"/>
          <a:stretch>
            <a:fill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B89DB392-FE75-6F41-8F2E-D0D795C2B357}"/>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B515CAA3-363E-1041-B3D8-F8B65E1FB081}"/>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E8A07080-48C8-5D49-8402-8B20F42A4032}"/>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FBF96589-CC38-4840-85A4-C1947C2A3748}"/>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A86DA7A2-6D83-A846-9347-89E9C9549B82}"/>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51FCB280-261A-6949-8BD2-7BBC3A07359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253D73D9-35F0-774C-8756-23FF5D0B4E9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19330187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Slide - V2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15015513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Content Slide - V2H">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4916632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_Content Slide - V2I">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33737277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Content Slide - V2J">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243EDB-7CD7-C243-85E5-2C44A0649B5D}"/>
              </a:ext>
            </a:extLst>
          </p:cNvPr>
          <p:cNvPicPr>
            <a:picLocks noChangeAspect="1"/>
          </p:cNvPicPr>
          <p:nvPr userDrawn="1"/>
        </p:nvPicPr>
        <p:blipFill>
          <a:blip r:embed="rId2"/>
          <a:srcRect/>
          <a:stretch/>
        </p:blipFill>
        <p:spPr>
          <a:xfrm>
            <a:off x="17071975" y="0"/>
            <a:ext cx="7315200" cy="13716000"/>
          </a:xfrm>
          <a:prstGeom prst="rect">
            <a:avLst/>
          </a:prstGeom>
        </p:spPr>
      </p:pic>
      <p:pic>
        <p:nvPicPr>
          <p:cNvPr id="10" name="Picture 9">
            <a:extLst>
              <a:ext uri="{FF2B5EF4-FFF2-40B4-BE49-F238E27FC236}">
                <a16:creationId xmlns:a16="http://schemas.microsoft.com/office/drawing/2014/main" id="{05B0309E-F31B-644F-A2A5-513E2694A07D}"/>
              </a:ext>
            </a:extLst>
          </p:cNvPr>
          <p:cNvPicPr>
            <a:picLocks noChangeAspect="1"/>
          </p:cNvPicPr>
          <p:nvPr userDrawn="1"/>
        </p:nvPicPr>
        <p:blipFill>
          <a:blip r:embed="rId3"/>
          <a:stretch>
            <a:fillRect/>
          </a:stretch>
        </p:blipFill>
        <p:spPr>
          <a:xfrm>
            <a:off x="1052504" y="12460758"/>
            <a:ext cx="3023107" cy="674218"/>
          </a:xfrm>
          <a:prstGeom prst="rect">
            <a:avLst/>
          </a:prstGeom>
        </p:spPr>
      </p:pic>
      <p:sp>
        <p:nvSpPr>
          <p:cNvPr id="13" name="Content Placeholder 13">
            <a:extLst>
              <a:ext uri="{FF2B5EF4-FFF2-40B4-BE49-F238E27FC236}">
                <a16:creationId xmlns:a16="http://schemas.microsoft.com/office/drawing/2014/main" id="{AEA86CCA-C1EA-1745-8CE5-C0A48423A324}"/>
              </a:ext>
            </a:extLst>
          </p:cNvPr>
          <p:cNvSpPr>
            <a:spLocks noGrp="1"/>
          </p:cNvSpPr>
          <p:nvPr>
            <p:ph sz="quarter" idx="13"/>
          </p:nvPr>
        </p:nvSpPr>
        <p:spPr>
          <a:xfrm>
            <a:off x="1052504" y="3248024"/>
            <a:ext cx="14996159" cy="8562965"/>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itle 1">
            <a:extLst>
              <a:ext uri="{FF2B5EF4-FFF2-40B4-BE49-F238E27FC236}">
                <a16:creationId xmlns:a16="http://schemas.microsoft.com/office/drawing/2014/main" id="{9D28C84B-5FB0-0541-98CD-E21C01481C74}"/>
              </a:ext>
            </a:extLst>
          </p:cNvPr>
          <p:cNvSpPr>
            <a:spLocks noGrp="1"/>
          </p:cNvSpPr>
          <p:nvPr>
            <p:ph type="title"/>
          </p:nvPr>
        </p:nvSpPr>
        <p:spPr>
          <a:xfrm>
            <a:off x="1052504" y="1155285"/>
            <a:ext cx="14993370"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cxnSp>
        <p:nvCxnSpPr>
          <p:cNvPr id="16" name="Straight Connector 15">
            <a:extLst>
              <a:ext uri="{FF2B5EF4-FFF2-40B4-BE49-F238E27FC236}">
                <a16:creationId xmlns:a16="http://schemas.microsoft.com/office/drawing/2014/main" id="{D2497C8C-F66A-6946-8C39-427AB806D077}"/>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D729D1B6-1763-BC43-B3E3-E5AB8412E151}"/>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1FA6BB64-20A7-FB4E-9027-4B086E0CA65B}"/>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7" name="Slide Number Placeholder 5">
            <a:extLst>
              <a:ext uri="{FF2B5EF4-FFF2-40B4-BE49-F238E27FC236}">
                <a16:creationId xmlns:a16="http://schemas.microsoft.com/office/drawing/2014/main" id="{CF27C645-B276-2D4A-A07C-583806C056C9}"/>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spTree>
    <p:extLst>
      <p:ext uri="{BB962C8B-B14F-4D97-AF65-F5344CB8AC3E}">
        <p14:creationId xmlns:p14="http://schemas.microsoft.com/office/powerpoint/2010/main" val="15780898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Slide - V3A">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3" cy="13714214"/>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496E3103-4B2A-0840-82A5-982251E6E71E}"/>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26828250-91B1-2240-A93C-3498658E33C1}"/>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BEDE9DD5-EA2D-BD42-968F-67B59D2CD468}"/>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3120DD3-B0BA-AC48-A09A-639C32BC43DE}"/>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EC61CC6B-A0B9-F842-9A22-838390172CD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6" name="Slide Number Placeholder 5">
            <a:extLst>
              <a:ext uri="{FF2B5EF4-FFF2-40B4-BE49-F238E27FC236}">
                <a16:creationId xmlns:a16="http://schemas.microsoft.com/office/drawing/2014/main" id="{E15BA46D-F60B-BB46-9F25-7A4B26E1327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A83FE9C7-A74F-1A44-9DD2-C5702C6F5117}"/>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13826901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Slide - V3B">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2" cy="13714214"/>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66A34012-844D-704D-B047-16D950FCE38B}"/>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6F64E7AA-8939-A249-8EB6-F32708EDADC9}"/>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95BC4058-620A-8A47-9264-9C68A6DF707C}"/>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B2EA2B04-4CC1-0248-9BE7-395A39E5BB2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9501BFA0-AA01-B048-BD05-0E3D83B2D782}"/>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B7926FBA-D85F-164E-9AE2-5437D2A694B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C6EEEB1F-7306-8445-8E55-06C5387CF31C}"/>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92771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V1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0579564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ent Slide - V3C">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2" cy="13714213"/>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7F646A75-89B3-224B-94D7-B1FE2FF1CB1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B5BAED31-BAF0-DD4E-9A9C-4576EC5B9015}"/>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33493892-D08C-FB4A-BB37-A1312748E16E}"/>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6FDFE0B7-5797-6643-A946-567E9CA9AE43}"/>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AAA3D01B-D310-AD4E-B355-BF531C8B4C17}"/>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17918AC7-E7A2-864B-BD3A-173A10F58B04}"/>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013106A1-898C-964E-BFAE-C5184EAB6616}"/>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368328757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tent Slide - V3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1" cy="13714213"/>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A4C55A25-43EC-DB4D-AF2C-55EB96D02CBD}"/>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8A758608-B1D8-004C-9A61-DB15B9A74A45}"/>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7DB9F9E7-BEF0-0F4A-8F4D-651119DC9D78}"/>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5B80DE9A-043E-9247-845E-69EC7F50026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052732CA-93CB-AD44-9E2A-16C269DF7748}"/>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2" name="Slide Number Placeholder 5">
            <a:extLst>
              <a:ext uri="{FF2B5EF4-FFF2-40B4-BE49-F238E27FC236}">
                <a16:creationId xmlns:a16="http://schemas.microsoft.com/office/drawing/2014/main" id="{EA73A6A8-92C8-1546-AF1E-C57C132EB4B4}"/>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DE87A593-482F-CF4A-8876-A1513248A367}"/>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307257560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 Slide - V3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1" cy="13714212"/>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AC17CF21-CAD5-D743-B619-9C4D3C1EC738}"/>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9B08287B-E301-294A-B808-A93B9CEE22C4}"/>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B942EA5F-9695-644E-872E-DD4898F72874}"/>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5C9ED00-7CE2-5345-89CB-5E08D11E769B}"/>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1CC8B961-D61A-ED4C-B7BB-9DB5AFF1E0AC}"/>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8668212B-2621-944E-97B2-E73EBEA4C52F}"/>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96A169A1-4D13-F448-92F3-CAE1BDD90BDE}"/>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0261109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ent Slide - V3F">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0" cy="13714212"/>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1340DABE-5B87-3A43-A087-8BFFB88D14D2}"/>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F7F94A5D-6334-C248-A969-0B1C06C40812}"/>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5A6F34E2-9998-5346-B652-1C211AEEE00D}"/>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282F5A58-9152-F04B-9135-95C818F2AA47}"/>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6D2EF66F-9246-2448-A0CC-EC22C92A0B5A}"/>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6DDE454E-D9FF-7844-8BF2-AA2A4AE149F3}"/>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EABF33F3-2E26-9244-B44C-428C260B96B5}"/>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16238639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Slide - V3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10" cy="13714211"/>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5FEB261F-F35F-674D-87B9-9D45A1BF416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0C27ACA5-C536-E343-9A68-3F7467105353}"/>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8478F592-A32F-CD4A-B407-F35499C40F08}"/>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DC8D5CD-E42C-DA4A-A4AF-DCE3C648850B}"/>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E151420C-7386-B74F-85B7-4242717BCD9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ABD51BDF-5410-2A46-A934-B5E51ED235CD}"/>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782E31FC-82A1-E041-A822-50704DA3D9C4}"/>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221161141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Slide - V3H">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09" cy="13714211"/>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98EFFD69-70CE-2F49-B752-9BD0602A2A3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78013A17-9A11-2147-AD45-24B9B496E2B7}"/>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C1909EAD-737D-D947-9BEE-FA010E33DFB1}"/>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E04DD5-3E60-CA45-A3F4-021ED46BBFD5}"/>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9CEE0CE-F475-894B-A63C-8A2DFA9A7C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1FC4276-1941-3B40-BF13-BE4840816ED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C55F8ECA-17B4-8447-BA52-10F415B40181}"/>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389139212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_Content Slide - V3I">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09" cy="13714210"/>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98EFFD69-70CE-2F49-B752-9BD0602A2A3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78013A17-9A11-2147-AD45-24B9B496E2B7}"/>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C1909EAD-737D-D947-9BEE-FA010E33DFB1}"/>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E04DD5-3E60-CA45-A3F4-021ED46BBFD5}"/>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9CEE0CE-F475-894B-A63C-8A2DFA9A7C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1FC4276-1941-3B40-BF13-BE4840816ED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221EE2A2-9500-1D44-A417-0671C4B1FDE3}"/>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2756587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Content Slide - V3J">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19BC369-89F1-3545-BF32-B10D20812356}"/>
              </a:ext>
            </a:extLst>
          </p:cNvPr>
          <p:cNvPicPr>
            <a:picLocks noChangeAspect="1"/>
          </p:cNvPicPr>
          <p:nvPr userDrawn="1"/>
        </p:nvPicPr>
        <p:blipFill>
          <a:blip r:embed="rId2"/>
          <a:srcRect/>
          <a:stretch/>
        </p:blipFill>
        <p:spPr>
          <a:xfrm>
            <a:off x="12314328" y="0"/>
            <a:ext cx="12190408" cy="13714210"/>
          </a:xfrm>
          <a:prstGeom prst="rect">
            <a:avLst/>
          </a:prstGeom>
        </p:spPr>
      </p:pic>
      <p:sp>
        <p:nvSpPr>
          <p:cNvPr id="9" name="Rectangle 8">
            <a:extLst>
              <a:ext uri="{FF2B5EF4-FFF2-40B4-BE49-F238E27FC236}">
                <a16:creationId xmlns:a16="http://schemas.microsoft.com/office/drawing/2014/main" id="{890F4FD4-87CD-3745-A3A1-137C26C8CAA8}"/>
              </a:ext>
            </a:extLst>
          </p:cNvPr>
          <p:cNvSpPr/>
          <p:nvPr userDrawn="1"/>
        </p:nvSpPr>
        <p:spPr>
          <a:xfrm>
            <a:off x="9791114" y="2475914"/>
            <a:ext cx="4077286" cy="9123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3">
            <a:extLst>
              <a:ext uri="{FF2B5EF4-FFF2-40B4-BE49-F238E27FC236}">
                <a16:creationId xmlns:a16="http://schemas.microsoft.com/office/drawing/2014/main" id="{98EFFD69-70CE-2F49-B752-9BD0602A2A3F}"/>
              </a:ext>
            </a:extLst>
          </p:cNvPr>
          <p:cNvSpPr>
            <a:spLocks noGrp="1"/>
          </p:cNvSpPr>
          <p:nvPr>
            <p:ph sz="quarter" idx="13"/>
          </p:nvPr>
        </p:nvSpPr>
        <p:spPr>
          <a:xfrm>
            <a:off x="1052504" y="4860693"/>
            <a:ext cx="11832223" cy="637939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
            <a:extLst>
              <a:ext uri="{FF2B5EF4-FFF2-40B4-BE49-F238E27FC236}">
                <a16:creationId xmlns:a16="http://schemas.microsoft.com/office/drawing/2014/main" id="{78013A17-9A11-2147-AD45-24B9B496E2B7}"/>
              </a:ext>
            </a:extLst>
          </p:cNvPr>
          <p:cNvSpPr>
            <a:spLocks noGrp="1"/>
          </p:cNvSpPr>
          <p:nvPr>
            <p:ph type="title"/>
          </p:nvPr>
        </p:nvSpPr>
        <p:spPr>
          <a:xfrm>
            <a:off x="1052504" y="2767954"/>
            <a:ext cx="11832223" cy="1577321"/>
          </a:xfrm>
          <a:prstGeom prst="rect">
            <a:avLst/>
          </a:prstGeom>
        </p:spPr>
        <p:txBody>
          <a:bodyPr anchor="b" anchorCtr="0"/>
          <a:lstStyle>
            <a:lvl1pPr>
              <a:lnSpc>
                <a:spcPct val="105000"/>
              </a:lnSpc>
              <a:defRPr sz="5200" baseline="0">
                <a:solidFill>
                  <a:schemeClr val="tx1"/>
                </a:solidFill>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C1909EAD-737D-D947-9BEE-FA010E33DFB1}"/>
              </a:ext>
            </a:extLst>
          </p:cNvPr>
          <p:cNvCxnSpPr>
            <a:cxnSpLocks/>
          </p:cNvCxnSpPr>
          <p:nvPr userDrawn="1"/>
        </p:nvCxnSpPr>
        <p:spPr>
          <a:xfrm>
            <a:off x="1052504" y="2369046"/>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3EE04DD5-3E60-CA45-A3F4-021ED46BBFD5}"/>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9CEE0CE-F475-894B-A63C-8A2DFA9A7C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8" name="Slide Number Placeholder 5">
            <a:extLst>
              <a:ext uri="{FF2B5EF4-FFF2-40B4-BE49-F238E27FC236}">
                <a16:creationId xmlns:a16="http://schemas.microsoft.com/office/drawing/2014/main" id="{E1FC4276-1941-3B40-BF13-BE4840816ED1}"/>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5" name="Picture 14">
            <a:extLst>
              <a:ext uri="{FF2B5EF4-FFF2-40B4-BE49-F238E27FC236}">
                <a16:creationId xmlns:a16="http://schemas.microsoft.com/office/drawing/2014/main" id="{B64409DE-3C82-F547-BBCA-B214E0311760}"/>
              </a:ext>
            </a:extLst>
          </p:cNvPr>
          <p:cNvPicPr>
            <a:picLocks noChangeAspect="1"/>
          </p:cNvPicPr>
          <p:nvPr userDrawn="1"/>
        </p:nvPicPr>
        <p:blipFill>
          <a:blip r:embed="rId3"/>
          <a:stretch>
            <a:fillRect/>
          </a:stretch>
        </p:blipFill>
        <p:spPr>
          <a:xfrm>
            <a:off x="1052504" y="12460758"/>
            <a:ext cx="3023107" cy="674218"/>
          </a:xfrm>
          <a:prstGeom prst="rect">
            <a:avLst/>
          </a:prstGeom>
        </p:spPr>
      </p:pic>
    </p:spTree>
    <p:extLst>
      <p:ext uri="{BB962C8B-B14F-4D97-AF65-F5344CB8AC3E}">
        <p14:creationId xmlns:p14="http://schemas.microsoft.com/office/powerpoint/2010/main" val="408997579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ontent Slide - Two Sections  - V1">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E63714B3-A9D0-6648-8BFD-A03A4EFEA327}"/>
              </a:ext>
            </a:extLst>
          </p:cNvPr>
          <p:cNvSpPr>
            <a:spLocks noGrp="1"/>
          </p:cNvSpPr>
          <p:nvPr>
            <p:ph type="title" hasCustomPrompt="1"/>
          </p:nvPr>
        </p:nvSpPr>
        <p:spPr>
          <a:xfrm>
            <a:off x="1052504" y="1363698"/>
            <a:ext cx="7477542" cy="4697463"/>
          </a:xfrm>
          <a:prstGeom prst="rect">
            <a:avLst/>
          </a:prstGeom>
        </p:spPr>
        <p:txBody>
          <a:bodyPr anchor="t" anchorCtr="0"/>
          <a:lstStyle>
            <a:lvl1pPr>
              <a:lnSpc>
                <a:spcPct val="102000"/>
              </a:lnSpc>
              <a:defRPr sz="7500"/>
            </a:lvl1pPr>
          </a:lstStyle>
          <a:p>
            <a:r>
              <a:rPr lang="en-US" dirty="0"/>
              <a:t>This slide type could be useful to introduce multiple ideas</a:t>
            </a:r>
          </a:p>
        </p:txBody>
      </p:sp>
      <p:cxnSp>
        <p:nvCxnSpPr>
          <p:cNvPr id="8" name="Straight Connector 7">
            <a:extLst>
              <a:ext uri="{FF2B5EF4-FFF2-40B4-BE49-F238E27FC236}">
                <a16:creationId xmlns:a16="http://schemas.microsoft.com/office/drawing/2014/main" id="{81CE6B1F-ABD2-1D40-B73A-F1C44D2D0E89}"/>
              </a:ext>
            </a:extLst>
          </p:cNvPr>
          <p:cNvCxnSpPr>
            <a:cxnSpLocks/>
          </p:cNvCxnSpPr>
          <p:nvPr userDrawn="1"/>
        </p:nvCxnSpPr>
        <p:spPr>
          <a:xfrm>
            <a:off x="1170070"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3A46A67-9615-5045-9877-D5A9EB3A417F}"/>
              </a:ext>
            </a:extLst>
          </p:cNvPr>
          <p:cNvSpPr/>
          <p:nvPr userDrawn="1"/>
        </p:nvSpPr>
        <p:spPr>
          <a:xfrm>
            <a:off x="9196251" y="1363699"/>
            <a:ext cx="13483369" cy="171481"/>
          </a:xfrm>
          <a:prstGeom prst="rect">
            <a:avLst/>
          </a:prstGeom>
          <a:solidFill>
            <a:srgbClr val="ABC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3">
            <a:extLst>
              <a:ext uri="{FF2B5EF4-FFF2-40B4-BE49-F238E27FC236}">
                <a16:creationId xmlns:a16="http://schemas.microsoft.com/office/drawing/2014/main" id="{66D3E60A-4333-BF4B-A5F2-DDF8126BC0E1}"/>
              </a:ext>
            </a:extLst>
          </p:cNvPr>
          <p:cNvSpPr>
            <a:spLocks noGrp="1"/>
          </p:cNvSpPr>
          <p:nvPr>
            <p:ph sz="quarter" idx="13"/>
          </p:nvPr>
        </p:nvSpPr>
        <p:spPr>
          <a:xfrm>
            <a:off x="9196251" y="1990494"/>
            <a:ext cx="13232675" cy="4385190"/>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Rectangle 15">
            <a:extLst>
              <a:ext uri="{FF2B5EF4-FFF2-40B4-BE49-F238E27FC236}">
                <a16:creationId xmlns:a16="http://schemas.microsoft.com/office/drawing/2014/main" id="{6F356AB8-A898-2E4C-8365-B0FBF4CA6CBD}"/>
              </a:ext>
            </a:extLst>
          </p:cNvPr>
          <p:cNvSpPr/>
          <p:nvPr userDrawn="1"/>
        </p:nvSpPr>
        <p:spPr>
          <a:xfrm>
            <a:off x="9196251" y="6899975"/>
            <a:ext cx="13483369" cy="171481"/>
          </a:xfrm>
          <a:prstGeom prst="rect">
            <a:avLst/>
          </a:prstGeom>
          <a:solidFill>
            <a:srgbClr val="ABC1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ontent Placeholder 13">
            <a:extLst>
              <a:ext uri="{FF2B5EF4-FFF2-40B4-BE49-F238E27FC236}">
                <a16:creationId xmlns:a16="http://schemas.microsoft.com/office/drawing/2014/main" id="{53753B1D-9492-A148-BE19-7DFD015AFBB7}"/>
              </a:ext>
            </a:extLst>
          </p:cNvPr>
          <p:cNvSpPr>
            <a:spLocks noGrp="1"/>
          </p:cNvSpPr>
          <p:nvPr>
            <p:ph sz="quarter" idx="14"/>
          </p:nvPr>
        </p:nvSpPr>
        <p:spPr>
          <a:xfrm>
            <a:off x="9196251" y="7526770"/>
            <a:ext cx="13232675" cy="4385190"/>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876C67C6-EBC2-974F-A5F2-0432A250E7E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8DFB354E-4B1B-C640-A9EC-C180BEC03D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0" name="Slide Number Placeholder 5">
            <a:extLst>
              <a:ext uri="{FF2B5EF4-FFF2-40B4-BE49-F238E27FC236}">
                <a16:creationId xmlns:a16="http://schemas.microsoft.com/office/drawing/2014/main" id="{5F472512-515C-6946-9A6D-88E8E804E31F}"/>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2" name="Picture 11">
            <a:extLst>
              <a:ext uri="{FF2B5EF4-FFF2-40B4-BE49-F238E27FC236}">
                <a16:creationId xmlns:a16="http://schemas.microsoft.com/office/drawing/2014/main" id="{BC383FEB-9664-4046-8D81-0A045CB23C11}"/>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9" name="Picture 18" descr="Logo&#10;&#10;Description automatically generated">
            <a:extLst>
              <a:ext uri="{FF2B5EF4-FFF2-40B4-BE49-F238E27FC236}">
                <a16:creationId xmlns:a16="http://schemas.microsoft.com/office/drawing/2014/main" id="{5BC8D09C-C2E7-0544-8E2C-99DC070653A1}"/>
              </a:ext>
            </a:extLst>
          </p:cNvPr>
          <p:cNvPicPr>
            <a:picLocks noChangeAspect="1"/>
          </p:cNvPicPr>
          <p:nvPr userDrawn="1"/>
        </p:nvPicPr>
        <p:blipFill>
          <a:blip r:embed="rId3"/>
          <a:stretch>
            <a:fillRect/>
          </a:stretch>
        </p:blipFill>
        <p:spPr>
          <a:xfrm>
            <a:off x="4380411" y="12132783"/>
            <a:ext cx="3023107" cy="1330167"/>
          </a:xfrm>
          <a:prstGeom prst="rect">
            <a:avLst/>
          </a:prstGeom>
        </p:spPr>
      </p:pic>
    </p:spTree>
    <p:extLst>
      <p:ext uri="{BB962C8B-B14F-4D97-AF65-F5344CB8AC3E}">
        <p14:creationId xmlns:p14="http://schemas.microsoft.com/office/powerpoint/2010/main" val="92950835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ntent Slide - Two Sections  - V2">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id="{CB4C7C42-C853-AA44-86A5-9DEA12BC318C}"/>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Content Placeholder 13">
            <a:extLst>
              <a:ext uri="{FF2B5EF4-FFF2-40B4-BE49-F238E27FC236}">
                <a16:creationId xmlns:a16="http://schemas.microsoft.com/office/drawing/2014/main" id="{15F8FED7-CB0F-0142-8B31-EABB96EF2643}"/>
              </a:ext>
            </a:extLst>
          </p:cNvPr>
          <p:cNvSpPr>
            <a:spLocks noGrp="1"/>
          </p:cNvSpPr>
          <p:nvPr>
            <p:ph sz="quarter" idx="14"/>
          </p:nvPr>
        </p:nvSpPr>
        <p:spPr>
          <a:xfrm>
            <a:off x="12680950" y="3048646"/>
            <a:ext cx="10789920" cy="8817289"/>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13">
            <a:extLst>
              <a:ext uri="{FF2B5EF4-FFF2-40B4-BE49-F238E27FC236}">
                <a16:creationId xmlns:a16="http://schemas.microsoft.com/office/drawing/2014/main" id="{76007716-6B35-2342-8A36-120E0989BF7B}"/>
              </a:ext>
            </a:extLst>
          </p:cNvPr>
          <p:cNvSpPr>
            <a:spLocks noGrp="1"/>
          </p:cNvSpPr>
          <p:nvPr>
            <p:ph sz="quarter" idx="15"/>
          </p:nvPr>
        </p:nvSpPr>
        <p:spPr>
          <a:xfrm>
            <a:off x="1052504" y="3048646"/>
            <a:ext cx="10789920"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4" name="Title 1">
            <a:extLst>
              <a:ext uri="{FF2B5EF4-FFF2-40B4-BE49-F238E27FC236}">
                <a16:creationId xmlns:a16="http://schemas.microsoft.com/office/drawing/2014/main" id="{65DE77CC-1C10-9A46-A52C-B20E4BFDF16C}"/>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9" name="Rectangle 8">
            <a:extLst>
              <a:ext uri="{FF2B5EF4-FFF2-40B4-BE49-F238E27FC236}">
                <a16:creationId xmlns:a16="http://schemas.microsoft.com/office/drawing/2014/main" id="{92D2AAD3-921A-4C4B-8A47-78F699D06263}"/>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BF6134FF-8108-0A43-917A-1FA6A37F5EB9}"/>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3" name="Slide Number Placeholder 5">
            <a:extLst>
              <a:ext uri="{FF2B5EF4-FFF2-40B4-BE49-F238E27FC236}">
                <a16:creationId xmlns:a16="http://schemas.microsoft.com/office/drawing/2014/main" id="{6AEA5D46-F6CD-444C-8439-8C0C09BD7A92}"/>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4" name="Picture 13">
            <a:extLst>
              <a:ext uri="{FF2B5EF4-FFF2-40B4-BE49-F238E27FC236}">
                <a16:creationId xmlns:a16="http://schemas.microsoft.com/office/drawing/2014/main" id="{DD5D2272-6AD9-BC4C-A2A6-A75D5FE5FF01}"/>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5" name="Picture 14" descr="Logo&#10;&#10;Description automatically generated">
            <a:extLst>
              <a:ext uri="{FF2B5EF4-FFF2-40B4-BE49-F238E27FC236}">
                <a16:creationId xmlns:a16="http://schemas.microsoft.com/office/drawing/2014/main" id="{32EA50F0-3743-F34C-8235-F3407D234265}"/>
              </a:ext>
            </a:extLst>
          </p:cNvPr>
          <p:cNvPicPr>
            <a:picLocks noChangeAspect="1"/>
          </p:cNvPicPr>
          <p:nvPr userDrawn="1"/>
        </p:nvPicPr>
        <p:blipFill>
          <a:blip r:embed="rId3"/>
          <a:stretch>
            <a:fillRect/>
          </a:stretch>
        </p:blipFill>
        <p:spPr>
          <a:xfrm>
            <a:off x="4380411" y="12132783"/>
            <a:ext cx="3023107" cy="1330167"/>
          </a:xfrm>
          <a:prstGeom prst="rect">
            <a:avLst/>
          </a:prstGeom>
        </p:spPr>
      </p:pic>
    </p:spTree>
    <p:extLst>
      <p:ext uri="{BB962C8B-B14F-4D97-AF65-F5344CB8AC3E}">
        <p14:creationId xmlns:p14="http://schemas.microsoft.com/office/powerpoint/2010/main" val="41694833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 V1H">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2539419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Content Slide - Emphasized Singl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76A9590-39A2-B24C-92C7-A4B406F2523C}"/>
              </a:ext>
            </a:extLst>
          </p:cNvPr>
          <p:cNvSpPr/>
          <p:nvPr userDrawn="1"/>
        </p:nvSpPr>
        <p:spPr>
          <a:xfrm>
            <a:off x="0" y="1"/>
            <a:ext cx="24387175" cy="3040376"/>
          </a:xfrm>
          <a:prstGeom prst="rect">
            <a:avLst/>
          </a:prstGeom>
          <a:solidFill>
            <a:srgbClr val="002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p:nvPr>
        </p:nvSpPr>
        <p:spPr>
          <a:xfrm>
            <a:off x="1052504" y="3796753"/>
            <a:ext cx="22315477" cy="8014237"/>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9" name="Straight Connector 8">
            <a:extLst>
              <a:ext uri="{FF2B5EF4-FFF2-40B4-BE49-F238E27FC236}">
                <a16:creationId xmlns:a16="http://schemas.microsoft.com/office/drawing/2014/main" id="{112A9BE6-A9D3-384E-B429-CA6E3730F751}"/>
              </a:ext>
            </a:extLst>
          </p:cNvPr>
          <p:cNvCxnSpPr>
            <a:cxnSpLocks/>
          </p:cNvCxnSpPr>
          <p:nvPr userDrawn="1"/>
        </p:nvCxnSpPr>
        <p:spPr>
          <a:xfrm>
            <a:off x="1052504" y="756377"/>
            <a:ext cx="1259621" cy="0"/>
          </a:xfrm>
          <a:prstGeom prst="line">
            <a:avLst/>
          </a:prstGeom>
          <a:ln w="139700">
            <a:solidFill>
              <a:schemeClr val="accent4"/>
            </a:solidFill>
          </a:ln>
        </p:spPr>
        <p:style>
          <a:lnRef idx="1">
            <a:schemeClr val="accent1"/>
          </a:lnRef>
          <a:fillRef idx="0">
            <a:schemeClr val="accent1"/>
          </a:fillRef>
          <a:effectRef idx="0">
            <a:schemeClr val="accent1"/>
          </a:effectRef>
          <a:fontRef idx="minor">
            <a:schemeClr val="tx1"/>
          </a:fontRef>
        </p:style>
      </p:cxnSp>
      <p:sp>
        <p:nvSpPr>
          <p:cNvPr id="8" name="Title 1">
            <a:extLst>
              <a:ext uri="{FF2B5EF4-FFF2-40B4-BE49-F238E27FC236}">
                <a16:creationId xmlns:a16="http://schemas.microsoft.com/office/drawing/2014/main" id="{0DB7A569-14EF-8243-BD74-ACB3C09BB762}"/>
              </a:ext>
            </a:extLst>
          </p:cNvPr>
          <p:cNvSpPr>
            <a:spLocks noGrp="1"/>
          </p:cNvSpPr>
          <p:nvPr>
            <p:ph type="title"/>
          </p:nvPr>
        </p:nvSpPr>
        <p:spPr>
          <a:xfrm>
            <a:off x="1052504" y="1155285"/>
            <a:ext cx="22315476" cy="1577321"/>
          </a:xfrm>
          <a:prstGeom prst="rect">
            <a:avLst/>
          </a:prstGeom>
        </p:spPr>
        <p:txBody>
          <a:bodyPr anchor="t" anchorCtr="0"/>
          <a:lstStyle>
            <a:lvl1pPr>
              <a:lnSpc>
                <a:spcPct val="105000"/>
              </a:lnSpc>
              <a:defRPr sz="5200" baseline="0">
                <a:solidFill>
                  <a:schemeClr val="bg1"/>
                </a:solidFill>
              </a:defRPr>
            </a:lvl1pPr>
          </a:lstStyle>
          <a:p>
            <a:r>
              <a:rPr lang="en-US" dirty="0"/>
              <a:t>Click to edit Master title style</a:t>
            </a:r>
          </a:p>
        </p:txBody>
      </p:sp>
      <p:cxnSp>
        <p:nvCxnSpPr>
          <p:cNvPr id="17" name="Straight Connector 16">
            <a:extLst>
              <a:ext uri="{FF2B5EF4-FFF2-40B4-BE49-F238E27FC236}">
                <a16:creationId xmlns:a16="http://schemas.microsoft.com/office/drawing/2014/main" id="{C00455D2-AE0B-6948-ADF5-042D5CED572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pic>
        <p:nvPicPr>
          <p:cNvPr id="10" name="Picture 9">
            <a:extLst>
              <a:ext uri="{FF2B5EF4-FFF2-40B4-BE49-F238E27FC236}">
                <a16:creationId xmlns:a16="http://schemas.microsoft.com/office/drawing/2014/main" id="{CD133F39-AF76-EC4D-8389-8E35653B9D67}"/>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1" name="Picture 10" descr="Logo&#10;&#10;Description automatically generated">
            <a:extLst>
              <a:ext uri="{FF2B5EF4-FFF2-40B4-BE49-F238E27FC236}">
                <a16:creationId xmlns:a16="http://schemas.microsoft.com/office/drawing/2014/main" id="{A60840D9-BC39-BA40-BBEA-E0380DCDDF60}"/>
              </a:ext>
            </a:extLst>
          </p:cNvPr>
          <p:cNvPicPr>
            <a:picLocks noChangeAspect="1"/>
          </p:cNvPicPr>
          <p:nvPr userDrawn="1"/>
        </p:nvPicPr>
        <p:blipFill>
          <a:blip r:embed="rId3"/>
          <a:stretch>
            <a:fillRect/>
          </a:stretch>
        </p:blipFill>
        <p:spPr>
          <a:xfrm>
            <a:off x="4380411" y="12132783"/>
            <a:ext cx="3023107" cy="1330167"/>
          </a:xfrm>
          <a:prstGeom prst="rect">
            <a:avLst/>
          </a:prstGeom>
        </p:spPr>
      </p:pic>
    </p:spTree>
    <p:extLst>
      <p:ext uri="{BB962C8B-B14F-4D97-AF65-F5344CB8AC3E}">
        <p14:creationId xmlns:p14="http://schemas.microsoft.com/office/powerpoint/2010/main" val="35770064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_Content Slide - Emphasized 2-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725D64-F218-0B49-B844-28C0A2B1D1A6}"/>
              </a:ext>
            </a:extLst>
          </p:cNvPr>
          <p:cNvSpPr/>
          <p:nvPr userDrawn="1"/>
        </p:nvSpPr>
        <p:spPr>
          <a:xfrm>
            <a:off x="0" y="0"/>
            <a:ext cx="9196251" cy="13716000"/>
          </a:xfrm>
          <a:prstGeom prst="rect">
            <a:avLst/>
          </a:prstGeom>
          <a:solidFill>
            <a:srgbClr val="002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E63714B3-A9D0-6648-8BFD-A03A4EFEA327}"/>
              </a:ext>
            </a:extLst>
          </p:cNvPr>
          <p:cNvSpPr>
            <a:spLocks noGrp="1"/>
          </p:cNvSpPr>
          <p:nvPr>
            <p:ph type="title" hasCustomPrompt="1"/>
          </p:nvPr>
        </p:nvSpPr>
        <p:spPr>
          <a:xfrm>
            <a:off x="1052504" y="1363698"/>
            <a:ext cx="7477542" cy="4697463"/>
          </a:xfrm>
          <a:prstGeom prst="rect">
            <a:avLst/>
          </a:prstGeom>
        </p:spPr>
        <p:txBody>
          <a:bodyPr anchor="t" anchorCtr="0"/>
          <a:lstStyle>
            <a:lvl1pPr>
              <a:lnSpc>
                <a:spcPct val="102000"/>
              </a:lnSpc>
              <a:defRPr sz="7500">
                <a:solidFill>
                  <a:schemeClr val="bg1"/>
                </a:solidFill>
              </a:defRPr>
            </a:lvl1pPr>
          </a:lstStyle>
          <a:p>
            <a:r>
              <a:rPr lang="en-US" dirty="0"/>
              <a:t>This slide type could be useful to introduce multiple ideas</a:t>
            </a:r>
          </a:p>
        </p:txBody>
      </p:sp>
      <p:cxnSp>
        <p:nvCxnSpPr>
          <p:cNvPr id="8" name="Straight Connector 7">
            <a:extLst>
              <a:ext uri="{FF2B5EF4-FFF2-40B4-BE49-F238E27FC236}">
                <a16:creationId xmlns:a16="http://schemas.microsoft.com/office/drawing/2014/main" id="{81CE6B1F-ABD2-1D40-B73A-F1C44D2D0E89}"/>
              </a:ext>
            </a:extLst>
          </p:cNvPr>
          <p:cNvCxnSpPr>
            <a:cxnSpLocks/>
          </p:cNvCxnSpPr>
          <p:nvPr userDrawn="1"/>
        </p:nvCxnSpPr>
        <p:spPr>
          <a:xfrm>
            <a:off x="1170070"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3" name="Content Placeholder 13">
            <a:extLst>
              <a:ext uri="{FF2B5EF4-FFF2-40B4-BE49-F238E27FC236}">
                <a16:creationId xmlns:a16="http://schemas.microsoft.com/office/drawing/2014/main" id="{66D3E60A-4333-BF4B-A5F2-DDF8126BC0E1}"/>
              </a:ext>
            </a:extLst>
          </p:cNvPr>
          <p:cNvSpPr>
            <a:spLocks noGrp="1"/>
          </p:cNvSpPr>
          <p:nvPr>
            <p:ph sz="quarter" idx="13"/>
          </p:nvPr>
        </p:nvSpPr>
        <p:spPr>
          <a:xfrm>
            <a:off x="10012680" y="1363698"/>
            <a:ext cx="12416246" cy="9622386"/>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876C67C6-EBC2-974F-A5F2-0432A250E7E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8DFB354E-4B1B-C640-A9EC-C180BEC03D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0" name="Slide Number Placeholder 5">
            <a:extLst>
              <a:ext uri="{FF2B5EF4-FFF2-40B4-BE49-F238E27FC236}">
                <a16:creationId xmlns:a16="http://schemas.microsoft.com/office/drawing/2014/main" id="{5F472512-515C-6946-9A6D-88E8E804E31F}"/>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6" name="Picture 15">
            <a:extLst>
              <a:ext uri="{FF2B5EF4-FFF2-40B4-BE49-F238E27FC236}">
                <a16:creationId xmlns:a16="http://schemas.microsoft.com/office/drawing/2014/main" id="{8B055550-643F-7F4B-A2C7-6589800CACF6}"/>
              </a:ext>
            </a:extLst>
          </p:cNvPr>
          <p:cNvPicPr>
            <a:picLocks noChangeAspect="1"/>
          </p:cNvPicPr>
          <p:nvPr userDrawn="1"/>
        </p:nvPicPr>
        <p:blipFill>
          <a:blip r:embed="rId2"/>
          <a:stretch>
            <a:fillRect/>
          </a:stretch>
        </p:blipFill>
        <p:spPr>
          <a:xfrm>
            <a:off x="1021942" y="12460759"/>
            <a:ext cx="3053670" cy="689538"/>
          </a:xfrm>
          <a:prstGeom prst="rect">
            <a:avLst/>
          </a:prstGeom>
        </p:spPr>
      </p:pic>
      <p:cxnSp>
        <p:nvCxnSpPr>
          <p:cNvPr id="11" name="Straight Connector 10">
            <a:extLst>
              <a:ext uri="{FF2B5EF4-FFF2-40B4-BE49-F238E27FC236}">
                <a16:creationId xmlns:a16="http://schemas.microsoft.com/office/drawing/2014/main" id="{A9A342B1-0260-5F41-84AB-B25DC1E0A40B}"/>
              </a:ext>
            </a:extLst>
          </p:cNvPr>
          <p:cNvCxnSpPr>
            <a:cxnSpLocks/>
          </p:cNvCxnSpPr>
          <p:nvPr userDrawn="1"/>
        </p:nvCxnSpPr>
        <p:spPr>
          <a:xfrm>
            <a:off x="10038298" y="756377"/>
            <a:ext cx="12390628"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7" name="Picture 16" descr="A picture containing logo&#10;&#10;Description automatically generated">
            <a:extLst>
              <a:ext uri="{FF2B5EF4-FFF2-40B4-BE49-F238E27FC236}">
                <a16:creationId xmlns:a16="http://schemas.microsoft.com/office/drawing/2014/main" id="{56777F3C-C1BD-DC4D-ACA0-643CD4F70698}"/>
              </a:ext>
            </a:extLst>
          </p:cNvPr>
          <p:cNvPicPr>
            <a:picLocks noChangeAspect="1"/>
          </p:cNvPicPr>
          <p:nvPr userDrawn="1"/>
        </p:nvPicPr>
        <p:blipFill>
          <a:blip r:embed="rId3"/>
          <a:stretch>
            <a:fillRect/>
          </a:stretch>
        </p:blipFill>
        <p:spPr>
          <a:xfrm>
            <a:off x="4337702" y="11672489"/>
            <a:ext cx="3519715" cy="1576539"/>
          </a:xfrm>
          <a:prstGeom prst="rect">
            <a:avLst/>
          </a:prstGeom>
        </p:spPr>
      </p:pic>
    </p:spTree>
    <p:extLst>
      <p:ext uri="{BB962C8B-B14F-4D97-AF65-F5344CB8AC3E}">
        <p14:creationId xmlns:p14="http://schemas.microsoft.com/office/powerpoint/2010/main" val="32455769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ontent Slide - with quot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367381-BC87-BC4F-8B9B-0DCFF23192E6}"/>
              </a:ext>
            </a:extLst>
          </p:cNvPr>
          <p:cNvSpPr/>
          <p:nvPr userDrawn="1"/>
        </p:nvSpPr>
        <p:spPr>
          <a:xfrm>
            <a:off x="14434457" y="0"/>
            <a:ext cx="9970226" cy="13716000"/>
          </a:xfrm>
          <a:prstGeom prst="rect">
            <a:avLst/>
          </a:prstGeom>
          <a:solidFill>
            <a:srgbClr val="001C4A"/>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chemeClr val="bg1"/>
                </a:solidFill>
                <a:latin typeface="Helvetica" pitchFamily="2" charset="0"/>
              </a:defRPr>
            </a:lvl1pPr>
          </a:lstStyle>
          <a:p>
            <a:fld id="{AB0A2592-0B1A-734C-B468-DA21C7D792C7}" type="slidenum">
              <a:rPr lang="en-US" smtClean="0"/>
              <a:pPr/>
              <a:t>‹#›</a:t>
            </a:fld>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9" name="Title 1">
            <a:extLst>
              <a:ext uri="{FF2B5EF4-FFF2-40B4-BE49-F238E27FC236}">
                <a16:creationId xmlns:a16="http://schemas.microsoft.com/office/drawing/2014/main" id="{BC4FC77D-B71F-F24D-8835-B033D50B6BBB}"/>
              </a:ext>
            </a:extLst>
          </p:cNvPr>
          <p:cNvSpPr txBox="1">
            <a:spLocks/>
          </p:cNvSpPr>
          <p:nvPr userDrawn="1"/>
        </p:nvSpPr>
        <p:spPr>
          <a:xfrm>
            <a:off x="13794376" y="1154865"/>
            <a:ext cx="5559914" cy="5166603"/>
          </a:xfrm>
          <a:prstGeom prst="rect">
            <a:avLst/>
          </a:prstGeom>
        </p:spPr>
        <p:txBody>
          <a:bodyPr vert="horz" lIns="91440" tIns="45720" rIns="91440" bIns="45720" rtlCol="0" anchor="t" anchorCtr="0">
            <a:noAutofit/>
          </a:bodyPr>
          <a:lstStyle>
            <a:lvl1pPr algn="l" defTabSz="1828800" rtl="0" eaLnBrk="1" latinLnBrk="0" hangingPunct="1">
              <a:lnSpc>
                <a:spcPct val="90000"/>
              </a:lnSpc>
              <a:spcBef>
                <a:spcPct val="0"/>
              </a:spcBef>
              <a:buNone/>
              <a:defRPr sz="5000" b="1" kern="1200">
                <a:solidFill>
                  <a:srgbClr val="143367"/>
                </a:solidFill>
                <a:latin typeface="Helvetica" pitchFamily="2" charset="0"/>
                <a:ea typeface="+mj-ea"/>
                <a:cs typeface="+mj-cs"/>
              </a:defRPr>
            </a:lvl1pPr>
          </a:lstStyle>
          <a:p>
            <a:r>
              <a:rPr lang="en-US" sz="45000" dirty="0">
                <a:solidFill>
                  <a:schemeClr val="bg1"/>
                </a:solidFill>
                <a:latin typeface="Geneva" panose="020B0503030404040204" pitchFamily="34" charset="0"/>
                <a:ea typeface="Geneva" panose="020B0503030404040204" pitchFamily="34" charset="0"/>
                <a:cs typeface="Calibri" panose="020F0502020204030204" pitchFamily="34" charset="0"/>
              </a:rPr>
              <a:t>“</a:t>
            </a:r>
          </a:p>
        </p:txBody>
      </p:sp>
      <p:sp>
        <p:nvSpPr>
          <p:cNvPr id="3" name="Text Placeholder 2">
            <a:extLst>
              <a:ext uri="{FF2B5EF4-FFF2-40B4-BE49-F238E27FC236}">
                <a16:creationId xmlns:a16="http://schemas.microsoft.com/office/drawing/2014/main" id="{67FC9A50-AB49-0647-AC48-B6FDABEA7B91}"/>
              </a:ext>
            </a:extLst>
          </p:cNvPr>
          <p:cNvSpPr>
            <a:spLocks noGrp="1"/>
          </p:cNvSpPr>
          <p:nvPr>
            <p:ph type="body" sz="quarter" idx="15" hasCustomPrompt="1"/>
          </p:nvPr>
        </p:nvSpPr>
        <p:spPr>
          <a:xfrm>
            <a:off x="17826990" y="9590805"/>
            <a:ext cx="5643880" cy="1384300"/>
          </a:xfrm>
          <a:prstGeom prst="rect">
            <a:avLst/>
          </a:prstGeom>
        </p:spPr>
        <p:txBody>
          <a:bodyPr/>
          <a:lstStyle>
            <a:lvl1pPr algn="r">
              <a:defRPr b="0">
                <a:solidFill>
                  <a:srgbClr val="72E51D"/>
                </a:solidFill>
              </a:defRPr>
            </a:lvl1pPr>
          </a:lstStyle>
          <a:p>
            <a:pPr lvl="0"/>
            <a:r>
              <a:rPr lang="en-US" dirty="0"/>
              <a:t>—Click to edit Master text styles</a:t>
            </a:r>
          </a:p>
        </p:txBody>
      </p:sp>
      <p:cxnSp>
        <p:nvCxnSpPr>
          <p:cNvPr id="19" name="Straight Connector 18">
            <a:extLst>
              <a:ext uri="{FF2B5EF4-FFF2-40B4-BE49-F238E27FC236}">
                <a16:creationId xmlns:a16="http://schemas.microsoft.com/office/drawing/2014/main" id="{957FBC3D-A43A-FA45-A8DD-500B62C8F4D8}"/>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2" name="Content Placeholder 13">
            <a:extLst>
              <a:ext uri="{FF2B5EF4-FFF2-40B4-BE49-F238E27FC236}">
                <a16:creationId xmlns:a16="http://schemas.microsoft.com/office/drawing/2014/main" id="{7B9A0A1F-F089-E743-8021-464B8BCBC981}"/>
              </a:ext>
            </a:extLst>
          </p:cNvPr>
          <p:cNvSpPr>
            <a:spLocks noGrp="1"/>
          </p:cNvSpPr>
          <p:nvPr>
            <p:ph sz="quarter" idx="13"/>
          </p:nvPr>
        </p:nvSpPr>
        <p:spPr>
          <a:xfrm>
            <a:off x="1052504" y="3048646"/>
            <a:ext cx="12297736"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 name="Title 1">
            <a:extLst>
              <a:ext uri="{FF2B5EF4-FFF2-40B4-BE49-F238E27FC236}">
                <a16:creationId xmlns:a16="http://schemas.microsoft.com/office/drawing/2014/main" id="{6F51D0EF-C125-2F40-B042-0BC5AEDD1776}"/>
              </a:ext>
            </a:extLst>
          </p:cNvPr>
          <p:cNvSpPr>
            <a:spLocks noGrp="1"/>
          </p:cNvSpPr>
          <p:nvPr>
            <p:ph type="title"/>
          </p:nvPr>
        </p:nvSpPr>
        <p:spPr>
          <a:xfrm>
            <a:off x="1052504" y="1138017"/>
            <a:ext cx="1229773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33" name="Text Placeholder 32">
            <a:extLst>
              <a:ext uri="{FF2B5EF4-FFF2-40B4-BE49-F238E27FC236}">
                <a16:creationId xmlns:a16="http://schemas.microsoft.com/office/drawing/2014/main" id="{3001D680-86FF-0947-B735-85633EF7DC91}"/>
              </a:ext>
            </a:extLst>
          </p:cNvPr>
          <p:cNvSpPr>
            <a:spLocks noGrp="1"/>
          </p:cNvSpPr>
          <p:nvPr>
            <p:ph type="body" sz="quarter" idx="16" hasCustomPrompt="1"/>
          </p:nvPr>
        </p:nvSpPr>
        <p:spPr>
          <a:xfrm>
            <a:off x="16741775" y="1812925"/>
            <a:ext cx="6729413" cy="7247946"/>
          </a:xfrm>
          <a:prstGeom prst="rect">
            <a:avLst/>
          </a:prstGeom>
        </p:spPr>
        <p:txBody>
          <a:bodyPr/>
          <a:lstStyle>
            <a:lvl1pPr marL="0" marR="0" indent="0" algn="l" defTabSz="1828800" rtl="0" eaLnBrk="1" fontAlgn="auto" latinLnBrk="0" hangingPunct="1">
              <a:lnSpc>
                <a:spcPct val="120000"/>
              </a:lnSpc>
              <a:spcBef>
                <a:spcPts val="2000"/>
              </a:spcBef>
              <a:spcAft>
                <a:spcPts val="1200"/>
              </a:spcAft>
              <a:buClrTx/>
              <a:buSzTx/>
              <a:buFont typeface="Arial" panose="020B0604020202020204" pitchFamily="34" charset="0"/>
              <a:buNone/>
              <a:tabLst/>
              <a:defRPr sz="4000" b="0" i="0" baseline="0">
                <a:solidFill>
                  <a:schemeClr val="bg1"/>
                </a:solidFill>
              </a:defRPr>
            </a:lvl1pPr>
          </a:lstStyle>
          <a:p>
            <a:pPr lvl="0"/>
            <a:r>
              <a:rPr lang="en-US"/>
              <a:t>This is a space for a callout quote. Use quotes to highlight successes, ask questions, underscore problem areas, or illustrate key information. Use testimonials to help give your presentations good pacing.</a:t>
            </a:r>
          </a:p>
          <a:p>
            <a:pPr lvl="0"/>
            <a:endParaRPr lang="en-US"/>
          </a:p>
        </p:txBody>
      </p:sp>
      <p:pic>
        <p:nvPicPr>
          <p:cNvPr id="13" name="Picture 12">
            <a:extLst>
              <a:ext uri="{FF2B5EF4-FFF2-40B4-BE49-F238E27FC236}">
                <a16:creationId xmlns:a16="http://schemas.microsoft.com/office/drawing/2014/main" id="{D270849F-2372-1142-83D7-3C09694BA716}"/>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4" name="Picture 13" descr="Logo&#10;&#10;Description automatically generated">
            <a:extLst>
              <a:ext uri="{FF2B5EF4-FFF2-40B4-BE49-F238E27FC236}">
                <a16:creationId xmlns:a16="http://schemas.microsoft.com/office/drawing/2014/main" id="{3ACBA683-15F9-6840-9434-DFBC247D7F6B}"/>
              </a:ext>
            </a:extLst>
          </p:cNvPr>
          <p:cNvPicPr>
            <a:picLocks noChangeAspect="1"/>
          </p:cNvPicPr>
          <p:nvPr userDrawn="1"/>
        </p:nvPicPr>
        <p:blipFill>
          <a:blip r:embed="rId3"/>
          <a:stretch>
            <a:fillRect/>
          </a:stretch>
        </p:blipFill>
        <p:spPr>
          <a:xfrm>
            <a:off x="4380411" y="12132783"/>
            <a:ext cx="3023107" cy="1330167"/>
          </a:xfrm>
          <a:prstGeom prst="rect">
            <a:avLst/>
          </a:prstGeom>
        </p:spPr>
      </p:pic>
    </p:spTree>
    <p:extLst>
      <p:ext uri="{BB962C8B-B14F-4D97-AF65-F5344CB8AC3E}">
        <p14:creationId xmlns:p14="http://schemas.microsoft.com/office/powerpoint/2010/main" val="175734099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ontent Slide  - Content and Chart aphic">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D0C87E2F-F1A8-4E4C-BA47-E2F0932F59FB}"/>
              </a:ext>
            </a:extLst>
          </p:cNvPr>
          <p:cNvSpPr>
            <a:spLocks noGrp="1"/>
          </p:cNvSpPr>
          <p:nvPr>
            <p:ph type="chart" sz="quarter" idx="15"/>
          </p:nvPr>
        </p:nvSpPr>
        <p:spPr>
          <a:xfrm>
            <a:off x="12906375" y="3048646"/>
            <a:ext cx="10564813" cy="8629539"/>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541D1B49-15AE-714D-B81A-4C51C95E05FD}"/>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Content Placeholder 13">
            <a:extLst>
              <a:ext uri="{FF2B5EF4-FFF2-40B4-BE49-F238E27FC236}">
                <a16:creationId xmlns:a16="http://schemas.microsoft.com/office/drawing/2014/main" id="{932D1567-DBFD-6C4E-9B21-81F4BB5011FA}"/>
              </a:ext>
            </a:extLst>
          </p:cNvPr>
          <p:cNvSpPr>
            <a:spLocks noGrp="1"/>
          </p:cNvSpPr>
          <p:nvPr>
            <p:ph sz="quarter" idx="16"/>
          </p:nvPr>
        </p:nvSpPr>
        <p:spPr>
          <a:xfrm>
            <a:off x="1052504" y="3048646"/>
            <a:ext cx="10789920"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Title 1">
            <a:extLst>
              <a:ext uri="{FF2B5EF4-FFF2-40B4-BE49-F238E27FC236}">
                <a16:creationId xmlns:a16="http://schemas.microsoft.com/office/drawing/2014/main" id="{0509864D-9C6E-404A-B4E8-64C029695F95}"/>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14" name="Rectangle 13">
            <a:extLst>
              <a:ext uri="{FF2B5EF4-FFF2-40B4-BE49-F238E27FC236}">
                <a16:creationId xmlns:a16="http://schemas.microsoft.com/office/drawing/2014/main" id="{B75DAFC4-E073-0448-A0FF-E1B1B409602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49C65C2-66A1-2A40-8811-F67EFE3EE53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0" name="Slide Number Placeholder 5">
            <a:extLst>
              <a:ext uri="{FF2B5EF4-FFF2-40B4-BE49-F238E27FC236}">
                <a16:creationId xmlns:a16="http://schemas.microsoft.com/office/drawing/2014/main" id="{0CBA5B69-1D7D-AC44-B609-64316ACEDFA8}"/>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2" name="Picture 11">
            <a:extLst>
              <a:ext uri="{FF2B5EF4-FFF2-40B4-BE49-F238E27FC236}">
                <a16:creationId xmlns:a16="http://schemas.microsoft.com/office/drawing/2014/main" id="{FF014115-7C21-3549-80AC-DBF55F923BE8}"/>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1" name="Picture 10" descr="Logo&#10;&#10;Description automatically generated">
            <a:extLst>
              <a:ext uri="{FF2B5EF4-FFF2-40B4-BE49-F238E27FC236}">
                <a16:creationId xmlns:a16="http://schemas.microsoft.com/office/drawing/2014/main" id="{B4F8B7DA-F838-F34E-85A6-99631DFC7AAE}"/>
              </a:ext>
            </a:extLst>
          </p:cNvPr>
          <p:cNvPicPr>
            <a:picLocks noChangeAspect="1"/>
          </p:cNvPicPr>
          <p:nvPr userDrawn="1"/>
        </p:nvPicPr>
        <p:blipFill>
          <a:blip r:embed="rId3"/>
          <a:stretch>
            <a:fillRect/>
          </a:stretch>
        </p:blipFill>
        <p:spPr>
          <a:xfrm>
            <a:off x="4380411" y="12132783"/>
            <a:ext cx="3023107" cy="1330167"/>
          </a:xfrm>
          <a:prstGeom prst="rect">
            <a:avLst/>
          </a:prstGeom>
        </p:spPr>
      </p:pic>
    </p:spTree>
    <p:extLst>
      <p:ext uri="{BB962C8B-B14F-4D97-AF65-F5344CB8AC3E}">
        <p14:creationId xmlns:p14="http://schemas.microsoft.com/office/powerpoint/2010/main" val="183928630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ntent Slide - Chart and Content">
    <p:spTree>
      <p:nvGrpSpPr>
        <p:cNvPr id="1" name=""/>
        <p:cNvGrpSpPr/>
        <p:nvPr/>
      </p:nvGrpSpPr>
      <p:grpSpPr>
        <a:xfrm>
          <a:off x="0" y="0"/>
          <a:ext cx="0" cy="0"/>
          <a:chOff x="0" y="0"/>
          <a:chExt cx="0" cy="0"/>
        </a:xfrm>
      </p:grpSpPr>
      <p:sp>
        <p:nvSpPr>
          <p:cNvPr id="6" name="Chart Placeholder 5">
            <a:extLst>
              <a:ext uri="{FF2B5EF4-FFF2-40B4-BE49-F238E27FC236}">
                <a16:creationId xmlns:a16="http://schemas.microsoft.com/office/drawing/2014/main" id="{D0C87E2F-F1A8-4E4C-BA47-E2F0932F59FB}"/>
              </a:ext>
            </a:extLst>
          </p:cNvPr>
          <p:cNvSpPr>
            <a:spLocks noGrp="1"/>
          </p:cNvSpPr>
          <p:nvPr>
            <p:ph type="chart" sz="quarter" idx="15"/>
          </p:nvPr>
        </p:nvSpPr>
        <p:spPr>
          <a:xfrm>
            <a:off x="1052504" y="3048646"/>
            <a:ext cx="10653721" cy="8629543"/>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F3792A87-AE77-194E-96FF-20097012609F}"/>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Content Placeholder 13">
            <a:extLst>
              <a:ext uri="{FF2B5EF4-FFF2-40B4-BE49-F238E27FC236}">
                <a16:creationId xmlns:a16="http://schemas.microsoft.com/office/drawing/2014/main" id="{BE0EAA72-7BC2-264C-8FCE-04605F597CBE}"/>
              </a:ext>
            </a:extLst>
          </p:cNvPr>
          <p:cNvSpPr>
            <a:spLocks noGrp="1"/>
          </p:cNvSpPr>
          <p:nvPr>
            <p:ph sz="quarter" idx="16"/>
          </p:nvPr>
        </p:nvSpPr>
        <p:spPr>
          <a:xfrm>
            <a:off x="12680950" y="3048646"/>
            <a:ext cx="10789920" cy="862954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D63E7B4A-11F5-324B-A8ED-EDF4511308EB}"/>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11" name="Rectangle 10">
            <a:extLst>
              <a:ext uri="{FF2B5EF4-FFF2-40B4-BE49-F238E27FC236}">
                <a16:creationId xmlns:a16="http://schemas.microsoft.com/office/drawing/2014/main" id="{0FF560F9-169B-4945-9D06-28D5B6F64A6A}"/>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54767BA6-8308-AB4E-87AD-7EE3A9DC54D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5" name="Slide Number Placeholder 5">
            <a:extLst>
              <a:ext uri="{FF2B5EF4-FFF2-40B4-BE49-F238E27FC236}">
                <a16:creationId xmlns:a16="http://schemas.microsoft.com/office/drawing/2014/main" id="{26FBAB3C-42B2-974E-8D4B-77933BB23136}"/>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6" name="Picture 15">
            <a:extLst>
              <a:ext uri="{FF2B5EF4-FFF2-40B4-BE49-F238E27FC236}">
                <a16:creationId xmlns:a16="http://schemas.microsoft.com/office/drawing/2014/main" id="{D056E9FC-5913-C544-B3CC-0E0678B6F95A}"/>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3" name="Picture 12" descr="Logo&#10;&#10;Description automatically generated">
            <a:extLst>
              <a:ext uri="{FF2B5EF4-FFF2-40B4-BE49-F238E27FC236}">
                <a16:creationId xmlns:a16="http://schemas.microsoft.com/office/drawing/2014/main" id="{B704DEA2-C62A-9F42-9A86-766359DF03DF}"/>
              </a:ext>
            </a:extLst>
          </p:cNvPr>
          <p:cNvPicPr>
            <a:picLocks noChangeAspect="1"/>
          </p:cNvPicPr>
          <p:nvPr userDrawn="1"/>
        </p:nvPicPr>
        <p:blipFill>
          <a:blip r:embed="rId3"/>
          <a:stretch>
            <a:fillRect/>
          </a:stretch>
        </p:blipFill>
        <p:spPr>
          <a:xfrm>
            <a:off x="4380411" y="12132783"/>
            <a:ext cx="3023107" cy="1330167"/>
          </a:xfrm>
          <a:prstGeom prst="rect">
            <a:avLst/>
          </a:prstGeom>
        </p:spPr>
      </p:pic>
    </p:spTree>
    <p:extLst>
      <p:ext uri="{BB962C8B-B14F-4D97-AF65-F5344CB8AC3E}">
        <p14:creationId xmlns:p14="http://schemas.microsoft.com/office/powerpoint/2010/main" val="284873679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Slide - Content and Table">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CCB868E-C4D1-2B42-946A-A769352287C5}"/>
              </a:ext>
            </a:extLst>
          </p:cNvPr>
          <p:cNvSpPr>
            <a:spLocks noGrp="1"/>
          </p:cNvSpPr>
          <p:nvPr>
            <p:ph sz="quarter" idx="13"/>
          </p:nvPr>
        </p:nvSpPr>
        <p:spPr>
          <a:xfrm>
            <a:off x="1052504" y="3155736"/>
            <a:ext cx="10564097" cy="8542278"/>
          </a:xfrm>
          <a:prstGeom prst="rect">
            <a:avLst/>
          </a:prstGeom>
        </p:spPr>
        <p:txBody>
          <a:bodyPr/>
          <a:lstStyle>
            <a:lvl1pPr>
              <a:lnSpc>
                <a:spcPct val="112000"/>
              </a:lnSpc>
              <a:spcBef>
                <a:spcPts val="2600"/>
              </a:spcBef>
              <a:spcAft>
                <a:spcPts val="400"/>
              </a:spcAft>
              <a:defRPr>
                <a:solidFill>
                  <a:srgbClr val="1669C9"/>
                </a:solidFill>
              </a:defRPr>
            </a:lvl1pPr>
            <a:lvl2pPr marL="401638" indent="-401638">
              <a:lnSpc>
                <a:spcPct val="112000"/>
              </a:lnSpc>
              <a:buClr>
                <a:srgbClr val="51AF46"/>
              </a:buClr>
              <a:tabLst/>
              <a:defRPr>
                <a:solidFill>
                  <a:schemeClr val="bg2">
                    <a:lumMod val="25000"/>
                  </a:schemeClr>
                </a:solidFill>
              </a:defRPr>
            </a:lvl2pPr>
            <a:lvl3pPr marL="866775" indent="-444500">
              <a:lnSpc>
                <a:spcPct val="112000"/>
              </a:lnSpc>
              <a:buClr>
                <a:srgbClr val="51AF46"/>
              </a:buClr>
              <a:buFont typeface="Wingdings" pitchFamily="2" charset="2"/>
              <a:buChar char="§"/>
              <a:tabLst/>
              <a:defRPr>
                <a:solidFill>
                  <a:schemeClr val="bg2">
                    <a:lumMod val="25000"/>
                  </a:schemeClr>
                </a:solidFill>
              </a:defRPr>
            </a:lvl3pPr>
            <a:lvl4pPr marL="1333500" indent="-444500">
              <a:lnSpc>
                <a:spcPct val="112000"/>
              </a:lnSpc>
              <a:buClr>
                <a:srgbClr val="51AF46"/>
              </a:buClr>
              <a:tabLst/>
              <a:defRPr b="0">
                <a:solidFill>
                  <a:schemeClr val="bg2">
                    <a:lumMod val="25000"/>
                  </a:schemeClr>
                </a:solidFill>
              </a:defRPr>
            </a:lvl4pPr>
            <a:lvl5pPr marL="1735138" indent="-381000">
              <a:lnSpc>
                <a:spcPct val="112000"/>
              </a:lnSpc>
              <a:buClr>
                <a:srgbClr val="51AF46"/>
              </a:buClr>
              <a:buFont typeface="Wingdings" pitchFamily="2" charset="2"/>
              <a:buChar char="§"/>
              <a:tabLst/>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able Placeholder 3">
            <a:extLst>
              <a:ext uri="{FF2B5EF4-FFF2-40B4-BE49-F238E27FC236}">
                <a16:creationId xmlns:a16="http://schemas.microsoft.com/office/drawing/2014/main" id="{AA27C592-BA39-EF4D-956E-8D7E5629CDA2}"/>
              </a:ext>
            </a:extLst>
          </p:cNvPr>
          <p:cNvSpPr>
            <a:spLocks noGrp="1"/>
          </p:cNvSpPr>
          <p:nvPr>
            <p:ph type="tbl" sz="quarter" idx="16"/>
          </p:nvPr>
        </p:nvSpPr>
        <p:spPr>
          <a:xfrm>
            <a:off x="12906057" y="3155736"/>
            <a:ext cx="10564813" cy="8542268"/>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E5FB9F96-AFCA-F14D-8591-A2C3A9C29C52}"/>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9E888CDD-0D17-E243-8301-0C56538FCDFF}"/>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sp>
        <p:nvSpPr>
          <p:cNvPr id="11" name="Rectangle 10">
            <a:extLst>
              <a:ext uri="{FF2B5EF4-FFF2-40B4-BE49-F238E27FC236}">
                <a16:creationId xmlns:a16="http://schemas.microsoft.com/office/drawing/2014/main" id="{D8559DAE-5959-1F42-AF57-43EF011A7DB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8FFA28BD-F8B2-7A4F-8B52-480680E975E4}"/>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15" name="Slide Number Placeholder 5">
            <a:extLst>
              <a:ext uri="{FF2B5EF4-FFF2-40B4-BE49-F238E27FC236}">
                <a16:creationId xmlns:a16="http://schemas.microsoft.com/office/drawing/2014/main" id="{0604AADC-BEC9-D440-80CF-B4741551AD6E}"/>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6" name="Picture 15">
            <a:extLst>
              <a:ext uri="{FF2B5EF4-FFF2-40B4-BE49-F238E27FC236}">
                <a16:creationId xmlns:a16="http://schemas.microsoft.com/office/drawing/2014/main" id="{CF9FA003-A90C-C84C-95E3-CCE50E43BCEF}"/>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3" name="Picture 12" descr="Logo&#10;&#10;Description automatically generated">
            <a:extLst>
              <a:ext uri="{FF2B5EF4-FFF2-40B4-BE49-F238E27FC236}">
                <a16:creationId xmlns:a16="http://schemas.microsoft.com/office/drawing/2014/main" id="{6543B3E6-BBA2-7345-94E9-63DCE36037C0}"/>
              </a:ext>
            </a:extLst>
          </p:cNvPr>
          <p:cNvPicPr>
            <a:picLocks noChangeAspect="1"/>
          </p:cNvPicPr>
          <p:nvPr userDrawn="1"/>
        </p:nvPicPr>
        <p:blipFill>
          <a:blip r:embed="rId3"/>
          <a:stretch>
            <a:fillRect/>
          </a:stretch>
        </p:blipFill>
        <p:spPr>
          <a:xfrm>
            <a:off x="4380411" y="12132783"/>
            <a:ext cx="3023107" cy="1330167"/>
          </a:xfrm>
          <a:prstGeom prst="rect">
            <a:avLst/>
          </a:prstGeom>
        </p:spPr>
      </p:pic>
    </p:spTree>
    <p:extLst>
      <p:ext uri="{BB962C8B-B14F-4D97-AF65-F5344CB8AC3E}">
        <p14:creationId xmlns:p14="http://schemas.microsoft.com/office/powerpoint/2010/main" val="312271446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ontent Slide - Table and Content">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CCB868E-C4D1-2B42-946A-A769352287C5}"/>
              </a:ext>
            </a:extLst>
          </p:cNvPr>
          <p:cNvSpPr>
            <a:spLocks noGrp="1"/>
          </p:cNvSpPr>
          <p:nvPr>
            <p:ph sz="quarter" idx="13"/>
          </p:nvPr>
        </p:nvSpPr>
        <p:spPr>
          <a:xfrm>
            <a:off x="12568845" y="3219388"/>
            <a:ext cx="10901310" cy="8315022"/>
          </a:xfrm>
          <a:prstGeom prst="rect">
            <a:avLst/>
          </a:prstGeom>
        </p:spPr>
        <p:txBody>
          <a:bodyPr/>
          <a:lstStyle>
            <a:lvl1pPr>
              <a:lnSpc>
                <a:spcPct val="112000"/>
              </a:lnSpc>
              <a:spcBef>
                <a:spcPts val="2600"/>
              </a:spcBef>
              <a:spcAft>
                <a:spcPts val="400"/>
              </a:spcAft>
              <a:defRPr>
                <a:solidFill>
                  <a:srgbClr val="1669C9"/>
                </a:solidFill>
              </a:defRPr>
            </a:lvl1pPr>
            <a:lvl2pPr marL="401638" indent="-401638">
              <a:lnSpc>
                <a:spcPct val="112000"/>
              </a:lnSpc>
              <a:buClr>
                <a:srgbClr val="51AF46"/>
              </a:buClr>
              <a:tabLst/>
              <a:defRPr>
                <a:solidFill>
                  <a:schemeClr val="bg2">
                    <a:lumMod val="25000"/>
                  </a:schemeClr>
                </a:solidFill>
              </a:defRPr>
            </a:lvl2pPr>
            <a:lvl3pPr marL="866775" indent="-444500">
              <a:lnSpc>
                <a:spcPct val="112000"/>
              </a:lnSpc>
              <a:buClr>
                <a:srgbClr val="51AF46"/>
              </a:buClr>
              <a:buFont typeface="Wingdings" pitchFamily="2" charset="2"/>
              <a:buChar char="§"/>
              <a:tabLst/>
              <a:defRPr>
                <a:solidFill>
                  <a:schemeClr val="bg2">
                    <a:lumMod val="25000"/>
                  </a:schemeClr>
                </a:solidFill>
              </a:defRPr>
            </a:lvl3pPr>
            <a:lvl4pPr marL="1333500" indent="-444500">
              <a:lnSpc>
                <a:spcPct val="112000"/>
              </a:lnSpc>
              <a:buClr>
                <a:srgbClr val="51AF46"/>
              </a:buClr>
              <a:tabLst/>
              <a:defRPr b="0">
                <a:solidFill>
                  <a:schemeClr val="bg2">
                    <a:lumMod val="25000"/>
                  </a:schemeClr>
                </a:solidFill>
              </a:defRPr>
            </a:lvl4pPr>
            <a:lvl5pPr marL="1735138" indent="-381000">
              <a:lnSpc>
                <a:spcPct val="112000"/>
              </a:lnSpc>
              <a:buClr>
                <a:srgbClr val="51AF46"/>
              </a:buClr>
              <a:buFont typeface="Wingdings" pitchFamily="2" charset="2"/>
              <a:buChar char="§"/>
              <a:tabLst/>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5">
            <a:extLst>
              <a:ext uri="{FF2B5EF4-FFF2-40B4-BE49-F238E27FC236}">
                <a16:creationId xmlns:a16="http://schemas.microsoft.com/office/drawing/2014/main" id="{318CAE52-0541-7F49-A667-068DBCDCD956}"/>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rgbClr val="002156"/>
                </a:solidFill>
                <a:latin typeface="Helvetica" pitchFamily="2" charset="0"/>
              </a:defRPr>
            </a:lvl1pPr>
          </a:lstStyle>
          <a:p>
            <a:fld id="{AB0A2592-0B1A-734C-B468-DA21C7D792C7}" type="slidenum">
              <a:rPr lang="en-US" smtClean="0"/>
              <a:pPr/>
              <a:t>‹#›</a:t>
            </a:fld>
            <a:endParaRPr lang="en-US" dirty="0"/>
          </a:p>
        </p:txBody>
      </p:sp>
      <p:cxnSp>
        <p:nvCxnSpPr>
          <p:cNvPr id="19" name="Straight Connector 18">
            <a:extLst>
              <a:ext uri="{FF2B5EF4-FFF2-40B4-BE49-F238E27FC236}">
                <a16:creationId xmlns:a16="http://schemas.microsoft.com/office/drawing/2014/main" id="{82FEE4EB-D9FF-AB4B-A17F-338BD5AD940E}"/>
              </a:ext>
            </a:extLst>
          </p:cNvPr>
          <p:cNvCxnSpPr/>
          <p:nvPr userDrawn="1"/>
        </p:nvCxnSpPr>
        <p:spPr>
          <a:xfrm>
            <a:off x="22679620" y="13041099"/>
            <a:ext cx="791250" cy="0"/>
          </a:xfrm>
          <a:prstGeom prst="line">
            <a:avLst/>
          </a:prstGeom>
          <a:ln w="63500"/>
        </p:spPr>
        <p:style>
          <a:lnRef idx="3">
            <a:schemeClr val="dk1"/>
          </a:lnRef>
          <a:fillRef idx="0">
            <a:schemeClr val="dk1"/>
          </a:fillRef>
          <a:effectRef idx="2">
            <a:schemeClr val="dk1"/>
          </a:effectRef>
          <a:fontRef idx="minor">
            <a:schemeClr val="tx1"/>
          </a:fontRef>
        </p:style>
      </p:cxnSp>
      <p:sp>
        <p:nvSpPr>
          <p:cNvPr id="4" name="Table Placeholder 3">
            <a:extLst>
              <a:ext uri="{FF2B5EF4-FFF2-40B4-BE49-F238E27FC236}">
                <a16:creationId xmlns:a16="http://schemas.microsoft.com/office/drawing/2014/main" id="{AA27C592-BA39-EF4D-956E-8D7E5629CDA2}"/>
              </a:ext>
            </a:extLst>
          </p:cNvPr>
          <p:cNvSpPr>
            <a:spLocks noGrp="1"/>
          </p:cNvSpPr>
          <p:nvPr>
            <p:ph type="tbl" sz="quarter" idx="16"/>
          </p:nvPr>
        </p:nvSpPr>
        <p:spPr>
          <a:xfrm>
            <a:off x="1052504" y="3225338"/>
            <a:ext cx="10901310" cy="8315022"/>
          </a:xfrm>
          <a:prstGeom prst="rect">
            <a:avLst/>
          </a:prstGeom>
        </p:spPr>
        <p:txBody>
          <a:bodyPr/>
          <a:lstStyle/>
          <a:p>
            <a:endParaRPr lang="en-US" dirty="0"/>
          </a:p>
        </p:txBody>
      </p:sp>
      <p:cxnSp>
        <p:nvCxnSpPr>
          <p:cNvPr id="10" name="Straight Connector 9">
            <a:extLst>
              <a:ext uri="{FF2B5EF4-FFF2-40B4-BE49-F238E27FC236}">
                <a16:creationId xmlns:a16="http://schemas.microsoft.com/office/drawing/2014/main" id="{B1D97434-3785-254B-94EA-91F5A34435A2}"/>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7D2FAFAF-2BF1-314B-8F0A-58FBCE17A0DB}"/>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pic>
        <p:nvPicPr>
          <p:cNvPr id="11" name="Picture 10">
            <a:extLst>
              <a:ext uri="{FF2B5EF4-FFF2-40B4-BE49-F238E27FC236}">
                <a16:creationId xmlns:a16="http://schemas.microsoft.com/office/drawing/2014/main" id="{BA7DA9BA-22BA-A443-A8A0-541053582845}"/>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2" name="Picture 11" descr="Logo&#10;&#10;Description automatically generated">
            <a:extLst>
              <a:ext uri="{FF2B5EF4-FFF2-40B4-BE49-F238E27FC236}">
                <a16:creationId xmlns:a16="http://schemas.microsoft.com/office/drawing/2014/main" id="{32E4BDB2-9A80-684E-9993-6442D83ED45F}"/>
              </a:ext>
            </a:extLst>
          </p:cNvPr>
          <p:cNvPicPr>
            <a:picLocks noChangeAspect="1"/>
          </p:cNvPicPr>
          <p:nvPr userDrawn="1"/>
        </p:nvPicPr>
        <p:blipFill>
          <a:blip r:embed="rId3"/>
          <a:stretch>
            <a:fillRect/>
          </a:stretch>
        </p:blipFill>
        <p:spPr>
          <a:xfrm>
            <a:off x="4380411" y="12132783"/>
            <a:ext cx="3023107" cy="1330167"/>
          </a:xfrm>
          <a:prstGeom prst="rect">
            <a:avLst/>
          </a:prstGeom>
        </p:spPr>
      </p:pic>
    </p:spTree>
    <p:extLst>
      <p:ext uri="{BB962C8B-B14F-4D97-AF65-F5344CB8AC3E}">
        <p14:creationId xmlns:p14="http://schemas.microsoft.com/office/powerpoint/2010/main" val="22906250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Content Slide - Content and Image">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ACCB868E-C4D1-2B42-946A-A769352287C5}"/>
              </a:ext>
            </a:extLst>
          </p:cNvPr>
          <p:cNvSpPr>
            <a:spLocks noGrp="1"/>
          </p:cNvSpPr>
          <p:nvPr>
            <p:ph sz="quarter" idx="13"/>
          </p:nvPr>
        </p:nvSpPr>
        <p:spPr>
          <a:xfrm>
            <a:off x="1052504" y="3048667"/>
            <a:ext cx="10564097" cy="8444391"/>
          </a:xfrm>
          <a:prstGeom prst="rect">
            <a:avLst/>
          </a:prstGeom>
        </p:spPr>
        <p:txBody>
          <a:bodyPr/>
          <a:lstStyle>
            <a:lvl1pPr>
              <a:lnSpc>
                <a:spcPct val="112000"/>
              </a:lnSpc>
              <a:spcBef>
                <a:spcPts val="2600"/>
              </a:spcBef>
              <a:spcAft>
                <a:spcPts val="400"/>
              </a:spcAft>
              <a:defRPr>
                <a:solidFill>
                  <a:srgbClr val="1669C9"/>
                </a:solidFill>
              </a:defRPr>
            </a:lvl1pPr>
            <a:lvl2pPr marL="401638" indent="-401638">
              <a:lnSpc>
                <a:spcPct val="112000"/>
              </a:lnSpc>
              <a:buClr>
                <a:srgbClr val="51AF46"/>
              </a:buClr>
              <a:tabLst/>
              <a:defRPr>
                <a:solidFill>
                  <a:schemeClr val="bg2">
                    <a:lumMod val="25000"/>
                  </a:schemeClr>
                </a:solidFill>
              </a:defRPr>
            </a:lvl2pPr>
            <a:lvl3pPr marL="866775" indent="-444500">
              <a:lnSpc>
                <a:spcPct val="112000"/>
              </a:lnSpc>
              <a:buClr>
                <a:srgbClr val="51AF46"/>
              </a:buClr>
              <a:buFont typeface="Wingdings" pitchFamily="2" charset="2"/>
              <a:buChar char="§"/>
              <a:tabLst/>
              <a:defRPr>
                <a:solidFill>
                  <a:schemeClr val="bg2">
                    <a:lumMod val="25000"/>
                  </a:schemeClr>
                </a:solidFill>
              </a:defRPr>
            </a:lvl3pPr>
            <a:lvl4pPr marL="1333500" indent="-444500">
              <a:lnSpc>
                <a:spcPct val="112000"/>
              </a:lnSpc>
              <a:buClr>
                <a:srgbClr val="51AF46"/>
              </a:buClr>
              <a:tabLst/>
              <a:defRPr b="0">
                <a:solidFill>
                  <a:schemeClr val="bg2">
                    <a:lumMod val="25000"/>
                  </a:schemeClr>
                </a:solidFill>
              </a:defRPr>
            </a:lvl4pPr>
            <a:lvl5pPr marL="1735138" indent="-381000">
              <a:lnSpc>
                <a:spcPct val="112000"/>
              </a:lnSpc>
              <a:buClr>
                <a:srgbClr val="51AF46"/>
              </a:buClr>
              <a:buFont typeface="Wingdings" pitchFamily="2" charset="2"/>
              <a:buChar char="§"/>
              <a:tabLst/>
              <a:defRPr>
                <a:solidFill>
                  <a:schemeClr val="bg2">
                    <a:lumMod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Slide Number Placeholder 5">
            <a:extLst>
              <a:ext uri="{FF2B5EF4-FFF2-40B4-BE49-F238E27FC236}">
                <a16:creationId xmlns:a16="http://schemas.microsoft.com/office/drawing/2014/main" id="{318CAE52-0541-7F49-A667-068DBCDCD956}"/>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rgbClr val="002156"/>
                </a:solidFill>
                <a:latin typeface="Helvetica" pitchFamily="2" charset="0"/>
              </a:defRPr>
            </a:lvl1pPr>
          </a:lstStyle>
          <a:p>
            <a:fld id="{AB0A2592-0B1A-734C-B468-DA21C7D792C7}" type="slidenum">
              <a:rPr lang="en-US" smtClean="0"/>
              <a:pPr/>
              <a:t>‹#›</a:t>
            </a:fld>
            <a:endParaRPr lang="en-US" dirty="0"/>
          </a:p>
        </p:txBody>
      </p:sp>
      <p:cxnSp>
        <p:nvCxnSpPr>
          <p:cNvPr id="19" name="Straight Connector 18">
            <a:extLst>
              <a:ext uri="{FF2B5EF4-FFF2-40B4-BE49-F238E27FC236}">
                <a16:creationId xmlns:a16="http://schemas.microsoft.com/office/drawing/2014/main" id="{82FEE4EB-D9FF-AB4B-A17F-338BD5AD940E}"/>
              </a:ext>
            </a:extLst>
          </p:cNvPr>
          <p:cNvCxnSpPr/>
          <p:nvPr userDrawn="1"/>
        </p:nvCxnSpPr>
        <p:spPr>
          <a:xfrm>
            <a:off x="22679620" y="13041099"/>
            <a:ext cx="791250" cy="0"/>
          </a:xfrm>
          <a:prstGeom prst="line">
            <a:avLst/>
          </a:prstGeom>
          <a:ln w="63500"/>
        </p:spPr>
        <p:style>
          <a:lnRef idx="3">
            <a:schemeClr val="dk1"/>
          </a:lnRef>
          <a:fillRef idx="0">
            <a:schemeClr val="dk1"/>
          </a:fillRef>
          <a:effectRef idx="2">
            <a:schemeClr val="dk1"/>
          </a:effectRef>
          <a:fontRef idx="minor">
            <a:schemeClr val="tx1"/>
          </a:fontRef>
        </p:style>
      </p:cxnSp>
      <p:sp>
        <p:nvSpPr>
          <p:cNvPr id="5" name="Picture Placeholder 4">
            <a:extLst>
              <a:ext uri="{FF2B5EF4-FFF2-40B4-BE49-F238E27FC236}">
                <a16:creationId xmlns:a16="http://schemas.microsoft.com/office/drawing/2014/main" id="{19116776-5001-EC42-9CB7-EE38F7B02D18}"/>
              </a:ext>
            </a:extLst>
          </p:cNvPr>
          <p:cNvSpPr>
            <a:spLocks noGrp="1"/>
          </p:cNvSpPr>
          <p:nvPr>
            <p:ph type="pic" sz="quarter" idx="17" hasCustomPrompt="1"/>
          </p:nvPr>
        </p:nvSpPr>
        <p:spPr>
          <a:xfrm>
            <a:off x="12435841" y="2993977"/>
            <a:ext cx="11035348" cy="6299248"/>
          </a:xfrm>
          <a:prstGeom prst="rect">
            <a:avLst/>
          </a:prstGeom>
        </p:spPr>
        <p:txBody>
          <a:bodyPr/>
          <a:lstStyle/>
          <a:p>
            <a:r>
              <a:rPr lang="en-US" dirty="0"/>
              <a:t>Image</a:t>
            </a:r>
          </a:p>
        </p:txBody>
      </p:sp>
      <p:sp>
        <p:nvSpPr>
          <p:cNvPr id="7" name="Text Placeholder 6">
            <a:extLst>
              <a:ext uri="{FF2B5EF4-FFF2-40B4-BE49-F238E27FC236}">
                <a16:creationId xmlns:a16="http://schemas.microsoft.com/office/drawing/2014/main" id="{F2E6A4C3-A344-224C-BB94-DD60D7793FAB}"/>
              </a:ext>
            </a:extLst>
          </p:cNvPr>
          <p:cNvSpPr>
            <a:spLocks noGrp="1"/>
          </p:cNvSpPr>
          <p:nvPr>
            <p:ph type="body" sz="quarter" idx="18" hasCustomPrompt="1"/>
          </p:nvPr>
        </p:nvSpPr>
        <p:spPr>
          <a:xfrm>
            <a:off x="12435841" y="9696451"/>
            <a:ext cx="11035348" cy="1796608"/>
          </a:xfrm>
          <a:prstGeom prst="rect">
            <a:avLst/>
          </a:prstGeom>
        </p:spPr>
        <p:txBody>
          <a:bodyPr>
            <a:noAutofit/>
          </a:bodyPr>
          <a:lstStyle>
            <a:lvl1pPr>
              <a:defRPr sz="2400">
                <a:solidFill>
                  <a:schemeClr val="bg2">
                    <a:lumMod val="50000"/>
                  </a:schemeClr>
                </a:solidFill>
              </a:defRPr>
            </a:lvl1pPr>
            <a:lvl2pPr>
              <a:defRPr sz="2400">
                <a:solidFill>
                  <a:schemeClr val="bg2">
                    <a:lumMod val="50000"/>
                  </a:schemeClr>
                </a:solidFill>
              </a:defRPr>
            </a:lvl2pPr>
            <a:lvl3pPr>
              <a:defRPr sz="2400">
                <a:solidFill>
                  <a:schemeClr val="bg2">
                    <a:lumMod val="50000"/>
                  </a:schemeClr>
                </a:solidFill>
              </a:defRPr>
            </a:lvl3pPr>
            <a:lvl4pPr>
              <a:defRPr sz="2400">
                <a:solidFill>
                  <a:schemeClr val="bg2">
                    <a:lumMod val="50000"/>
                  </a:schemeClr>
                </a:solidFill>
              </a:defRPr>
            </a:lvl4pPr>
            <a:lvl5pPr>
              <a:defRPr sz="2400">
                <a:solidFill>
                  <a:schemeClr val="bg2">
                    <a:lumMod val="50000"/>
                  </a:schemeClr>
                </a:solidFill>
              </a:defRPr>
            </a:lvl5pPr>
          </a:lstStyle>
          <a:p>
            <a:pPr lvl="0"/>
            <a:r>
              <a:rPr lang="en-US" dirty="0"/>
              <a:t>This is a space for a caption to describe the image above.</a:t>
            </a:r>
          </a:p>
        </p:txBody>
      </p:sp>
      <p:cxnSp>
        <p:nvCxnSpPr>
          <p:cNvPr id="10" name="Straight Connector 9">
            <a:extLst>
              <a:ext uri="{FF2B5EF4-FFF2-40B4-BE49-F238E27FC236}">
                <a16:creationId xmlns:a16="http://schemas.microsoft.com/office/drawing/2014/main" id="{B2B05DAE-1BA6-7649-A9B2-625B99BF6A26}"/>
              </a:ext>
            </a:extLst>
          </p:cNvPr>
          <p:cNvCxnSpPr>
            <a:cxnSpLocks/>
          </p:cNvCxnSpPr>
          <p:nvPr userDrawn="1"/>
        </p:nvCxnSpPr>
        <p:spPr>
          <a:xfrm>
            <a:off x="12808299" y="9555274"/>
            <a:ext cx="2084371"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037808D-27F5-7440-97F6-40DA229BDCF1}"/>
              </a:ext>
            </a:extLst>
          </p:cNvPr>
          <p:cNvCxnSpPr>
            <a:cxnSpLocks/>
          </p:cNvCxnSpPr>
          <p:nvPr userDrawn="1"/>
        </p:nvCxnSpPr>
        <p:spPr>
          <a:xfrm>
            <a:off x="1052504"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1" name="Title 1">
            <a:extLst>
              <a:ext uri="{FF2B5EF4-FFF2-40B4-BE49-F238E27FC236}">
                <a16:creationId xmlns:a16="http://schemas.microsoft.com/office/drawing/2014/main" id="{72F29090-797A-574F-854D-C14F8D4424E4}"/>
              </a:ext>
            </a:extLst>
          </p:cNvPr>
          <p:cNvSpPr>
            <a:spLocks noGrp="1"/>
          </p:cNvSpPr>
          <p:nvPr>
            <p:ph type="title"/>
          </p:nvPr>
        </p:nvSpPr>
        <p:spPr>
          <a:xfrm>
            <a:off x="1052504" y="1113862"/>
            <a:ext cx="22418366" cy="1577321"/>
          </a:xfrm>
          <a:prstGeom prst="rect">
            <a:avLst/>
          </a:prstGeom>
        </p:spPr>
        <p:txBody>
          <a:bodyPr anchor="t" anchorCtr="0"/>
          <a:lstStyle>
            <a:lvl1pPr>
              <a:lnSpc>
                <a:spcPct val="105000"/>
              </a:lnSpc>
              <a:defRPr sz="5200" baseline="0">
                <a:solidFill>
                  <a:schemeClr val="tx1"/>
                </a:solidFill>
              </a:defRPr>
            </a:lvl1pPr>
          </a:lstStyle>
          <a:p>
            <a:r>
              <a:rPr lang="en-US" dirty="0"/>
              <a:t>Click to edit Master title style</a:t>
            </a:r>
          </a:p>
        </p:txBody>
      </p:sp>
      <p:pic>
        <p:nvPicPr>
          <p:cNvPr id="15" name="Picture 14">
            <a:extLst>
              <a:ext uri="{FF2B5EF4-FFF2-40B4-BE49-F238E27FC236}">
                <a16:creationId xmlns:a16="http://schemas.microsoft.com/office/drawing/2014/main" id="{A8182B8D-CD7C-B446-899F-D1A45DBEC570}"/>
              </a:ext>
            </a:extLst>
          </p:cNvPr>
          <p:cNvPicPr>
            <a:picLocks noChangeAspect="1"/>
          </p:cNvPicPr>
          <p:nvPr userDrawn="1"/>
        </p:nvPicPr>
        <p:blipFill>
          <a:blip r:embed="rId2"/>
          <a:stretch>
            <a:fillRect/>
          </a:stretch>
        </p:blipFill>
        <p:spPr>
          <a:xfrm>
            <a:off x="1052504" y="12460758"/>
            <a:ext cx="3023107" cy="674218"/>
          </a:xfrm>
          <a:prstGeom prst="rect">
            <a:avLst/>
          </a:prstGeom>
        </p:spPr>
      </p:pic>
      <p:pic>
        <p:nvPicPr>
          <p:cNvPr id="13" name="Picture 12" descr="Logo&#10;&#10;Description automatically generated">
            <a:extLst>
              <a:ext uri="{FF2B5EF4-FFF2-40B4-BE49-F238E27FC236}">
                <a16:creationId xmlns:a16="http://schemas.microsoft.com/office/drawing/2014/main" id="{C535BE7F-3211-D544-9676-4C9A1C53B096}"/>
              </a:ext>
            </a:extLst>
          </p:cNvPr>
          <p:cNvPicPr>
            <a:picLocks noChangeAspect="1"/>
          </p:cNvPicPr>
          <p:nvPr userDrawn="1"/>
        </p:nvPicPr>
        <p:blipFill>
          <a:blip r:embed="rId3"/>
          <a:stretch>
            <a:fillRect/>
          </a:stretch>
        </p:blipFill>
        <p:spPr>
          <a:xfrm>
            <a:off x="4380411" y="12132783"/>
            <a:ext cx="3023107" cy="1330167"/>
          </a:xfrm>
          <a:prstGeom prst="rect">
            <a:avLst/>
          </a:prstGeom>
        </p:spPr>
      </p:pic>
    </p:spTree>
    <p:extLst>
      <p:ext uri="{BB962C8B-B14F-4D97-AF65-F5344CB8AC3E}">
        <p14:creationId xmlns:p14="http://schemas.microsoft.com/office/powerpoint/2010/main" val="13802030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Content slide - split sides">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3A5C4CC-AA10-2141-B548-08BE8BC72EF0}"/>
              </a:ext>
            </a:extLst>
          </p:cNvPr>
          <p:cNvPicPr>
            <a:picLocks noChangeAspect="1"/>
          </p:cNvPicPr>
          <p:nvPr userDrawn="1"/>
        </p:nvPicPr>
        <p:blipFill>
          <a:blip r:embed="rId2"/>
          <a:srcRect/>
          <a:stretch/>
        </p:blipFill>
        <p:spPr>
          <a:xfrm>
            <a:off x="0" y="0"/>
            <a:ext cx="12192000" cy="13716000"/>
          </a:xfrm>
          <a:prstGeom prst="rect">
            <a:avLst/>
          </a:prstGeom>
        </p:spPr>
      </p:pic>
      <p:sp>
        <p:nvSpPr>
          <p:cNvPr id="13" name="Rectangle 12">
            <a:extLst>
              <a:ext uri="{FF2B5EF4-FFF2-40B4-BE49-F238E27FC236}">
                <a16:creationId xmlns:a16="http://schemas.microsoft.com/office/drawing/2014/main" id="{6E94DC56-04E7-0541-8E73-D8205A534417}"/>
              </a:ext>
            </a:extLst>
          </p:cNvPr>
          <p:cNvSpPr/>
          <p:nvPr userDrawn="1"/>
        </p:nvSpPr>
        <p:spPr>
          <a:xfrm>
            <a:off x="-1588" y="0"/>
            <a:ext cx="12193588" cy="13716000"/>
          </a:xfrm>
          <a:prstGeom prst="rect">
            <a:avLst/>
          </a:prstGeom>
          <a:solidFill>
            <a:srgbClr val="002156">
              <a:alpha val="83922"/>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Slide Number Placeholder 5">
            <a:extLst>
              <a:ext uri="{FF2B5EF4-FFF2-40B4-BE49-F238E27FC236}">
                <a16:creationId xmlns:a16="http://schemas.microsoft.com/office/drawing/2014/main" id="{4147FC06-45FB-0848-8BAF-A535C3B20ED4}"/>
              </a:ext>
            </a:extLst>
          </p:cNvPr>
          <p:cNvSpPr>
            <a:spLocks noGrp="1"/>
          </p:cNvSpPr>
          <p:nvPr>
            <p:ph type="sldNum" sz="quarter" idx="4"/>
          </p:nvPr>
        </p:nvSpPr>
        <p:spPr>
          <a:xfrm>
            <a:off x="22679620" y="12310849"/>
            <a:ext cx="791250" cy="730250"/>
          </a:xfrm>
          <a:prstGeom prst="rect">
            <a:avLst/>
          </a:prstGeom>
        </p:spPr>
        <p:txBody>
          <a:bodyPr vert="horz" lIns="91440" tIns="45720" rIns="91440" bIns="45720" rtlCol="0" anchor="ctr"/>
          <a:lstStyle>
            <a:lvl1pPr algn="ctr">
              <a:defRPr sz="2400" b="1">
                <a:solidFill>
                  <a:srgbClr val="002156"/>
                </a:solidFill>
                <a:latin typeface="Helvetica" pitchFamily="2" charset="0"/>
              </a:defRPr>
            </a:lvl1pPr>
          </a:lstStyle>
          <a:p>
            <a:fld id="{AB0A2592-0B1A-734C-B468-DA21C7D792C7}" type="slidenum">
              <a:rPr lang="en-US" smtClean="0"/>
              <a:pPr/>
              <a:t>‹#›</a:t>
            </a:fld>
            <a:endParaRPr lang="en-US" dirty="0"/>
          </a:p>
        </p:txBody>
      </p:sp>
      <p:sp>
        <p:nvSpPr>
          <p:cNvPr id="2" name="Title 1"/>
          <p:cNvSpPr>
            <a:spLocks noGrp="1"/>
          </p:cNvSpPr>
          <p:nvPr>
            <p:ph type="title" hasCustomPrompt="1"/>
          </p:nvPr>
        </p:nvSpPr>
        <p:spPr>
          <a:xfrm>
            <a:off x="1763704" y="3570156"/>
            <a:ext cx="8536236" cy="8483293"/>
          </a:xfrm>
          <a:prstGeom prst="rect">
            <a:avLst/>
          </a:prstGeom>
        </p:spPr>
        <p:txBody>
          <a:bodyPr lIns="0" tIns="0" rIns="0" bIns="0" anchor="t" anchorCtr="0">
            <a:normAutofit/>
          </a:bodyPr>
          <a:lstStyle>
            <a:lvl1pPr algn="l">
              <a:lnSpc>
                <a:spcPct val="105000"/>
              </a:lnSpc>
              <a:defRPr sz="7500" b="1">
                <a:solidFill>
                  <a:schemeClr val="bg1"/>
                </a:solidFill>
              </a:defRPr>
            </a:lvl1pPr>
          </a:lstStyle>
          <a:p>
            <a:r>
              <a:rPr lang="en-US" dirty="0"/>
              <a:t>A short statement that relates to topic and also the excerpt or phrase to the right.</a:t>
            </a:r>
          </a:p>
        </p:txBody>
      </p:sp>
      <p:sp>
        <p:nvSpPr>
          <p:cNvPr id="14" name="Content Placeholder 13">
            <a:extLst>
              <a:ext uri="{FF2B5EF4-FFF2-40B4-BE49-F238E27FC236}">
                <a16:creationId xmlns:a16="http://schemas.microsoft.com/office/drawing/2014/main" id="{C62CED8E-ADCA-2F47-BB1E-D4CD01F63C0E}"/>
              </a:ext>
            </a:extLst>
          </p:cNvPr>
          <p:cNvSpPr>
            <a:spLocks noGrp="1"/>
          </p:cNvSpPr>
          <p:nvPr>
            <p:ph sz="quarter" idx="13" hasCustomPrompt="1"/>
          </p:nvPr>
        </p:nvSpPr>
        <p:spPr>
          <a:xfrm>
            <a:off x="14268451" y="3570155"/>
            <a:ext cx="8355020" cy="8483294"/>
          </a:xfrm>
          <a:prstGeom prst="rect">
            <a:avLst/>
          </a:prstGeom>
        </p:spPr>
        <p:txBody>
          <a:bodyPr lIns="0" tIns="0" rIns="0" bIns="0"/>
          <a:lstStyle>
            <a:lvl1pPr>
              <a:lnSpc>
                <a:spcPct val="110000"/>
              </a:lnSpc>
              <a:spcBef>
                <a:spcPts val="2600"/>
              </a:spcBef>
              <a:spcAft>
                <a:spcPts val="400"/>
              </a:spcAft>
              <a:defRPr sz="4000" b="1">
                <a:solidFill>
                  <a:srgbClr val="1669C9"/>
                </a:solidFill>
              </a:defRPr>
            </a:lvl1pPr>
            <a:lvl2pPr marL="295275" indent="-274638">
              <a:buClr>
                <a:srgbClr val="51AF46"/>
              </a:buClr>
              <a:buSzPct val="120000"/>
              <a:tabLst/>
              <a:defRPr sz="3000">
                <a:solidFill>
                  <a:schemeClr val="bg2">
                    <a:lumMod val="25000"/>
                  </a:schemeClr>
                </a:solidFill>
              </a:defRPr>
            </a:lvl2pPr>
            <a:lvl3pPr marL="698500" indent="-381000">
              <a:buClr>
                <a:srgbClr val="51AF46"/>
              </a:buClr>
              <a:tabLst/>
              <a:defRPr sz="3000">
                <a:solidFill>
                  <a:schemeClr val="bg2">
                    <a:lumMod val="25000"/>
                  </a:schemeClr>
                </a:solidFill>
              </a:defRPr>
            </a:lvl3pPr>
            <a:lvl4pPr marL="1100138" indent="-381000">
              <a:buClr>
                <a:srgbClr val="51AF46"/>
              </a:buClr>
              <a:buSzPct val="90000"/>
              <a:tabLst/>
              <a:defRPr sz="3000" b="0">
                <a:solidFill>
                  <a:schemeClr val="bg2">
                    <a:lumMod val="25000"/>
                  </a:schemeClr>
                </a:solidFill>
              </a:defRPr>
            </a:lvl4pPr>
            <a:lvl5pPr marL="1501775" indent="-381000">
              <a:buClr>
                <a:srgbClr val="51AF46"/>
              </a:buClr>
              <a:buFont typeface="Wingdings" pitchFamily="2" charset="2"/>
              <a:buChar char="§"/>
              <a:tabLst/>
              <a:defRPr sz="3000">
                <a:solidFill>
                  <a:schemeClr val="bg2">
                    <a:lumMod val="25000"/>
                  </a:schemeClr>
                </a:solidFill>
              </a:defRPr>
            </a:lvl5pPr>
          </a:lstStyle>
          <a:p>
            <a:pPr lvl="0"/>
            <a:r>
              <a:rPr lang="en-US" dirty="0"/>
              <a:t>Could be a phrase or excerpt that is pulled into the presentation to introduce a thought or concept that works within the presenter’s current or next topic.</a:t>
            </a:r>
          </a:p>
        </p:txBody>
      </p:sp>
      <p:pic>
        <p:nvPicPr>
          <p:cNvPr id="24" name="Picture 23">
            <a:extLst>
              <a:ext uri="{FF2B5EF4-FFF2-40B4-BE49-F238E27FC236}">
                <a16:creationId xmlns:a16="http://schemas.microsoft.com/office/drawing/2014/main" id="{4009658B-7274-EE49-B6E0-94FC5B5AB43B}"/>
              </a:ext>
            </a:extLst>
          </p:cNvPr>
          <p:cNvPicPr>
            <a:picLocks noChangeAspect="1"/>
          </p:cNvPicPr>
          <p:nvPr userDrawn="1"/>
        </p:nvPicPr>
        <p:blipFill>
          <a:blip r:embed="rId3"/>
          <a:stretch>
            <a:fillRect/>
          </a:stretch>
        </p:blipFill>
        <p:spPr>
          <a:xfrm>
            <a:off x="20636993" y="644198"/>
            <a:ext cx="3023107" cy="674218"/>
          </a:xfrm>
          <a:prstGeom prst="rect">
            <a:avLst/>
          </a:prstGeom>
        </p:spPr>
      </p:pic>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a16="http://schemas.microsoft.com/office/drawing/2014/main" id="{4D690709-6DD5-514F-9E6F-343ADAD16CBD}"/>
              </a:ext>
            </a:extLst>
          </p:cNvPr>
          <p:cNvCxnSpPr>
            <a:cxnSpLocks/>
          </p:cNvCxnSpPr>
          <p:nvPr userDrawn="1"/>
        </p:nvCxnSpPr>
        <p:spPr>
          <a:xfrm>
            <a:off x="1763704" y="3016252"/>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pic>
        <p:nvPicPr>
          <p:cNvPr id="10" name="Picture 9" descr="Logo&#10;&#10;Description automatically generated">
            <a:extLst>
              <a:ext uri="{FF2B5EF4-FFF2-40B4-BE49-F238E27FC236}">
                <a16:creationId xmlns:a16="http://schemas.microsoft.com/office/drawing/2014/main" id="{5DF7E7D6-EE00-7C42-B1C8-3D210124635C}"/>
              </a:ext>
            </a:extLst>
          </p:cNvPr>
          <p:cNvPicPr>
            <a:picLocks noChangeAspect="1"/>
          </p:cNvPicPr>
          <p:nvPr userDrawn="1"/>
        </p:nvPicPr>
        <p:blipFill>
          <a:blip r:embed="rId4"/>
          <a:stretch>
            <a:fillRect/>
          </a:stretch>
        </p:blipFill>
        <p:spPr>
          <a:xfrm>
            <a:off x="16934407" y="294792"/>
            <a:ext cx="3023107" cy="1330167"/>
          </a:xfrm>
          <a:prstGeom prst="rect">
            <a:avLst/>
          </a:prstGeom>
        </p:spPr>
      </p:pic>
    </p:spTree>
    <p:extLst>
      <p:ext uri="{BB962C8B-B14F-4D97-AF65-F5344CB8AC3E}">
        <p14:creationId xmlns:p14="http://schemas.microsoft.com/office/powerpoint/2010/main" val="4140592585"/>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Quotation Highlight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2367381-BC87-BC4F-8B9B-0DCFF23192E6}"/>
              </a:ext>
            </a:extLst>
          </p:cNvPr>
          <p:cNvSpPr/>
          <p:nvPr userDrawn="1"/>
        </p:nvSpPr>
        <p:spPr>
          <a:xfrm>
            <a:off x="3997234" y="0"/>
            <a:ext cx="20407449" cy="13716000"/>
          </a:xfrm>
          <a:prstGeom prst="rect">
            <a:avLst/>
          </a:prstGeom>
          <a:solidFill>
            <a:srgbClr val="001C4A"/>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 name="Straight Connector 3">
            <a:extLst>
              <a:ext uri="{FF2B5EF4-FFF2-40B4-BE49-F238E27FC236}">
                <a16:creationId xmlns:a16="http://schemas.microsoft.com/office/drawing/2014/main" id="{0D71D840-D266-A542-8CA5-0D8CF4343A47}"/>
              </a:ext>
            </a:extLst>
          </p:cNvPr>
          <p:cNvCxnSpPr/>
          <p:nvPr userDrawn="1"/>
        </p:nvCxnSpPr>
        <p:spPr>
          <a:xfrm>
            <a:off x="22679620" y="13041099"/>
            <a:ext cx="791250" cy="0"/>
          </a:xfrm>
          <a:prstGeom prst="line">
            <a:avLst/>
          </a:prstGeom>
          <a:ln w="63500">
            <a:solidFill>
              <a:srgbClr val="72E51D"/>
            </a:solidFill>
          </a:ln>
        </p:spPr>
        <p:style>
          <a:lnRef idx="3">
            <a:schemeClr val="dk1"/>
          </a:lnRef>
          <a:fillRef idx="0">
            <a:schemeClr val="dk1"/>
          </a:fillRef>
          <a:effectRef idx="2">
            <a:schemeClr val="dk1"/>
          </a:effectRef>
          <a:fontRef idx="minor">
            <a:schemeClr val="tx1"/>
          </a:fontRef>
        </p:style>
      </p:cxnSp>
      <p:sp>
        <p:nvSpPr>
          <p:cNvPr id="11" name="Title 1">
            <a:extLst>
              <a:ext uri="{FF2B5EF4-FFF2-40B4-BE49-F238E27FC236}">
                <a16:creationId xmlns:a16="http://schemas.microsoft.com/office/drawing/2014/main" id="{C324A561-198F-5546-92CF-90D8838BA7DE}"/>
              </a:ext>
            </a:extLst>
          </p:cNvPr>
          <p:cNvSpPr>
            <a:spLocks noGrp="1"/>
          </p:cNvSpPr>
          <p:nvPr>
            <p:ph type="title" hasCustomPrompt="1"/>
          </p:nvPr>
        </p:nvSpPr>
        <p:spPr>
          <a:xfrm>
            <a:off x="6400800" y="3384780"/>
            <a:ext cx="14236191" cy="4871298"/>
          </a:xfrm>
          <a:prstGeom prst="rect">
            <a:avLst/>
          </a:prstGeom>
        </p:spPr>
        <p:txBody>
          <a:bodyPr anchor="t" anchorCtr="0">
            <a:noAutofit/>
          </a:bodyPr>
          <a:lstStyle>
            <a:lvl1pPr>
              <a:lnSpc>
                <a:spcPct val="110000"/>
              </a:lnSpc>
              <a:defRPr sz="6400" b="1">
                <a:solidFill>
                  <a:srgbClr val="ABC1DA"/>
                </a:solidFill>
              </a:defRPr>
            </a:lvl1pPr>
          </a:lstStyle>
          <a:p>
            <a:r>
              <a:rPr lang="en-US" dirty="0"/>
              <a:t>This is a quotation highlight slide which gives you the ability to display a quote in a bolder and meaningful way.”</a:t>
            </a:r>
          </a:p>
        </p:txBody>
      </p:sp>
      <p:pic>
        <p:nvPicPr>
          <p:cNvPr id="13" name="Picture 12">
            <a:extLst>
              <a:ext uri="{FF2B5EF4-FFF2-40B4-BE49-F238E27FC236}">
                <a16:creationId xmlns:a16="http://schemas.microsoft.com/office/drawing/2014/main" id="{B0214BC6-F381-5447-BA08-54E39279AE4B}"/>
              </a:ext>
            </a:extLst>
          </p:cNvPr>
          <p:cNvPicPr>
            <a:picLocks noChangeAspect="1"/>
          </p:cNvPicPr>
          <p:nvPr userDrawn="1"/>
        </p:nvPicPr>
        <p:blipFill>
          <a:blip r:embed="rId2"/>
          <a:stretch>
            <a:fillRect/>
          </a:stretch>
        </p:blipFill>
        <p:spPr>
          <a:xfrm>
            <a:off x="20636992" y="674900"/>
            <a:ext cx="3023108" cy="682637"/>
          </a:xfrm>
          <a:prstGeom prst="rect">
            <a:avLst/>
          </a:prstGeom>
        </p:spPr>
      </p:pic>
      <p:sp>
        <p:nvSpPr>
          <p:cNvPr id="9" name="Title 1">
            <a:extLst>
              <a:ext uri="{FF2B5EF4-FFF2-40B4-BE49-F238E27FC236}">
                <a16:creationId xmlns:a16="http://schemas.microsoft.com/office/drawing/2014/main" id="{BC4FC77D-B71F-F24D-8835-B033D50B6BBB}"/>
              </a:ext>
            </a:extLst>
          </p:cNvPr>
          <p:cNvSpPr txBox="1">
            <a:spLocks/>
          </p:cNvSpPr>
          <p:nvPr userDrawn="1"/>
        </p:nvSpPr>
        <p:spPr>
          <a:xfrm>
            <a:off x="0" y="1154865"/>
            <a:ext cx="5559914" cy="5166603"/>
          </a:xfrm>
          <a:prstGeom prst="rect">
            <a:avLst/>
          </a:prstGeom>
        </p:spPr>
        <p:txBody>
          <a:bodyPr vert="horz" lIns="91440" tIns="45720" rIns="91440" bIns="45720" rtlCol="0" anchor="t" anchorCtr="0">
            <a:noAutofit/>
          </a:bodyPr>
          <a:lstStyle>
            <a:lvl1pPr algn="l" defTabSz="1828800" rtl="0" eaLnBrk="1" latinLnBrk="0" hangingPunct="1">
              <a:lnSpc>
                <a:spcPct val="90000"/>
              </a:lnSpc>
              <a:spcBef>
                <a:spcPct val="0"/>
              </a:spcBef>
              <a:buNone/>
              <a:defRPr sz="5000" b="1" kern="1200">
                <a:solidFill>
                  <a:srgbClr val="143367"/>
                </a:solidFill>
                <a:latin typeface="Helvetica" pitchFamily="2" charset="0"/>
                <a:ea typeface="+mj-ea"/>
                <a:cs typeface="+mj-cs"/>
              </a:defRPr>
            </a:lvl1pPr>
          </a:lstStyle>
          <a:p>
            <a:r>
              <a:rPr lang="en-US" sz="75000" dirty="0">
                <a:solidFill>
                  <a:srgbClr val="001C4A"/>
                </a:solidFill>
                <a:latin typeface="Geneva" panose="020B0503030404040204" pitchFamily="34" charset="0"/>
                <a:ea typeface="Geneva" panose="020B0503030404040204" pitchFamily="34" charset="0"/>
                <a:cs typeface="Calibri" panose="020F0502020204030204" pitchFamily="34" charset="0"/>
              </a:rPr>
              <a:t>“</a:t>
            </a:r>
          </a:p>
        </p:txBody>
      </p:sp>
      <p:sp>
        <p:nvSpPr>
          <p:cNvPr id="3" name="Text Placeholder 2">
            <a:extLst>
              <a:ext uri="{FF2B5EF4-FFF2-40B4-BE49-F238E27FC236}">
                <a16:creationId xmlns:a16="http://schemas.microsoft.com/office/drawing/2014/main" id="{67FC9A50-AB49-0647-AC48-B6FDABEA7B91}"/>
              </a:ext>
            </a:extLst>
          </p:cNvPr>
          <p:cNvSpPr>
            <a:spLocks noGrp="1"/>
          </p:cNvSpPr>
          <p:nvPr>
            <p:ph type="body" sz="quarter" idx="15" hasCustomPrompt="1"/>
          </p:nvPr>
        </p:nvSpPr>
        <p:spPr>
          <a:xfrm>
            <a:off x="10878383" y="8946920"/>
            <a:ext cx="9637427" cy="1384300"/>
          </a:xfrm>
          <a:prstGeom prst="rect">
            <a:avLst/>
          </a:prstGeom>
        </p:spPr>
        <p:txBody>
          <a:bodyPr/>
          <a:lstStyle>
            <a:lvl1pPr algn="r">
              <a:defRPr b="0">
                <a:solidFill>
                  <a:srgbClr val="72E51D"/>
                </a:solidFill>
              </a:defRPr>
            </a:lvl1pPr>
          </a:lstStyle>
          <a:p>
            <a:pPr lvl="0"/>
            <a:r>
              <a:rPr lang="en-US" dirty="0"/>
              <a:t>—Click to edit Master text styles</a:t>
            </a:r>
          </a:p>
        </p:txBody>
      </p:sp>
      <p:sp>
        <p:nvSpPr>
          <p:cNvPr id="12" name="Slide Number Placeholder 5">
            <a:extLst>
              <a:ext uri="{FF2B5EF4-FFF2-40B4-BE49-F238E27FC236}">
                <a16:creationId xmlns:a16="http://schemas.microsoft.com/office/drawing/2014/main" id="{A4C39666-CA66-8046-A9B3-46FDC647EE27}"/>
              </a:ext>
            </a:extLst>
          </p:cNvPr>
          <p:cNvSpPr txBox="1">
            <a:spLocks/>
          </p:cNvSpPr>
          <p:nvPr userDrawn="1"/>
        </p:nvSpPr>
        <p:spPr>
          <a:xfrm>
            <a:off x="22667896" y="12322572"/>
            <a:ext cx="791250" cy="730250"/>
          </a:xfrm>
          <a:prstGeom prst="rect">
            <a:avLst/>
          </a:prstGeom>
        </p:spPr>
        <p:txBody>
          <a:bodyPr vert="horz" lIns="91440" tIns="45720" rIns="91440" bIns="45720" rtlCol="0" anchor="ctr"/>
          <a:lstStyle>
            <a:defPPr>
              <a:defRPr lang="en-US"/>
            </a:defPPr>
            <a:lvl1pPr marL="0" algn="ctr" defTabSz="457200" rtl="0" eaLnBrk="1" latinLnBrk="0" hangingPunct="1">
              <a:defRPr sz="2400" b="1" kern="1200">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baseline="0" smtClean="0">
                <a:solidFill>
                  <a:schemeClr val="bg1"/>
                </a:solidFill>
              </a:rPr>
              <a:pPr/>
              <a:t>‹#›</a:t>
            </a:fld>
            <a:endParaRPr lang="en-US" baseline="0" dirty="0">
              <a:solidFill>
                <a:schemeClr val="bg1"/>
              </a:solidFill>
            </a:endParaRPr>
          </a:p>
        </p:txBody>
      </p:sp>
    </p:spTree>
    <p:extLst>
      <p:ext uri="{BB962C8B-B14F-4D97-AF65-F5344CB8AC3E}">
        <p14:creationId xmlns:p14="http://schemas.microsoft.com/office/powerpoint/2010/main" val="3519779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 V1I">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189BD12-6DCA-8A4D-9C33-C170B1BDC49A}"/>
              </a:ext>
            </a:extLst>
          </p:cNvPr>
          <p:cNvPicPr>
            <a:picLocks noChangeAspect="1"/>
          </p:cNvPicPr>
          <p:nvPr userDrawn="1"/>
        </p:nvPicPr>
        <p:blipFill>
          <a:blip r:embed="rId2"/>
          <a:srcRect/>
          <a:stretch/>
        </p:blipFill>
        <p:spPr>
          <a:xfrm>
            <a:off x="1587" y="0"/>
            <a:ext cx="24384000" cy="13716000"/>
          </a:xfrm>
          <a:prstGeom prst="rect">
            <a:avLst/>
          </a:prstGeom>
        </p:spPr>
      </p:pic>
      <p:grpSp>
        <p:nvGrpSpPr>
          <p:cNvPr id="9" name="Group 8">
            <a:extLst>
              <a:ext uri="{FF2B5EF4-FFF2-40B4-BE49-F238E27FC236}">
                <a16:creationId xmlns:a16="http://schemas.microsoft.com/office/drawing/2014/main" id="{D96AC017-F336-8543-8917-198187CE13F0}"/>
              </a:ext>
            </a:extLst>
          </p:cNvPr>
          <p:cNvGrpSpPr/>
          <p:nvPr userDrawn="1"/>
        </p:nvGrpSpPr>
        <p:grpSpPr>
          <a:xfrm>
            <a:off x="8426908" y="2529400"/>
            <a:ext cx="14050536" cy="9288966"/>
            <a:chOff x="5168319" y="2213516"/>
            <a:chExt cx="14050536" cy="9288966"/>
          </a:xfrm>
        </p:grpSpPr>
        <p:sp>
          <p:nvSpPr>
            <p:cNvPr id="11" name="Rectangle 10">
              <a:extLst>
                <a:ext uri="{FF2B5EF4-FFF2-40B4-BE49-F238E27FC236}">
                  <a16:creationId xmlns:a16="http://schemas.microsoft.com/office/drawing/2014/main" id="{FA4437F5-2542-CB4C-8357-6D2A7A366486}"/>
                </a:ext>
              </a:extLst>
            </p:cNvPr>
            <p:cNvSpPr/>
            <p:nvPr userDrawn="1"/>
          </p:nvSpPr>
          <p:spPr>
            <a:xfrm>
              <a:off x="5260636" y="2308485"/>
              <a:ext cx="13865902" cy="9099029"/>
            </a:xfrm>
            <a:prstGeom prst="rect">
              <a:avLst/>
            </a:prstGeom>
            <a:solidFill>
              <a:srgbClr val="002156">
                <a:alpha val="87000"/>
              </a:srgbClr>
            </a:solidFill>
            <a:ln w="190500" cap="sq" cmpd="sng">
              <a:no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567F644-8F3F-D248-984A-352934A99397}"/>
                </a:ext>
              </a:extLst>
            </p:cNvPr>
            <p:cNvSpPr/>
            <p:nvPr userDrawn="1"/>
          </p:nvSpPr>
          <p:spPr>
            <a:xfrm>
              <a:off x="5168319" y="2213516"/>
              <a:ext cx="14050536" cy="9288966"/>
            </a:xfrm>
            <a:prstGeom prst="rect">
              <a:avLst/>
            </a:prstGeom>
            <a:noFill/>
            <a:ln w="190500" cap="sq" cmpd="sng">
              <a:solidFill>
                <a:schemeClr val="bg2">
                  <a:lumMod val="90000"/>
                  <a:alpha val="80000"/>
                </a:schemeClr>
              </a:solidFill>
              <a:miter lim="800000"/>
              <a:extLst>
                <a:ext uri="{C807C97D-BFC1-408E-A445-0C87EB9F89A2}">
                  <ask:lineSketchStyleProps xmlns:ask="http://schemas.microsoft.com/office/drawing/2018/sketchyshapes">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itle 1">
            <a:extLst>
              <a:ext uri="{FF2B5EF4-FFF2-40B4-BE49-F238E27FC236}">
                <a16:creationId xmlns:a16="http://schemas.microsoft.com/office/drawing/2014/main" id="{5D75371A-D747-494D-82E3-D4AF8FAA6D80}"/>
              </a:ext>
            </a:extLst>
          </p:cNvPr>
          <p:cNvSpPr>
            <a:spLocks noGrp="1"/>
          </p:cNvSpPr>
          <p:nvPr>
            <p:ph type="ctrTitle"/>
          </p:nvPr>
        </p:nvSpPr>
        <p:spPr>
          <a:xfrm>
            <a:off x="9581011" y="5482321"/>
            <a:ext cx="11691257" cy="2632089"/>
          </a:xfrm>
          <a:prstGeom prst="rect">
            <a:avLst/>
          </a:prstGeom>
        </p:spPr>
        <p:txBody>
          <a:bodyPr vert="horz" lIns="91440" tIns="45720" rIns="91440" bIns="45720" rtlCol="0" anchor="b" anchorCtr="0">
            <a:noAutofit/>
          </a:bodyPr>
          <a:lstStyle>
            <a:lvl1pPr algn="ctr" defTabSz="1828800" rtl="0" eaLnBrk="1" latinLnBrk="0" hangingPunct="1">
              <a:lnSpc>
                <a:spcPct val="90000"/>
              </a:lnSpc>
              <a:spcBef>
                <a:spcPct val="0"/>
              </a:spcBef>
              <a:buNone/>
              <a:defRPr sz="8000" b="1" kern="1200">
                <a:solidFill>
                  <a:schemeClr val="bg1"/>
                </a:solidFill>
                <a:latin typeface="Helvetica" pitchFamily="2" charset="0"/>
                <a:ea typeface="+mj-ea"/>
                <a:cs typeface="+mj-cs"/>
              </a:defRPr>
            </a:lvl1pPr>
          </a:lstStyle>
          <a:p>
            <a:r>
              <a:rPr lang="en-US" dirty="0"/>
              <a:t>Click to edit Master title style</a:t>
            </a:r>
          </a:p>
        </p:txBody>
      </p:sp>
      <p:sp>
        <p:nvSpPr>
          <p:cNvPr id="14" name="Subtitle 2">
            <a:extLst>
              <a:ext uri="{FF2B5EF4-FFF2-40B4-BE49-F238E27FC236}">
                <a16:creationId xmlns:a16="http://schemas.microsoft.com/office/drawing/2014/main" id="{B25AB91E-1572-7248-8B98-D2ED7192291A}"/>
              </a:ext>
            </a:extLst>
          </p:cNvPr>
          <p:cNvSpPr>
            <a:spLocks noGrp="1"/>
          </p:cNvSpPr>
          <p:nvPr>
            <p:ph type="subTitle" idx="1" hasCustomPrompt="1"/>
          </p:nvPr>
        </p:nvSpPr>
        <p:spPr>
          <a:xfrm>
            <a:off x="9581011" y="8649988"/>
            <a:ext cx="11691257" cy="2808514"/>
          </a:xfrm>
          <a:prstGeom prst="rect">
            <a:avLst/>
          </a:prstGeom>
        </p:spPr>
        <p:txBody>
          <a:bodyPr vert="horz" lIns="91440" tIns="45720" rIns="91440" bIns="45720" rtlCol="0">
            <a:normAutofit/>
          </a:bodyPr>
          <a:lstStyle>
            <a:lvl1pPr marL="0" marR="0" indent="0" algn="ctr" defTabSz="1828800" rtl="0" eaLnBrk="1" fontAlgn="auto" latinLnBrk="0" hangingPunct="1">
              <a:lnSpc>
                <a:spcPct val="100000"/>
              </a:lnSpc>
              <a:spcBef>
                <a:spcPts val="1400"/>
              </a:spcBef>
              <a:spcAft>
                <a:spcPts val="800"/>
              </a:spcAft>
              <a:buClrTx/>
              <a:buSzTx/>
              <a:buFont typeface="Arial" panose="020B0604020202020204" pitchFamily="34" charset="0"/>
              <a:buNone/>
              <a:tabLst/>
              <a:defRPr sz="3800" b="1" kern="1200">
                <a:solidFill>
                  <a:srgbClr val="72E51D"/>
                </a:solidFill>
                <a:latin typeface="Helvetica" pitchFamily="2" charset="0"/>
                <a:ea typeface="+mn-ea"/>
                <a:cs typeface="+mn-cs"/>
              </a:defRPr>
            </a:lvl1pPr>
            <a:lvl2pPr marL="0" indent="0" algn="ctr" defTabSz="1828800" rtl="0" eaLnBrk="1" latinLnBrk="0" hangingPunct="1">
              <a:lnSpc>
                <a:spcPct val="110000"/>
              </a:lnSpc>
              <a:spcBef>
                <a:spcPts val="0"/>
              </a:spcBef>
              <a:spcAft>
                <a:spcPts val="600"/>
              </a:spcAft>
              <a:buFont typeface="Arial" panose="020B0604020202020204" pitchFamily="34" charset="0"/>
              <a:buNone/>
              <a:defRPr sz="2800" kern="1200">
                <a:solidFill>
                  <a:schemeClr val="bg1"/>
                </a:solidFill>
                <a:latin typeface="Helvetica" pitchFamily="2" charset="0"/>
                <a:ea typeface="+mn-ea"/>
                <a:cs typeface="+mn-cs"/>
              </a:defRPr>
            </a:lvl2pPr>
            <a:lvl3pPr marL="1024128" indent="-457200" algn="ctr" defTabSz="1828800" rtl="0" eaLnBrk="1" latinLnBrk="0" hangingPunct="1">
              <a:lnSpc>
                <a:spcPct val="90000"/>
              </a:lnSpc>
              <a:spcBef>
                <a:spcPts val="1000"/>
              </a:spcBef>
              <a:buFont typeface="System Font Regular"/>
              <a:buChar char="–"/>
              <a:defRPr sz="2800" kern="1200">
                <a:solidFill>
                  <a:srgbClr val="72E51D"/>
                </a:solidFill>
                <a:latin typeface="Helvetica" pitchFamily="2" charset="0"/>
                <a:ea typeface="+mn-ea"/>
                <a:cs typeface="+mn-cs"/>
              </a:defRPr>
            </a:lvl3pPr>
            <a:lvl4pPr marL="1600200" indent="-457200" algn="ctr"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72E51D"/>
                </a:solidFill>
                <a:latin typeface="Helvetica" pitchFamily="2" charset="0"/>
                <a:ea typeface="+mn-ea"/>
                <a:cs typeface="+mn-cs"/>
              </a:defRPr>
            </a:lvl4pPr>
            <a:lvl5pPr marL="4114800" indent="-457200" algn="ctr" defTabSz="1828800" rtl="0" eaLnBrk="1" latinLnBrk="0" hangingPunct="1">
              <a:lnSpc>
                <a:spcPct val="90000"/>
              </a:lnSpc>
              <a:spcBef>
                <a:spcPts val="1000"/>
              </a:spcBef>
              <a:buFont typeface="Arial" panose="020B0604020202020204" pitchFamily="34" charset="0"/>
              <a:buChar char="•"/>
              <a:defRPr sz="2000" kern="1200">
                <a:solidFill>
                  <a:srgbClr val="72E51D"/>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dirty="0"/>
              <a:t>Click to edit Master text style</a:t>
            </a:r>
          </a:p>
          <a:p>
            <a:pPr lvl="1"/>
            <a:r>
              <a:rPr lang="en-US" dirty="0"/>
              <a:t>Author Name, Organization. Can be deleted if unneeded</a:t>
            </a:r>
          </a:p>
        </p:txBody>
      </p:sp>
      <p:pic>
        <p:nvPicPr>
          <p:cNvPr id="16" name="Picture 15">
            <a:extLst>
              <a:ext uri="{FF2B5EF4-FFF2-40B4-BE49-F238E27FC236}">
                <a16:creationId xmlns:a16="http://schemas.microsoft.com/office/drawing/2014/main" id="{F6857AE8-66C8-C243-A1C7-015DACF61708}"/>
              </a:ext>
            </a:extLst>
          </p:cNvPr>
          <p:cNvPicPr>
            <a:picLocks noChangeAspect="1"/>
          </p:cNvPicPr>
          <p:nvPr userDrawn="1"/>
        </p:nvPicPr>
        <p:blipFill>
          <a:blip r:embed="rId3"/>
          <a:stretch>
            <a:fillRect/>
          </a:stretch>
        </p:blipFill>
        <p:spPr>
          <a:xfrm>
            <a:off x="13405662" y="3467107"/>
            <a:ext cx="4093028" cy="924232"/>
          </a:xfrm>
          <a:prstGeom prst="rect">
            <a:avLst/>
          </a:prstGeom>
        </p:spPr>
      </p:pic>
    </p:spTree>
    <p:extLst>
      <p:ext uri="{BB962C8B-B14F-4D97-AF65-F5344CB8AC3E}">
        <p14:creationId xmlns:p14="http://schemas.microsoft.com/office/powerpoint/2010/main" val="182992522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Conclusion Slide - V1">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794538" y="2794333"/>
            <a:ext cx="20250814" cy="2271594"/>
          </a:xfrm>
          <a:prstGeom prst="rect">
            <a:avLst/>
          </a:prstGeom>
        </p:spPr>
        <p:txBody>
          <a:bodyPr anchor="t">
            <a:normAutofit/>
          </a:bodyPr>
          <a:lstStyle>
            <a:lvl1pPr algn="l">
              <a:defRPr sz="15000" b="1">
                <a:solidFill>
                  <a:srgbClr val="002156"/>
                </a:solidFill>
                <a:latin typeface="Arial" panose="020B0604020202020204" pitchFamily="34" charset="0"/>
                <a:cs typeface="Arial" panose="020B0604020202020204" pitchFamily="34" charset="0"/>
              </a:defRPr>
            </a:lvl1pPr>
          </a:lstStyle>
          <a:p>
            <a:r>
              <a:rPr lang="en-US" dirty="0"/>
              <a:t>Thank you</a:t>
            </a:r>
          </a:p>
        </p:txBody>
      </p:sp>
      <p:sp>
        <p:nvSpPr>
          <p:cNvPr id="3" name="Subtitle 2"/>
          <p:cNvSpPr>
            <a:spLocks noGrp="1"/>
          </p:cNvSpPr>
          <p:nvPr>
            <p:ph type="subTitle" idx="1" hasCustomPrompt="1"/>
          </p:nvPr>
        </p:nvSpPr>
        <p:spPr>
          <a:xfrm>
            <a:off x="1794539" y="5886843"/>
            <a:ext cx="20250814" cy="822195"/>
          </a:xfrm>
          <a:prstGeom prst="rect">
            <a:avLst/>
          </a:prstGeom>
        </p:spPr>
        <p:txBody>
          <a:bodyPr>
            <a:normAutofit/>
          </a:bodyPr>
          <a:lstStyle>
            <a:lvl1pPr marL="0" indent="0" algn="l">
              <a:buNone/>
              <a:defRPr sz="3800" b="1" baseline="0">
                <a:solidFill>
                  <a:schemeClr val="accent2">
                    <a:lumMod val="75000"/>
                  </a:schemeClr>
                </a:solidFill>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dirty="0"/>
              <a:t>For more information, please contact:</a:t>
            </a:r>
          </a:p>
        </p:txBody>
      </p:sp>
      <p:pic>
        <p:nvPicPr>
          <p:cNvPr id="11" name="Picture 10">
            <a:extLst>
              <a:ext uri="{FF2B5EF4-FFF2-40B4-BE49-F238E27FC236}">
                <a16:creationId xmlns:a16="http://schemas.microsoft.com/office/drawing/2014/main" id="{26C939D5-0B99-0746-8781-DD0E57E609C5}"/>
              </a:ext>
            </a:extLst>
          </p:cNvPr>
          <p:cNvPicPr>
            <a:picLocks noChangeAspect="1"/>
          </p:cNvPicPr>
          <p:nvPr userDrawn="1"/>
        </p:nvPicPr>
        <p:blipFill>
          <a:blip r:embed="rId2"/>
          <a:stretch>
            <a:fillRect/>
          </a:stretch>
        </p:blipFill>
        <p:spPr>
          <a:xfrm>
            <a:off x="19307549" y="835488"/>
            <a:ext cx="4163321" cy="928510"/>
          </a:xfrm>
          <a:prstGeom prst="rect">
            <a:avLst/>
          </a:prstGeom>
        </p:spPr>
      </p:pic>
      <p:cxnSp>
        <p:nvCxnSpPr>
          <p:cNvPr id="15" name="Straight Connector 14">
            <a:extLst>
              <a:ext uri="{FF2B5EF4-FFF2-40B4-BE49-F238E27FC236}">
                <a16:creationId xmlns:a16="http://schemas.microsoft.com/office/drawing/2014/main" id="{2793E10E-EB55-BA43-A700-AC20DE99BD5E}"/>
              </a:ext>
            </a:extLst>
          </p:cNvPr>
          <p:cNvCxnSpPr/>
          <p:nvPr userDrawn="1"/>
        </p:nvCxnSpPr>
        <p:spPr>
          <a:xfrm>
            <a:off x="22679620" y="13041099"/>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9A983D58-16F6-CE4F-950D-B4C97DFE6EBA}"/>
              </a:ext>
            </a:extLst>
          </p:cNvPr>
          <p:cNvCxnSpPr>
            <a:cxnSpLocks/>
          </p:cNvCxnSpPr>
          <p:nvPr userDrawn="1"/>
        </p:nvCxnSpPr>
        <p:spPr>
          <a:xfrm>
            <a:off x="1794539" y="9917005"/>
            <a:ext cx="20250813" cy="0"/>
          </a:xfrm>
          <a:prstGeom prst="line">
            <a:avLst/>
          </a:prstGeom>
          <a:ln w="25400">
            <a:solidFill>
              <a:srgbClr val="ABC1DA"/>
            </a:solidFill>
          </a:ln>
        </p:spPr>
        <p:style>
          <a:lnRef idx="1">
            <a:schemeClr val="accent1"/>
          </a:lnRef>
          <a:fillRef idx="0">
            <a:schemeClr val="accent1"/>
          </a:fillRef>
          <a:effectRef idx="0">
            <a:schemeClr val="accent1"/>
          </a:effectRef>
          <a:fontRef idx="minor">
            <a:schemeClr val="tx1"/>
          </a:fontRef>
        </p:style>
      </p:cxnSp>
      <p:sp>
        <p:nvSpPr>
          <p:cNvPr id="19" name="Subtitle 2">
            <a:extLst>
              <a:ext uri="{FF2B5EF4-FFF2-40B4-BE49-F238E27FC236}">
                <a16:creationId xmlns:a16="http://schemas.microsoft.com/office/drawing/2014/main" id="{08C2EADC-BC38-F04B-B2CE-2F2B07265183}"/>
              </a:ext>
            </a:extLst>
          </p:cNvPr>
          <p:cNvSpPr txBox="1">
            <a:spLocks/>
          </p:cNvSpPr>
          <p:nvPr userDrawn="1"/>
        </p:nvSpPr>
        <p:spPr>
          <a:xfrm>
            <a:off x="1794539" y="10275963"/>
            <a:ext cx="20250814" cy="2442510"/>
          </a:xfrm>
          <a:prstGeom prst="rect">
            <a:avLst/>
          </a:prstGeom>
        </p:spPr>
        <p:txBody>
          <a:bodyPr>
            <a:noAutofit/>
          </a:bodyPr>
          <a:lstStyle>
            <a:lvl1pPr marL="0" indent="0" algn="l" defTabSz="1828800" rtl="0" eaLnBrk="1" latinLnBrk="0" hangingPunct="1">
              <a:lnSpc>
                <a:spcPct val="90000"/>
              </a:lnSpc>
              <a:spcBef>
                <a:spcPts val="2000"/>
              </a:spcBef>
              <a:spcAft>
                <a:spcPts val="1200"/>
              </a:spcAft>
              <a:buFont typeface="Arial" panose="020B0604020202020204" pitchFamily="34" charset="0"/>
              <a:buNone/>
              <a:defRPr sz="3800" b="1" kern="1200" baseline="0">
                <a:solidFill>
                  <a:schemeClr val="accent2">
                    <a:lumMod val="75000"/>
                  </a:schemeClr>
                </a:solidFill>
                <a:latin typeface="Helvetica" pitchFamily="2" charset="0"/>
                <a:ea typeface="+mn-ea"/>
                <a:cs typeface="+mn-cs"/>
              </a:defRPr>
            </a:lvl1pPr>
            <a:lvl2pPr marL="914400" indent="0" algn="ctr" defTabSz="1828800" rtl="0" eaLnBrk="1" latinLnBrk="0" hangingPunct="1">
              <a:lnSpc>
                <a:spcPct val="90000"/>
              </a:lnSpc>
              <a:spcBef>
                <a:spcPts val="2200"/>
              </a:spcBef>
              <a:buFont typeface="Arial" panose="020B0604020202020204" pitchFamily="34" charset="0"/>
              <a:buNone/>
              <a:defRPr sz="4000" kern="1200">
                <a:solidFill>
                  <a:srgbClr val="5A799C"/>
                </a:solidFill>
                <a:latin typeface="Helvetica" pitchFamily="2" charset="0"/>
                <a:ea typeface="+mn-ea"/>
                <a:cs typeface="+mn-cs"/>
              </a:defRPr>
            </a:lvl2pPr>
            <a:lvl3pPr marL="1828800" indent="0" algn="ctr" defTabSz="1828800" rtl="0" eaLnBrk="1" latinLnBrk="0" hangingPunct="1">
              <a:lnSpc>
                <a:spcPct val="90000"/>
              </a:lnSpc>
              <a:spcBef>
                <a:spcPts val="1000"/>
              </a:spcBef>
              <a:buFont typeface="System Font Regular"/>
              <a:buNone/>
              <a:defRPr sz="3600" kern="1200">
                <a:solidFill>
                  <a:srgbClr val="5A799C"/>
                </a:solidFill>
                <a:latin typeface="Helvetica" pitchFamily="2" charset="0"/>
                <a:ea typeface="+mn-ea"/>
                <a:cs typeface="+mn-cs"/>
              </a:defRPr>
            </a:lvl3pPr>
            <a:lvl4pPr marL="2743200" indent="0" algn="ctr" defTabSz="1828800" rtl="0" eaLnBrk="1" latinLnBrk="0" hangingPunct="1">
              <a:lnSpc>
                <a:spcPct val="90000"/>
              </a:lnSpc>
              <a:spcBef>
                <a:spcPts val="1000"/>
              </a:spcBef>
              <a:spcAft>
                <a:spcPts val="600"/>
              </a:spcAft>
              <a:buFont typeface="Courier New" panose="02070309020205020404" pitchFamily="49" charset="0"/>
              <a:buNone/>
              <a:defRPr sz="3200" b="1" kern="1200">
                <a:solidFill>
                  <a:srgbClr val="143367"/>
                </a:solidFill>
                <a:latin typeface="Helvetica" pitchFamily="2" charset="0"/>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Helvetica" pitchFamily="2" charset="0"/>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lnSpc>
                <a:spcPct val="100000"/>
              </a:lnSpc>
              <a:spcBef>
                <a:spcPts val="1500"/>
              </a:spcBef>
              <a:spcAft>
                <a:spcPts val="500"/>
              </a:spcAft>
            </a:pPr>
            <a:r>
              <a:rPr lang="en-US" sz="3000" b="1" baseline="0" dirty="0">
                <a:solidFill>
                  <a:schemeClr val="accent4">
                    <a:lumMod val="75000"/>
                  </a:schemeClr>
                </a:solidFill>
                <a:latin typeface="Helvetica" pitchFamily="2" charset="0"/>
                <a:cs typeface="Arial" panose="020B0604020202020204" pitchFamily="34" charset="0"/>
              </a:rPr>
              <a:t>Subscribe to </a:t>
            </a:r>
            <a:r>
              <a:rPr lang="en-US" sz="3000" b="1" baseline="0" dirty="0" err="1">
                <a:solidFill>
                  <a:schemeClr val="accent4">
                    <a:lumMod val="75000"/>
                  </a:schemeClr>
                </a:solidFill>
                <a:latin typeface="Helvetica" pitchFamily="2" charset="0"/>
                <a:cs typeface="Arial" panose="020B0604020202020204" pitchFamily="34" charset="0"/>
              </a:rPr>
              <a:t>WestEd’s</a:t>
            </a:r>
            <a:r>
              <a:rPr lang="en-US" sz="3000" b="1" baseline="0" dirty="0">
                <a:solidFill>
                  <a:schemeClr val="accent4">
                    <a:lumMod val="75000"/>
                  </a:schemeClr>
                </a:solidFill>
                <a:latin typeface="Helvetica" pitchFamily="2" charset="0"/>
                <a:cs typeface="Arial" panose="020B0604020202020204" pitchFamily="34" charset="0"/>
              </a:rPr>
              <a:t> </a:t>
            </a:r>
            <a:r>
              <a:rPr lang="en-US" sz="3000" b="1" i="1" baseline="0" dirty="0">
                <a:solidFill>
                  <a:schemeClr val="accent4">
                    <a:lumMod val="75000"/>
                  </a:schemeClr>
                </a:solidFill>
                <a:latin typeface="Helvetica" pitchFamily="2" charset="0"/>
                <a:cs typeface="Arial" panose="020B0604020202020204" pitchFamily="34" charset="0"/>
              </a:rPr>
              <a:t>E-Bulletin </a:t>
            </a:r>
            <a:r>
              <a:rPr lang="en-US" sz="3000" b="1" baseline="0" dirty="0">
                <a:solidFill>
                  <a:schemeClr val="accent4">
                    <a:lumMod val="75000"/>
                  </a:schemeClr>
                </a:solidFill>
                <a:latin typeface="Helvetica" pitchFamily="2" charset="0"/>
                <a:cs typeface="Arial" panose="020B0604020202020204" pitchFamily="34" charset="0"/>
              </a:rPr>
              <a:t>for regular updates on upcoming webinars and events, research, free resources, solutions, and job postings from WestEd.</a:t>
            </a:r>
          </a:p>
          <a:p>
            <a:pPr algn="l">
              <a:lnSpc>
                <a:spcPct val="100000"/>
              </a:lnSpc>
              <a:spcBef>
                <a:spcPts val="2200"/>
              </a:spcBef>
              <a:spcAft>
                <a:spcPts val="500"/>
              </a:spcAft>
            </a:pPr>
            <a:r>
              <a:rPr lang="en-US" sz="3000" b="1" baseline="0" dirty="0" err="1">
                <a:solidFill>
                  <a:schemeClr val="accent4">
                    <a:lumMod val="75000"/>
                  </a:schemeClr>
                </a:solidFill>
                <a:latin typeface="Helvetica" pitchFamily="2" charset="0"/>
                <a:cs typeface="Arial" panose="020B0604020202020204" pitchFamily="34" charset="0"/>
              </a:rPr>
              <a:t>  WestEd.org</a:t>
            </a:r>
            <a:r>
              <a:rPr lang="en-US" sz="3000" b="1" baseline="0" dirty="0">
                <a:solidFill>
                  <a:schemeClr val="accent4">
                    <a:lumMod val="75000"/>
                  </a:schemeClr>
                </a:solidFill>
                <a:latin typeface="Helvetica" pitchFamily="2" charset="0"/>
                <a:cs typeface="Arial" panose="020B0604020202020204" pitchFamily="34" charset="0"/>
              </a:rPr>
              <a:t>/subscribe</a:t>
            </a:r>
          </a:p>
        </p:txBody>
      </p:sp>
      <p:cxnSp>
        <p:nvCxnSpPr>
          <p:cNvPr id="20" name="Straight Connector 19">
            <a:extLst>
              <a:ext uri="{FF2B5EF4-FFF2-40B4-BE49-F238E27FC236}">
                <a16:creationId xmlns:a16="http://schemas.microsoft.com/office/drawing/2014/main" id="{FF9CDF67-D39F-1B4E-A1F6-96AE03ED7F37}"/>
              </a:ext>
            </a:extLst>
          </p:cNvPr>
          <p:cNvCxnSpPr>
            <a:cxnSpLocks/>
          </p:cNvCxnSpPr>
          <p:nvPr userDrawn="1"/>
        </p:nvCxnSpPr>
        <p:spPr>
          <a:xfrm>
            <a:off x="1794539" y="2352412"/>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9FAC33E3-A535-E143-AB92-C0106C1CEF1B}"/>
              </a:ext>
            </a:extLst>
          </p:cNvPr>
          <p:cNvSpPr/>
          <p:nvPr userDrawn="1"/>
        </p:nvSpPr>
        <p:spPr>
          <a:xfrm>
            <a:off x="1794538" y="11454939"/>
            <a:ext cx="4573011" cy="822196"/>
          </a:xfrm>
          <a:prstGeom prst="rect">
            <a:avLst/>
          </a:prstGeom>
          <a:noFill/>
          <a:ln w="254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a:extLst>
              <a:ext uri="{FF2B5EF4-FFF2-40B4-BE49-F238E27FC236}">
                <a16:creationId xmlns:a16="http://schemas.microsoft.com/office/drawing/2014/main" id="{332796A5-2084-4F47-8798-CFF10E44C7F1}"/>
              </a:ext>
            </a:extLst>
          </p:cNvPr>
          <p:cNvSpPr>
            <a:spLocks noGrp="1"/>
          </p:cNvSpPr>
          <p:nvPr>
            <p:ph type="body" sz="quarter" idx="10" hasCustomPrompt="1"/>
          </p:nvPr>
        </p:nvSpPr>
        <p:spPr>
          <a:xfrm>
            <a:off x="1793875" y="7035800"/>
            <a:ext cx="6291263" cy="2589213"/>
          </a:xfrm>
          <a:prstGeom prst="rect">
            <a:avLst/>
          </a:prstGeom>
        </p:spPr>
        <p:txBody>
          <a:bodyPr/>
          <a:lstStyle/>
          <a:p>
            <a:pPr>
              <a:lnSpc>
                <a:spcPct val="130000"/>
              </a:lnSpc>
            </a:pPr>
            <a:r>
              <a:rPr lang="en-US" b="1" baseline="0" dirty="0" err="1">
                <a:solidFill>
                  <a:schemeClr val="accent4">
                    <a:lumMod val="50000"/>
                  </a:schemeClr>
                </a:solidFill>
              </a:rPr>
              <a:t>Firstname</a:t>
            </a:r>
            <a:r>
              <a:rPr lang="en-US" b="1" baseline="0" dirty="0">
                <a:solidFill>
                  <a:schemeClr val="accent4">
                    <a:lumMod val="50000"/>
                  </a:schemeClr>
                </a:solidFill>
              </a:rPr>
              <a:t> </a:t>
            </a:r>
            <a:r>
              <a:rPr lang="en-US" b="1" baseline="0" dirty="0" err="1">
                <a:solidFill>
                  <a:schemeClr val="accent4">
                    <a:lumMod val="50000"/>
                  </a:schemeClr>
                </a:solidFill>
              </a:rPr>
              <a:t>Lastname</a:t>
            </a:r>
            <a:br>
              <a:rPr lang="en-US" b="0" baseline="0" dirty="0">
                <a:solidFill>
                  <a:schemeClr val="accent4">
                    <a:lumMod val="50000"/>
                  </a:schemeClr>
                </a:solidFill>
              </a:rPr>
            </a:br>
            <a:r>
              <a:rPr lang="en-US" b="0" baseline="0" dirty="0">
                <a:solidFill>
                  <a:schemeClr val="accent4">
                    <a:lumMod val="50000"/>
                  </a:schemeClr>
                </a:solidFill>
                <a:hlinkClick r:id="rId3">
                  <a:extLst>
                    <a:ext uri="{A12FA001-AC4F-418D-AE19-62706E023703}">
                      <ahyp:hlinkClr xmlns:ahyp="http://schemas.microsoft.com/office/drawing/2018/hyperlinkcolor" val="tx"/>
                    </a:ext>
                  </a:extLst>
                </a:hlinkClick>
              </a:rPr>
              <a:t>email@wested.org</a:t>
            </a:r>
            <a:br>
              <a:rPr lang="en-US" b="0" baseline="0" dirty="0">
                <a:solidFill>
                  <a:schemeClr val="accent4">
                    <a:lumMod val="50000"/>
                  </a:schemeClr>
                </a:solidFill>
              </a:rPr>
            </a:br>
            <a:r>
              <a:rPr lang="en-US" b="0" baseline="0" dirty="0">
                <a:solidFill>
                  <a:schemeClr val="accent4">
                    <a:lumMod val="50000"/>
                  </a:schemeClr>
                </a:solidFill>
              </a:rPr>
              <a:t>555.818.5200</a:t>
            </a:r>
          </a:p>
        </p:txBody>
      </p:sp>
      <p:sp>
        <p:nvSpPr>
          <p:cNvPr id="12" name="Text Placeholder 4">
            <a:extLst>
              <a:ext uri="{FF2B5EF4-FFF2-40B4-BE49-F238E27FC236}">
                <a16:creationId xmlns:a16="http://schemas.microsoft.com/office/drawing/2014/main" id="{1F923EFC-D77C-734B-B8D0-D03CDFB8BF15}"/>
              </a:ext>
            </a:extLst>
          </p:cNvPr>
          <p:cNvSpPr>
            <a:spLocks noGrp="1"/>
          </p:cNvSpPr>
          <p:nvPr>
            <p:ph type="body" sz="quarter" idx="11" hasCustomPrompt="1"/>
          </p:nvPr>
        </p:nvSpPr>
        <p:spPr>
          <a:xfrm>
            <a:off x="8509000" y="7035800"/>
            <a:ext cx="6291263" cy="2589213"/>
          </a:xfrm>
          <a:prstGeom prst="rect">
            <a:avLst/>
          </a:prstGeom>
        </p:spPr>
        <p:txBody>
          <a:bodyPr/>
          <a:lstStyle/>
          <a:p>
            <a:pPr>
              <a:lnSpc>
                <a:spcPct val="130000"/>
              </a:lnSpc>
            </a:pPr>
            <a:r>
              <a:rPr lang="en-US" b="1" baseline="0" dirty="0" err="1">
                <a:solidFill>
                  <a:schemeClr val="accent4">
                    <a:lumMod val="50000"/>
                  </a:schemeClr>
                </a:solidFill>
              </a:rPr>
              <a:t>Firstname</a:t>
            </a:r>
            <a:r>
              <a:rPr lang="en-US" b="1" baseline="0" dirty="0">
                <a:solidFill>
                  <a:schemeClr val="accent4">
                    <a:lumMod val="50000"/>
                  </a:schemeClr>
                </a:solidFill>
              </a:rPr>
              <a:t> </a:t>
            </a:r>
            <a:r>
              <a:rPr lang="en-US" b="1" baseline="0" dirty="0" err="1">
                <a:solidFill>
                  <a:schemeClr val="accent4">
                    <a:lumMod val="50000"/>
                  </a:schemeClr>
                </a:solidFill>
              </a:rPr>
              <a:t>Lastname</a:t>
            </a:r>
            <a:br>
              <a:rPr lang="en-US" b="0" baseline="0" dirty="0">
                <a:solidFill>
                  <a:schemeClr val="accent4">
                    <a:lumMod val="50000"/>
                  </a:schemeClr>
                </a:solidFill>
              </a:rPr>
            </a:br>
            <a:r>
              <a:rPr lang="en-US" b="0" baseline="0" dirty="0">
                <a:solidFill>
                  <a:schemeClr val="accent4">
                    <a:lumMod val="50000"/>
                  </a:schemeClr>
                </a:solidFill>
                <a:hlinkClick r:id="rId3">
                  <a:extLst>
                    <a:ext uri="{A12FA001-AC4F-418D-AE19-62706E023703}">
                      <ahyp:hlinkClr xmlns:ahyp="http://schemas.microsoft.com/office/drawing/2018/hyperlinkcolor" val="tx"/>
                    </a:ext>
                  </a:extLst>
                </a:hlinkClick>
              </a:rPr>
              <a:t>email@wested.org</a:t>
            </a:r>
            <a:br>
              <a:rPr lang="en-US" b="0" baseline="0" dirty="0">
                <a:solidFill>
                  <a:schemeClr val="accent4">
                    <a:lumMod val="50000"/>
                  </a:schemeClr>
                </a:solidFill>
              </a:rPr>
            </a:br>
            <a:r>
              <a:rPr lang="en-US" b="0" baseline="0" dirty="0">
                <a:solidFill>
                  <a:schemeClr val="accent4">
                    <a:lumMod val="50000"/>
                  </a:schemeClr>
                </a:solidFill>
              </a:rPr>
              <a:t>555.818.5200</a:t>
            </a:r>
          </a:p>
        </p:txBody>
      </p:sp>
    </p:spTree>
    <p:extLst>
      <p:ext uri="{BB962C8B-B14F-4D97-AF65-F5344CB8AC3E}">
        <p14:creationId xmlns:p14="http://schemas.microsoft.com/office/powerpoint/2010/main" val="6290322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9F7713F-F276-4D99-902A-2B487E52E911}"/>
              </a:ext>
            </a:extLst>
          </p:cNvPr>
          <p:cNvGrpSpPr/>
          <p:nvPr userDrawn="1"/>
        </p:nvGrpSpPr>
        <p:grpSpPr>
          <a:xfrm>
            <a:off x="-1399079" y="5686400"/>
            <a:ext cx="27185333" cy="5027808"/>
            <a:chOff x="0" y="1905001"/>
            <a:chExt cx="13312790" cy="2463103"/>
          </a:xfrm>
        </p:grpSpPr>
        <p:grpSp>
          <p:nvGrpSpPr>
            <p:cNvPr id="6" name="Group 13">
              <a:extLst>
                <a:ext uri="{FF2B5EF4-FFF2-40B4-BE49-F238E27FC236}">
                  <a16:creationId xmlns:a16="http://schemas.microsoft.com/office/drawing/2014/main" id="{31419B6E-6072-486F-934D-334D97AE707D}"/>
                </a:ext>
              </a:extLst>
            </p:cNvPr>
            <p:cNvGrpSpPr/>
            <p:nvPr/>
          </p:nvGrpSpPr>
          <p:grpSpPr>
            <a:xfrm rot="16200000">
              <a:off x="617101" y="2518213"/>
              <a:ext cx="1232788" cy="2466989"/>
              <a:chOff x="292800" y="3047985"/>
              <a:chExt cx="1232788" cy="2466989"/>
            </a:xfrm>
          </p:grpSpPr>
          <p:sp>
            <p:nvSpPr>
              <p:cNvPr id="25" name="Freeform 5">
                <a:extLst>
                  <a:ext uri="{FF2B5EF4-FFF2-40B4-BE49-F238E27FC236}">
                    <a16:creationId xmlns:a16="http://schemas.microsoft.com/office/drawing/2014/main" id="{F82E582C-1395-49A6-B9CA-BE4DC6F7383D}"/>
                  </a:ext>
                </a:extLst>
              </p:cNvPr>
              <p:cNvSpPr>
                <a:spLocks/>
              </p:cNvSpPr>
              <p:nvPr/>
            </p:nvSpPr>
            <p:spPr bwMode="auto">
              <a:xfrm>
                <a:off x="292800"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602" dirty="0"/>
              </a:p>
            </p:txBody>
          </p:sp>
          <p:sp>
            <p:nvSpPr>
              <p:cNvPr id="26" name="Freeform 27">
                <a:extLst>
                  <a:ext uri="{FF2B5EF4-FFF2-40B4-BE49-F238E27FC236}">
                    <a16:creationId xmlns:a16="http://schemas.microsoft.com/office/drawing/2014/main" id="{329A4C95-10DC-4612-ADA5-41B6C2D8C5DD}"/>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3602" dirty="0"/>
              </a:p>
            </p:txBody>
          </p:sp>
        </p:grpSp>
        <p:grpSp>
          <p:nvGrpSpPr>
            <p:cNvPr id="7" name="Group 16">
              <a:extLst>
                <a:ext uri="{FF2B5EF4-FFF2-40B4-BE49-F238E27FC236}">
                  <a16:creationId xmlns:a16="http://schemas.microsoft.com/office/drawing/2014/main" id="{77AC8E05-0CD8-45C2-9372-8742EEBBFCAC}"/>
                </a:ext>
              </a:extLst>
            </p:cNvPr>
            <p:cNvGrpSpPr/>
            <p:nvPr/>
          </p:nvGrpSpPr>
          <p:grpSpPr>
            <a:xfrm rot="5400000">
              <a:off x="2423662" y="1287900"/>
              <a:ext cx="1232788" cy="2466989"/>
              <a:chOff x="292799" y="3047985"/>
              <a:chExt cx="1232788" cy="2466989"/>
            </a:xfrm>
          </p:grpSpPr>
          <p:sp>
            <p:nvSpPr>
              <p:cNvPr id="23" name="Freeform 5">
                <a:extLst>
                  <a:ext uri="{FF2B5EF4-FFF2-40B4-BE49-F238E27FC236}">
                    <a16:creationId xmlns:a16="http://schemas.microsoft.com/office/drawing/2014/main" id="{8FDB3D1A-56C8-4976-BE8F-931105C12604}"/>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602" dirty="0"/>
              </a:p>
            </p:txBody>
          </p:sp>
          <p:sp>
            <p:nvSpPr>
              <p:cNvPr id="24" name="Freeform 27">
                <a:extLst>
                  <a:ext uri="{FF2B5EF4-FFF2-40B4-BE49-F238E27FC236}">
                    <a16:creationId xmlns:a16="http://schemas.microsoft.com/office/drawing/2014/main" id="{7ED97A46-131E-497B-B782-D4AD9EE0FBBA}"/>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3602" dirty="0"/>
              </a:p>
            </p:txBody>
          </p:sp>
        </p:grpSp>
        <p:grpSp>
          <p:nvGrpSpPr>
            <p:cNvPr id="8" name="Group 13">
              <a:extLst>
                <a:ext uri="{FF2B5EF4-FFF2-40B4-BE49-F238E27FC236}">
                  <a16:creationId xmlns:a16="http://schemas.microsoft.com/office/drawing/2014/main" id="{51BD5918-9B51-448F-9715-0A7E8777BAB1}"/>
                </a:ext>
              </a:extLst>
            </p:cNvPr>
            <p:cNvGrpSpPr/>
            <p:nvPr/>
          </p:nvGrpSpPr>
          <p:grpSpPr>
            <a:xfrm rot="16200000">
              <a:off x="4231840" y="2515040"/>
              <a:ext cx="1232788" cy="2466989"/>
              <a:chOff x="292799" y="3047985"/>
              <a:chExt cx="1232788" cy="2466989"/>
            </a:xfrm>
          </p:grpSpPr>
          <p:sp>
            <p:nvSpPr>
              <p:cNvPr id="21" name="Freeform 5">
                <a:extLst>
                  <a:ext uri="{FF2B5EF4-FFF2-40B4-BE49-F238E27FC236}">
                    <a16:creationId xmlns:a16="http://schemas.microsoft.com/office/drawing/2014/main" id="{21035402-F15D-462E-AA2F-10DE26AF254D}"/>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602" dirty="0"/>
              </a:p>
            </p:txBody>
          </p:sp>
          <p:sp>
            <p:nvSpPr>
              <p:cNvPr id="22" name="Freeform 27">
                <a:extLst>
                  <a:ext uri="{FF2B5EF4-FFF2-40B4-BE49-F238E27FC236}">
                    <a16:creationId xmlns:a16="http://schemas.microsoft.com/office/drawing/2014/main" id="{62AE57B7-4AF7-4F93-980A-79A30DE612AF}"/>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3602" dirty="0"/>
              </a:p>
            </p:txBody>
          </p:sp>
        </p:grpSp>
        <p:grpSp>
          <p:nvGrpSpPr>
            <p:cNvPr id="9" name="Group 16">
              <a:extLst>
                <a:ext uri="{FF2B5EF4-FFF2-40B4-BE49-F238E27FC236}">
                  <a16:creationId xmlns:a16="http://schemas.microsoft.com/office/drawing/2014/main" id="{6F3EF161-B073-4FD9-A023-8623005CE0EC}"/>
                </a:ext>
              </a:extLst>
            </p:cNvPr>
            <p:cNvGrpSpPr/>
            <p:nvPr/>
          </p:nvGrpSpPr>
          <p:grpSpPr>
            <a:xfrm rot="5400000">
              <a:off x="6038401" y="1291076"/>
              <a:ext cx="1232788" cy="2466989"/>
              <a:chOff x="292799" y="3047985"/>
              <a:chExt cx="1232788" cy="2466989"/>
            </a:xfrm>
          </p:grpSpPr>
          <p:sp>
            <p:nvSpPr>
              <p:cNvPr id="19" name="Freeform 5">
                <a:extLst>
                  <a:ext uri="{FF2B5EF4-FFF2-40B4-BE49-F238E27FC236}">
                    <a16:creationId xmlns:a16="http://schemas.microsoft.com/office/drawing/2014/main" id="{8DE69C74-7D9F-4747-B31C-98C2C61912C0}"/>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602" dirty="0"/>
              </a:p>
            </p:txBody>
          </p:sp>
          <p:sp>
            <p:nvSpPr>
              <p:cNvPr id="20" name="Freeform 27">
                <a:extLst>
                  <a:ext uri="{FF2B5EF4-FFF2-40B4-BE49-F238E27FC236}">
                    <a16:creationId xmlns:a16="http://schemas.microsoft.com/office/drawing/2014/main" id="{FB6CC4C4-EF42-4290-8862-1E806EA879B9}"/>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3602" dirty="0"/>
              </a:p>
            </p:txBody>
          </p:sp>
        </p:grpSp>
        <p:grpSp>
          <p:nvGrpSpPr>
            <p:cNvPr id="10" name="Group 13">
              <a:extLst>
                <a:ext uri="{FF2B5EF4-FFF2-40B4-BE49-F238E27FC236}">
                  <a16:creationId xmlns:a16="http://schemas.microsoft.com/office/drawing/2014/main" id="{7F0FA6F7-DB24-4AD6-B9C7-FDF8281A43EC}"/>
                </a:ext>
              </a:extLst>
            </p:cNvPr>
            <p:cNvGrpSpPr/>
            <p:nvPr/>
          </p:nvGrpSpPr>
          <p:grpSpPr>
            <a:xfrm rot="16200000">
              <a:off x="7848163" y="2518215"/>
              <a:ext cx="1232788" cy="2466989"/>
              <a:chOff x="292799" y="3047985"/>
              <a:chExt cx="1232788" cy="2466989"/>
            </a:xfrm>
          </p:grpSpPr>
          <p:sp>
            <p:nvSpPr>
              <p:cNvPr id="17" name="Freeform 5">
                <a:extLst>
                  <a:ext uri="{FF2B5EF4-FFF2-40B4-BE49-F238E27FC236}">
                    <a16:creationId xmlns:a16="http://schemas.microsoft.com/office/drawing/2014/main" id="{C4E97A3B-C471-470E-9365-7D8D7B962985}"/>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602" dirty="0"/>
              </a:p>
            </p:txBody>
          </p:sp>
          <p:sp>
            <p:nvSpPr>
              <p:cNvPr id="18" name="Freeform 27">
                <a:extLst>
                  <a:ext uri="{FF2B5EF4-FFF2-40B4-BE49-F238E27FC236}">
                    <a16:creationId xmlns:a16="http://schemas.microsoft.com/office/drawing/2014/main" id="{8BE79C95-D5B4-44D5-B163-4B7716D493AF}"/>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3602" dirty="0"/>
              </a:p>
            </p:txBody>
          </p:sp>
        </p:grpSp>
        <p:grpSp>
          <p:nvGrpSpPr>
            <p:cNvPr id="11" name="Group 16">
              <a:extLst>
                <a:ext uri="{FF2B5EF4-FFF2-40B4-BE49-F238E27FC236}">
                  <a16:creationId xmlns:a16="http://schemas.microsoft.com/office/drawing/2014/main" id="{1027B088-C4B0-4E02-A887-0959049DB257}"/>
                </a:ext>
              </a:extLst>
            </p:cNvPr>
            <p:cNvGrpSpPr/>
            <p:nvPr/>
          </p:nvGrpSpPr>
          <p:grpSpPr>
            <a:xfrm rot="5400000">
              <a:off x="9654724" y="1287901"/>
              <a:ext cx="1232788" cy="2466989"/>
              <a:chOff x="292799" y="3047985"/>
              <a:chExt cx="1232788" cy="2466989"/>
            </a:xfrm>
          </p:grpSpPr>
          <p:sp>
            <p:nvSpPr>
              <p:cNvPr id="15" name="Freeform 5">
                <a:extLst>
                  <a:ext uri="{FF2B5EF4-FFF2-40B4-BE49-F238E27FC236}">
                    <a16:creationId xmlns:a16="http://schemas.microsoft.com/office/drawing/2014/main" id="{AA42CD71-BAAA-4142-B9B9-E34C9A5719A9}"/>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602" dirty="0"/>
              </a:p>
            </p:txBody>
          </p:sp>
          <p:sp>
            <p:nvSpPr>
              <p:cNvPr id="16" name="Freeform 27">
                <a:extLst>
                  <a:ext uri="{FF2B5EF4-FFF2-40B4-BE49-F238E27FC236}">
                    <a16:creationId xmlns:a16="http://schemas.microsoft.com/office/drawing/2014/main" id="{FE4C56CF-A26E-45E4-AD2F-C6A02C770127}"/>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3602" dirty="0"/>
              </a:p>
            </p:txBody>
          </p:sp>
        </p:grpSp>
        <p:grpSp>
          <p:nvGrpSpPr>
            <p:cNvPr id="12" name="Group 13">
              <a:extLst>
                <a:ext uri="{FF2B5EF4-FFF2-40B4-BE49-F238E27FC236}">
                  <a16:creationId xmlns:a16="http://schemas.microsoft.com/office/drawing/2014/main" id="{73372373-127F-4667-8D74-51A76A996447}"/>
                </a:ext>
              </a:extLst>
            </p:cNvPr>
            <p:cNvGrpSpPr/>
            <p:nvPr/>
          </p:nvGrpSpPr>
          <p:grpSpPr>
            <a:xfrm rot="16200000">
              <a:off x="11462902" y="2515041"/>
              <a:ext cx="1232788" cy="2466989"/>
              <a:chOff x="292799" y="3047985"/>
              <a:chExt cx="1232788" cy="2466989"/>
            </a:xfrm>
          </p:grpSpPr>
          <p:sp>
            <p:nvSpPr>
              <p:cNvPr id="13" name="Freeform 5">
                <a:extLst>
                  <a:ext uri="{FF2B5EF4-FFF2-40B4-BE49-F238E27FC236}">
                    <a16:creationId xmlns:a16="http://schemas.microsoft.com/office/drawing/2014/main" id="{0FBC8564-CAE3-436E-B228-B1A53CE33EF6}"/>
                  </a:ext>
                </a:extLst>
              </p:cNvPr>
              <p:cNvSpPr>
                <a:spLocks/>
              </p:cNvSpPr>
              <p:nvPr/>
            </p:nvSpPr>
            <p:spPr bwMode="auto">
              <a:xfrm>
                <a:off x="292799" y="3047985"/>
                <a:ext cx="1232788" cy="2466989"/>
              </a:xfrm>
              <a:custGeom>
                <a:avLst/>
                <a:gdLst/>
                <a:ahLst/>
                <a:cxnLst>
                  <a:cxn ang="0">
                    <a:pos x="1656" y="3490"/>
                  </a:cxn>
                  <a:cxn ang="0">
                    <a:pos x="1481" y="3471"/>
                  </a:cxn>
                  <a:cxn ang="0">
                    <a:pos x="1310" y="3437"/>
                  </a:cxn>
                  <a:cxn ang="0">
                    <a:pos x="1146" y="3387"/>
                  </a:cxn>
                  <a:cxn ang="0">
                    <a:pos x="990" y="3319"/>
                  </a:cxn>
                  <a:cxn ang="0">
                    <a:pos x="841" y="3239"/>
                  </a:cxn>
                  <a:cxn ang="0">
                    <a:pos x="703" y="3145"/>
                  </a:cxn>
                  <a:cxn ang="0">
                    <a:pos x="572" y="3037"/>
                  </a:cxn>
                  <a:cxn ang="0">
                    <a:pos x="454" y="2919"/>
                  </a:cxn>
                  <a:cxn ang="0">
                    <a:pos x="348" y="2790"/>
                  </a:cxn>
                  <a:cxn ang="0">
                    <a:pos x="254" y="2651"/>
                  </a:cxn>
                  <a:cxn ang="0">
                    <a:pos x="172" y="2502"/>
                  </a:cxn>
                  <a:cxn ang="0">
                    <a:pos x="106" y="2345"/>
                  </a:cxn>
                  <a:cxn ang="0">
                    <a:pos x="55" y="2182"/>
                  </a:cxn>
                  <a:cxn ang="0">
                    <a:pos x="20" y="2012"/>
                  </a:cxn>
                  <a:cxn ang="0">
                    <a:pos x="3" y="1836"/>
                  </a:cxn>
                  <a:cxn ang="0">
                    <a:pos x="0" y="1701"/>
                  </a:cxn>
                  <a:cxn ang="0">
                    <a:pos x="14" y="1524"/>
                  </a:cxn>
                  <a:cxn ang="0">
                    <a:pos x="45" y="1352"/>
                  </a:cxn>
                  <a:cxn ang="0">
                    <a:pos x="92" y="1187"/>
                  </a:cxn>
                  <a:cxn ang="0">
                    <a:pos x="155" y="1029"/>
                  </a:cxn>
                  <a:cxn ang="0">
                    <a:pos x="232" y="878"/>
                  </a:cxn>
                  <a:cxn ang="0">
                    <a:pos x="323" y="736"/>
                  </a:cxn>
                  <a:cxn ang="0">
                    <a:pos x="426" y="604"/>
                  </a:cxn>
                  <a:cxn ang="0">
                    <a:pos x="541" y="483"/>
                  </a:cxn>
                  <a:cxn ang="0">
                    <a:pos x="669" y="373"/>
                  </a:cxn>
                  <a:cxn ang="0">
                    <a:pos x="806" y="275"/>
                  </a:cxn>
                  <a:cxn ang="0">
                    <a:pos x="952" y="192"/>
                  </a:cxn>
                  <a:cxn ang="0">
                    <a:pos x="1106" y="121"/>
                  </a:cxn>
                  <a:cxn ang="0">
                    <a:pos x="1269" y="66"/>
                  </a:cxn>
                  <a:cxn ang="0">
                    <a:pos x="1438" y="27"/>
                  </a:cxn>
                  <a:cxn ang="0">
                    <a:pos x="1612" y="4"/>
                  </a:cxn>
                  <a:cxn ang="0">
                    <a:pos x="1746" y="933"/>
                  </a:cxn>
                  <a:cxn ang="0">
                    <a:pos x="1623" y="942"/>
                  </a:cxn>
                  <a:cxn ang="0">
                    <a:pos x="1467" y="982"/>
                  </a:cxn>
                  <a:cxn ang="0">
                    <a:pos x="1326" y="1052"/>
                  </a:cxn>
                  <a:cxn ang="0">
                    <a:pos x="1200" y="1144"/>
                  </a:cxn>
                  <a:cxn ang="0">
                    <a:pos x="1095" y="1259"/>
                  </a:cxn>
                  <a:cxn ang="0">
                    <a:pos x="1014" y="1395"/>
                  </a:cxn>
                  <a:cxn ang="0">
                    <a:pos x="960" y="1544"/>
                  </a:cxn>
                  <a:cxn ang="0">
                    <a:pos x="935" y="1704"/>
                  </a:cxn>
                  <a:cxn ang="0">
                    <a:pos x="938" y="1828"/>
                  </a:cxn>
                  <a:cxn ang="0">
                    <a:pos x="970" y="1987"/>
                  </a:cxn>
                  <a:cxn ang="0">
                    <a:pos x="1032" y="2133"/>
                  </a:cxn>
                  <a:cxn ang="0">
                    <a:pos x="1120" y="2262"/>
                  </a:cxn>
                  <a:cxn ang="0">
                    <a:pos x="1229" y="2373"/>
                  </a:cxn>
                  <a:cxn ang="0">
                    <a:pos x="1360" y="2461"/>
                  </a:cxn>
                  <a:cxn ang="0">
                    <a:pos x="1504" y="2522"/>
                  </a:cxn>
                  <a:cxn ang="0">
                    <a:pos x="1663" y="2554"/>
                  </a:cxn>
                </a:cxnLst>
                <a:rect l="0" t="0" r="r" b="b"/>
                <a:pathLst>
                  <a:path w="1746" h="3493">
                    <a:moveTo>
                      <a:pt x="1746" y="3493"/>
                    </a:moveTo>
                    <a:lnTo>
                      <a:pt x="1746" y="3493"/>
                    </a:lnTo>
                    <a:lnTo>
                      <a:pt x="1701" y="3491"/>
                    </a:lnTo>
                    <a:lnTo>
                      <a:pt x="1656" y="3490"/>
                    </a:lnTo>
                    <a:lnTo>
                      <a:pt x="1612" y="3487"/>
                    </a:lnTo>
                    <a:lnTo>
                      <a:pt x="1567" y="3484"/>
                    </a:lnTo>
                    <a:lnTo>
                      <a:pt x="1524" y="3477"/>
                    </a:lnTo>
                    <a:lnTo>
                      <a:pt x="1481" y="3471"/>
                    </a:lnTo>
                    <a:lnTo>
                      <a:pt x="1438" y="3465"/>
                    </a:lnTo>
                    <a:lnTo>
                      <a:pt x="1395" y="3456"/>
                    </a:lnTo>
                    <a:lnTo>
                      <a:pt x="1352" y="3447"/>
                    </a:lnTo>
                    <a:lnTo>
                      <a:pt x="1310" y="3437"/>
                    </a:lnTo>
                    <a:lnTo>
                      <a:pt x="1269" y="3425"/>
                    </a:lnTo>
                    <a:lnTo>
                      <a:pt x="1227" y="3413"/>
                    </a:lnTo>
                    <a:lnTo>
                      <a:pt x="1187" y="3400"/>
                    </a:lnTo>
                    <a:lnTo>
                      <a:pt x="1146" y="3387"/>
                    </a:lnTo>
                    <a:lnTo>
                      <a:pt x="1106" y="3371"/>
                    </a:lnTo>
                    <a:lnTo>
                      <a:pt x="1067" y="3354"/>
                    </a:lnTo>
                    <a:lnTo>
                      <a:pt x="1029" y="3337"/>
                    </a:lnTo>
                    <a:lnTo>
                      <a:pt x="990" y="3319"/>
                    </a:lnTo>
                    <a:lnTo>
                      <a:pt x="952" y="3301"/>
                    </a:lnTo>
                    <a:lnTo>
                      <a:pt x="915" y="3281"/>
                    </a:lnTo>
                    <a:lnTo>
                      <a:pt x="878" y="3261"/>
                    </a:lnTo>
                    <a:lnTo>
                      <a:pt x="841" y="3239"/>
                    </a:lnTo>
                    <a:lnTo>
                      <a:pt x="806" y="3217"/>
                    </a:lnTo>
                    <a:lnTo>
                      <a:pt x="771" y="3193"/>
                    </a:lnTo>
                    <a:lnTo>
                      <a:pt x="737" y="3170"/>
                    </a:lnTo>
                    <a:lnTo>
                      <a:pt x="703" y="3145"/>
                    </a:lnTo>
                    <a:lnTo>
                      <a:pt x="669" y="3119"/>
                    </a:lnTo>
                    <a:lnTo>
                      <a:pt x="637" y="3093"/>
                    </a:lnTo>
                    <a:lnTo>
                      <a:pt x="604" y="3065"/>
                    </a:lnTo>
                    <a:lnTo>
                      <a:pt x="572" y="3037"/>
                    </a:lnTo>
                    <a:lnTo>
                      <a:pt x="541" y="3010"/>
                    </a:lnTo>
                    <a:lnTo>
                      <a:pt x="512" y="2981"/>
                    </a:lnTo>
                    <a:lnTo>
                      <a:pt x="483" y="2950"/>
                    </a:lnTo>
                    <a:lnTo>
                      <a:pt x="454" y="2919"/>
                    </a:lnTo>
                    <a:lnTo>
                      <a:pt x="426" y="2888"/>
                    </a:lnTo>
                    <a:lnTo>
                      <a:pt x="400" y="2856"/>
                    </a:lnTo>
                    <a:lnTo>
                      <a:pt x="374" y="2824"/>
                    </a:lnTo>
                    <a:lnTo>
                      <a:pt x="348" y="2790"/>
                    </a:lnTo>
                    <a:lnTo>
                      <a:pt x="323" y="2756"/>
                    </a:lnTo>
                    <a:lnTo>
                      <a:pt x="298" y="2722"/>
                    </a:lnTo>
                    <a:lnTo>
                      <a:pt x="275" y="2687"/>
                    </a:lnTo>
                    <a:lnTo>
                      <a:pt x="254" y="2651"/>
                    </a:lnTo>
                    <a:lnTo>
                      <a:pt x="232" y="2614"/>
                    </a:lnTo>
                    <a:lnTo>
                      <a:pt x="211" y="2578"/>
                    </a:lnTo>
                    <a:lnTo>
                      <a:pt x="191" y="2541"/>
                    </a:lnTo>
                    <a:lnTo>
                      <a:pt x="172" y="2502"/>
                    </a:lnTo>
                    <a:lnTo>
                      <a:pt x="155" y="2464"/>
                    </a:lnTo>
                    <a:lnTo>
                      <a:pt x="137" y="2425"/>
                    </a:lnTo>
                    <a:lnTo>
                      <a:pt x="121" y="2385"/>
                    </a:lnTo>
                    <a:lnTo>
                      <a:pt x="106" y="2345"/>
                    </a:lnTo>
                    <a:lnTo>
                      <a:pt x="92" y="2305"/>
                    </a:lnTo>
                    <a:lnTo>
                      <a:pt x="78" y="2265"/>
                    </a:lnTo>
                    <a:lnTo>
                      <a:pt x="66" y="2224"/>
                    </a:lnTo>
                    <a:lnTo>
                      <a:pt x="55" y="2182"/>
                    </a:lnTo>
                    <a:lnTo>
                      <a:pt x="45" y="2139"/>
                    </a:lnTo>
                    <a:lnTo>
                      <a:pt x="35" y="2098"/>
                    </a:lnTo>
                    <a:lnTo>
                      <a:pt x="28" y="2055"/>
                    </a:lnTo>
                    <a:lnTo>
                      <a:pt x="20" y="2012"/>
                    </a:lnTo>
                    <a:lnTo>
                      <a:pt x="14" y="1968"/>
                    </a:lnTo>
                    <a:lnTo>
                      <a:pt x="9" y="1924"/>
                    </a:lnTo>
                    <a:lnTo>
                      <a:pt x="5" y="1881"/>
                    </a:lnTo>
                    <a:lnTo>
                      <a:pt x="3" y="1836"/>
                    </a:lnTo>
                    <a:lnTo>
                      <a:pt x="0" y="1792"/>
                    </a:lnTo>
                    <a:lnTo>
                      <a:pt x="0" y="1745"/>
                    </a:lnTo>
                    <a:lnTo>
                      <a:pt x="0" y="1745"/>
                    </a:lnTo>
                    <a:lnTo>
                      <a:pt x="0" y="1701"/>
                    </a:lnTo>
                    <a:lnTo>
                      <a:pt x="3" y="1656"/>
                    </a:lnTo>
                    <a:lnTo>
                      <a:pt x="5" y="1612"/>
                    </a:lnTo>
                    <a:lnTo>
                      <a:pt x="9" y="1567"/>
                    </a:lnTo>
                    <a:lnTo>
                      <a:pt x="14" y="1524"/>
                    </a:lnTo>
                    <a:lnTo>
                      <a:pt x="20" y="1481"/>
                    </a:lnTo>
                    <a:lnTo>
                      <a:pt x="28" y="1438"/>
                    </a:lnTo>
                    <a:lnTo>
                      <a:pt x="35" y="1395"/>
                    </a:lnTo>
                    <a:lnTo>
                      <a:pt x="45" y="1352"/>
                    </a:lnTo>
                    <a:lnTo>
                      <a:pt x="55" y="1310"/>
                    </a:lnTo>
                    <a:lnTo>
                      <a:pt x="66" y="1269"/>
                    </a:lnTo>
                    <a:lnTo>
                      <a:pt x="78" y="1227"/>
                    </a:lnTo>
                    <a:lnTo>
                      <a:pt x="92" y="1187"/>
                    </a:lnTo>
                    <a:lnTo>
                      <a:pt x="106" y="1146"/>
                    </a:lnTo>
                    <a:lnTo>
                      <a:pt x="121" y="1107"/>
                    </a:lnTo>
                    <a:lnTo>
                      <a:pt x="137" y="1067"/>
                    </a:lnTo>
                    <a:lnTo>
                      <a:pt x="155" y="1029"/>
                    </a:lnTo>
                    <a:lnTo>
                      <a:pt x="172" y="990"/>
                    </a:lnTo>
                    <a:lnTo>
                      <a:pt x="191" y="952"/>
                    </a:lnTo>
                    <a:lnTo>
                      <a:pt x="211" y="915"/>
                    </a:lnTo>
                    <a:lnTo>
                      <a:pt x="232" y="878"/>
                    </a:lnTo>
                    <a:lnTo>
                      <a:pt x="254" y="841"/>
                    </a:lnTo>
                    <a:lnTo>
                      <a:pt x="275" y="806"/>
                    </a:lnTo>
                    <a:lnTo>
                      <a:pt x="298" y="770"/>
                    </a:lnTo>
                    <a:lnTo>
                      <a:pt x="323" y="736"/>
                    </a:lnTo>
                    <a:lnTo>
                      <a:pt x="348" y="703"/>
                    </a:lnTo>
                    <a:lnTo>
                      <a:pt x="374" y="669"/>
                    </a:lnTo>
                    <a:lnTo>
                      <a:pt x="400" y="636"/>
                    </a:lnTo>
                    <a:lnTo>
                      <a:pt x="426" y="604"/>
                    </a:lnTo>
                    <a:lnTo>
                      <a:pt x="454" y="572"/>
                    </a:lnTo>
                    <a:lnTo>
                      <a:pt x="483" y="543"/>
                    </a:lnTo>
                    <a:lnTo>
                      <a:pt x="512" y="512"/>
                    </a:lnTo>
                    <a:lnTo>
                      <a:pt x="541" y="483"/>
                    </a:lnTo>
                    <a:lnTo>
                      <a:pt x="572" y="453"/>
                    </a:lnTo>
                    <a:lnTo>
                      <a:pt x="604" y="426"/>
                    </a:lnTo>
                    <a:lnTo>
                      <a:pt x="637" y="399"/>
                    </a:lnTo>
                    <a:lnTo>
                      <a:pt x="669" y="373"/>
                    </a:lnTo>
                    <a:lnTo>
                      <a:pt x="703" y="347"/>
                    </a:lnTo>
                    <a:lnTo>
                      <a:pt x="737" y="323"/>
                    </a:lnTo>
                    <a:lnTo>
                      <a:pt x="771" y="298"/>
                    </a:lnTo>
                    <a:lnTo>
                      <a:pt x="806" y="275"/>
                    </a:lnTo>
                    <a:lnTo>
                      <a:pt x="841" y="253"/>
                    </a:lnTo>
                    <a:lnTo>
                      <a:pt x="878" y="232"/>
                    </a:lnTo>
                    <a:lnTo>
                      <a:pt x="915" y="210"/>
                    </a:lnTo>
                    <a:lnTo>
                      <a:pt x="952" y="192"/>
                    </a:lnTo>
                    <a:lnTo>
                      <a:pt x="990" y="172"/>
                    </a:lnTo>
                    <a:lnTo>
                      <a:pt x="1029" y="155"/>
                    </a:lnTo>
                    <a:lnTo>
                      <a:pt x="1067" y="136"/>
                    </a:lnTo>
                    <a:lnTo>
                      <a:pt x="1106" y="121"/>
                    </a:lnTo>
                    <a:lnTo>
                      <a:pt x="1146" y="106"/>
                    </a:lnTo>
                    <a:lnTo>
                      <a:pt x="1187" y="92"/>
                    </a:lnTo>
                    <a:lnTo>
                      <a:pt x="1227" y="78"/>
                    </a:lnTo>
                    <a:lnTo>
                      <a:pt x="1269" y="66"/>
                    </a:lnTo>
                    <a:lnTo>
                      <a:pt x="1310" y="55"/>
                    </a:lnTo>
                    <a:lnTo>
                      <a:pt x="1352" y="44"/>
                    </a:lnTo>
                    <a:lnTo>
                      <a:pt x="1395" y="35"/>
                    </a:lnTo>
                    <a:lnTo>
                      <a:pt x="1438" y="27"/>
                    </a:lnTo>
                    <a:lnTo>
                      <a:pt x="1481" y="20"/>
                    </a:lnTo>
                    <a:lnTo>
                      <a:pt x="1524" y="13"/>
                    </a:lnTo>
                    <a:lnTo>
                      <a:pt x="1567" y="9"/>
                    </a:lnTo>
                    <a:lnTo>
                      <a:pt x="1612" y="4"/>
                    </a:lnTo>
                    <a:lnTo>
                      <a:pt x="1656" y="3"/>
                    </a:lnTo>
                    <a:lnTo>
                      <a:pt x="1701" y="1"/>
                    </a:lnTo>
                    <a:lnTo>
                      <a:pt x="1746" y="0"/>
                    </a:lnTo>
                    <a:lnTo>
                      <a:pt x="1746" y="933"/>
                    </a:lnTo>
                    <a:lnTo>
                      <a:pt x="1746" y="933"/>
                    </a:lnTo>
                    <a:lnTo>
                      <a:pt x="1704" y="935"/>
                    </a:lnTo>
                    <a:lnTo>
                      <a:pt x="1663" y="938"/>
                    </a:lnTo>
                    <a:lnTo>
                      <a:pt x="1623" y="942"/>
                    </a:lnTo>
                    <a:lnTo>
                      <a:pt x="1583" y="950"/>
                    </a:lnTo>
                    <a:lnTo>
                      <a:pt x="1543" y="959"/>
                    </a:lnTo>
                    <a:lnTo>
                      <a:pt x="1504" y="970"/>
                    </a:lnTo>
                    <a:lnTo>
                      <a:pt x="1467" y="982"/>
                    </a:lnTo>
                    <a:lnTo>
                      <a:pt x="1430" y="998"/>
                    </a:lnTo>
                    <a:lnTo>
                      <a:pt x="1393" y="1013"/>
                    </a:lnTo>
                    <a:lnTo>
                      <a:pt x="1360" y="1032"/>
                    </a:lnTo>
                    <a:lnTo>
                      <a:pt x="1326" y="1052"/>
                    </a:lnTo>
                    <a:lnTo>
                      <a:pt x="1292" y="1072"/>
                    </a:lnTo>
                    <a:lnTo>
                      <a:pt x="1260" y="1095"/>
                    </a:lnTo>
                    <a:lnTo>
                      <a:pt x="1229" y="1119"/>
                    </a:lnTo>
                    <a:lnTo>
                      <a:pt x="1200" y="1144"/>
                    </a:lnTo>
                    <a:lnTo>
                      <a:pt x="1172" y="1172"/>
                    </a:lnTo>
                    <a:lnTo>
                      <a:pt x="1144" y="1199"/>
                    </a:lnTo>
                    <a:lnTo>
                      <a:pt x="1120" y="1230"/>
                    </a:lnTo>
                    <a:lnTo>
                      <a:pt x="1095" y="1259"/>
                    </a:lnTo>
                    <a:lnTo>
                      <a:pt x="1072" y="1292"/>
                    </a:lnTo>
                    <a:lnTo>
                      <a:pt x="1052" y="1325"/>
                    </a:lnTo>
                    <a:lnTo>
                      <a:pt x="1032" y="1359"/>
                    </a:lnTo>
                    <a:lnTo>
                      <a:pt x="1014" y="1395"/>
                    </a:lnTo>
                    <a:lnTo>
                      <a:pt x="998" y="1430"/>
                    </a:lnTo>
                    <a:lnTo>
                      <a:pt x="983" y="1467"/>
                    </a:lnTo>
                    <a:lnTo>
                      <a:pt x="970" y="1504"/>
                    </a:lnTo>
                    <a:lnTo>
                      <a:pt x="960" y="1544"/>
                    </a:lnTo>
                    <a:lnTo>
                      <a:pt x="950" y="1582"/>
                    </a:lnTo>
                    <a:lnTo>
                      <a:pt x="943" y="1622"/>
                    </a:lnTo>
                    <a:lnTo>
                      <a:pt x="938" y="1662"/>
                    </a:lnTo>
                    <a:lnTo>
                      <a:pt x="935" y="1704"/>
                    </a:lnTo>
                    <a:lnTo>
                      <a:pt x="934" y="1745"/>
                    </a:lnTo>
                    <a:lnTo>
                      <a:pt x="934" y="1745"/>
                    </a:lnTo>
                    <a:lnTo>
                      <a:pt x="935" y="1788"/>
                    </a:lnTo>
                    <a:lnTo>
                      <a:pt x="938" y="1828"/>
                    </a:lnTo>
                    <a:lnTo>
                      <a:pt x="943" y="1870"/>
                    </a:lnTo>
                    <a:lnTo>
                      <a:pt x="950" y="1910"/>
                    </a:lnTo>
                    <a:lnTo>
                      <a:pt x="960" y="1948"/>
                    </a:lnTo>
                    <a:lnTo>
                      <a:pt x="970" y="1987"/>
                    </a:lnTo>
                    <a:lnTo>
                      <a:pt x="983" y="2025"/>
                    </a:lnTo>
                    <a:lnTo>
                      <a:pt x="998" y="2062"/>
                    </a:lnTo>
                    <a:lnTo>
                      <a:pt x="1014" y="2098"/>
                    </a:lnTo>
                    <a:lnTo>
                      <a:pt x="1032" y="2133"/>
                    </a:lnTo>
                    <a:lnTo>
                      <a:pt x="1052" y="2167"/>
                    </a:lnTo>
                    <a:lnTo>
                      <a:pt x="1072" y="2201"/>
                    </a:lnTo>
                    <a:lnTo>
                      <a:pt x="1095" y="2231"/>
                    </a:lnTo>
                    <a:lnTo>
                      <a:pt x="1120" y="2262"/>
                    </a:lnTo>
                    <a:lnTo>
                      <a:pt x="1144" y="2291"/>
                    </a:lnTo>
                    <a:lnTo>
                      <a:pt x="1172" y="2321"/>
                    </a:lnTo>
                    <a:lnTo>
                      <a:pt x="1200" y="2347"/>
                    </a:lnTo>
                    <a:lnTo>
                      <a:pt x="1229" y="2373"/>
                    </a:lnTo>
                    <a:lnTo>
                      <a:pt x="1260" y="2398"/>
                    </a:lnTo>
                    <a:lnTo>
                      <a:pt x="1292" y="2419"/>
                    </a:lnTo>
                    <a:lnTo>
                      <a:pt x="1326" y="2441"/>
                    </a:lnTo>
                    <a:lnTo>
                      <a:pt x="1360" y="2461"/>
                    </a:lnTo>
                    <a:lnTo>
                      <a:pt x="1393" y="2478"/>
                    </a:lnTo>
                    <a:lnTo>
                      <a:pt x="1430" y="2494"/>
                    </a:lnTo>
                    <a:lnTo>
                      <a:pt x="1467" y="2510"/>
                    </a:lnTo>
                    <a:lnTo>
                      <a:pt x="1504" y="2522"/>
                    </a:lnTo>
                    <a:lnTo>
                      <a:pt x="1543" y="2533"/>
                    </a:lnTo>
                    <a:lnTo>
                      <a:pt x="1583" y="2542"/>
                    </a:lnTo>
                    <a:lnTo>
                      <a:pt x="1623" y="2550"/>
                    </a:lnTo>
                    <a:lnTo>
                      <a:pt x="1663" y="2554"/>
                    </a:lnTo>
                    <a:lnTo>
                      <a:pt x="1704" y="2558"/>
                    </a:lnTo>
                    <a:lnTo>
                      <a:pt x="1746" y="2559"/>
                    </a:lnTo>
                    <a:lnTo>
                      <a:pt x="1746" y="3493"/>
                    </a:lnTo>
                    <a:close/>
                  </a:path>
                </a:pathLst>
              </a:custGeom>
              <a:solidFill>
                <a:schemeClr val="tx1">
                  <a:lumMod val="65000"/>
                  <a:lumOff val="35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3602" dirty="0"/>
              </a:p>
            </p:txBody>
          </p:sp>
          <p:sp>
            <p:nvSpPr>
              <p:cNvPr id="14" name="Freeform 27">
                <a:extLst>
                  <a:ext uri="{FF2B5EF4-FFF2-40B4-BE49-F238E27FC236}">
                    <a16:creationId xmlns:a16="http://schemas.microsoft.com/office/drawing/2014/main" id="{D3638C20-B3DC-47FF-8234-FCB20F8344E1}"/>
                  </a:ext>
                </a:extLst>
              </p:cNvPr>
              <p:cNvSpPr>
                <a:spLocks/>
              </p:cNvSpPr>
              <p:nvPr/>
            </p:nvSpPr>
            <p:spPr bwMode="auto">
              <a:xfrm>
                <a:off x="623237" y="3378423"/>
                <a:ext cx="902350" cy="1806113"/>
              </a:xfrm>
              <a:custGeom>
                <a:avLst/>
                <a:gdLst/>
                <a:ahLst/>
                <a:cxnLst>
                  <a:cxn ang="0">
                    <a:pos x="1278" y="2558"/>
                  </a:cxn>
                  <a:cxn ang="0">
                    <a:pos x="1147" y="2552"/>
                  </a:cxn>
                  <a:cxn ang="0">
                    <a:pos x="1021" y="2532"/>
                  </a:cxn>
                  <a:cxn ang="0">
                    <a:pos x="898" y="2501"/>
                  </a:cxn>
                  <a:cxn ang="0">
                    <a:pos x="781" y="2458"/>
                  </a:cxn>
                  <a:cxn ang="0">
                    <a:pos x="669" y="2404"/>
                  </a:cxn>
                  <a:cxn ang="0">
                    <a:pos x="562" y="2340"/>
                  </a:cxn>
                  <a:cxn ang="0">
                    <a:pos x="464" y="2266"/>
                  </a:cxn>
                  <a:cxn ang="0">
                    <a:pos x="373" y="2184"/>
                  </a:cxn>
                  <a:cxn ang="0">
                    <a:pos x="290" y="2092"/>
                  </a:cxn>
                  <a:cxn ang="0">
                    <a:pos x="218" y="1994"/>
                  </a:cxn>
                  <a:cxn ang="0">
                    <a:pos x="153" y="1889"/>
                  </a:cxn>
                  <a:cxn ang="0">
                    <a:pos x="99" y="1777"/>
                  </a:cxn>
                  <a:cxn ang="0">
                    <a:pos x="56" y="1660"/>
                  </a:cxn>
                  <a:cxn ang="0">
                    <a:pos x="24" y="1537"/>
                  </a:cxn>
                  <a:cxn ang="0">
                    <a:pos x="6" y="1409"/>
                  </a:cxn>
                  <a:cxn ang="0">
                    <a:pos x="0" y="1278"/>
                  </a:cxn>
                  <a:cxn ang="0">
                    <a:pos x="1" y="1214"/>
                  </a:cxn>
                  <a:cxn ang="0">
                    <a:pos x="13" y="1085"/>
                  </a:cxn>
                  <a:cxn ang="0">
                    <a:pos x="40" y="958"/>
                  </a:cxn>
                  <a:cxn ang="0">
                    <a:pos x="76" y="838"/>
                  </a:cxn>
                  <a:cxn ang="0">
                    <a:pos x="126" y="725"/>
                  </a:cxn>
                  <a:cxn ang="0">
                    <a:pos x="184" y="615"/>
                  </a:cxn>
                  <a:cxn ang="0">
                    <a:pos x="253" y="514"/>
                  </a:cxn>
                  <a:cxn ang="0">
                    <a:pos x="332" y="419"/>
                  </a:cxn>
                  <a:cxn ang="0">
                    <a:pos x="418" y="332"/>
                  </a:cxn>
                  <a:cxn ang="0">
                    <a:pos x="513" y="254"/>
                  </a:cxn>
                  <a:cxn ang="0">
                    <a:pos x="615" y="185"/>
                  </a:cxn>
                  <a:cxn ang="0">
                    <a:pos x="724" y="126"/>
                  </a:cxn>
                  <a:cxn ang="0">
                    <a:pos x="838" y="77"/>
                  </a:cxn>
                  <a:cxn ang="0">
                    <a:pos x="958" y="40"/>
                  </a:cxn>
                  <a:cxn ang="0">
                    <a:pos x="1084" y="14"/>
                  </a:cxn>
                  <a:cxn ang="0">
                    <a:pos x="1211" y="2"/>
                  </a:cxn>
                </a:cxnLst>
                <a:rect l="0" t="0" r="r" b="b"/>
                <a:pathLst>
                  <a:path w="1278" h="2558">
                    <a:moveTo>
                      <a:pt x="1278" y="2558"/>
                    </a:moveTo>
                    <a:lnTo>
                      <a:pt x="1278" y="2558"/>
                    </a:lnTo>
                    <a:lnTo>
                      <a:pt x="1211" y="2557"/>
                    </a:lnTo>
                    <a:lnTo>
                      <a:pt x="1147" y="2552"/>
                    </a:lnTo>
                    <a:lnTo>
                      <a:pt x="1084" y="2544"/>
                    </a:lnTo>
                    <a:lnTo>
                      <a:pt x="1021" y="2532"/>
                    </a:lnTo>
                    <a:lnTo>
                      <a:pt x="958" y="2518"/>
                    </a:lnTo>
                    <a:lnTo>
                      <a:pt x="898" y="2501"/>
                    </a:lnTo>
                    <a:lnTo>
                      <a:pt x="838" y="2481"/>
                    </a:lnTo>
                    <a:lnTo>
                      <a:pt x="781" y="2458"/>
                    </a:lnTo>
                    <a:lnTo>
                      <a:pt x="724" y="2432"/>
                    </a:lnTo>
                    <a:lnTo>
                      <a:pt x="669" y="2404"/>
                    </a:lnTo>
                    <a:lnTo>
                      <a:pt x="615" y="2374"/>
                    </a:lnTo>
                    <a:lnTo>
                      <a:pt x="562" y="2340"/>
                    </a:lnTo>
                    <a:lnTo>
                      <a:pt x="513" y="2304"/>
                    </a:lnTo>
                    <a:lnTo>
                      <a:pt x="464" y="2266"/>
                    </a:lnTo>
                    <a:lnTo>
                      <a:pt x="418" y="2226"/>
                    </a:lnTo>
                    <a:lnTo>
                      <a:pt x="373" y="2184"/>
                    </a:lnTo>
                    <a:lnTo>
                      <a:pt x="332" y="2140"/>
                    </a:lnTo>
                    <a:lnTo>
                      <a:pt x="290" y="2092"/>
                    </a:lnTo>
                    <a:lnTo>
                      <a:pt x="253" y="2044"/>
                    </a:lnTo>
                    <a:lnTo>
                      <a:pt x="218" y="1994"/>
                    </a:lnTo>
                    <a:lnTo>
                      <a:pt x="184" y="1943"/>
                    </a:lnTo>
                    <a:lnTo>
                      <a:pt x="153" y="1889"/>
                    </a:lnTo>
                    <a:lnTo>
                      <a:pt x="126" y="1834"/>
                    </a:lnTo>
                    <a:lnTo>
                      <a:pt x="99" y="1777"/>
                    </a:lnTo>
                    <a:lnTo>
                      <a:pt x="76" y="1718"/>
                    </a:lnTo>
                    <a:lnTo>
                      <a:pt x="56" y="1660"/>
                    </a:lnTo>
                    <a:lnTo>
                      <a:pt x="40" y="1598"/>
                    </a:lnTo>
                    <a:lnTo>
                      <a:pt x="24" y="1537"/>
                    </a:lnTo>
                    <a:lnTo>
                      <a:pt x="13" y="1474"/>
                    </a:lnTo>
                    <a:lnTo>
                      <a:pt x="6" y="1409"/>
                    </a:lnTo>
                    <a:lnTo>
                      <a:pt x="1" y="1345"/>
                    </a:lnTo>
                    <a:lnTo>
                      <a:pt x="0" y="1278"/>
                    </a:lnTo>
                    <a:lnTo>
                      <a:pt x="0" y="1278"/>
                    </a:lnTo>
                    <a:lnTo>
                      <a:pt x="1" y="1214"/>
                    </a:lnTo>
                    <a:lnTo>
                      <a:pt x="6" y="1148"/>
                    </a:lnTo>
                    <a:lnTo>
                      <a:pt x="13" y="1085"/>
                    </a:lnTo>
                    <a:lnTo>
                      <a:pt x="24" y="1022"/>
                    </a:lnTo>
                    <a:lnTo>
                      <a:pt x="40" y="958"/>
                    </a:lnTo>
                    <a:lnTo>
                      <a:pt x="56" y="898"/>
                    </a:lnTo>
                    <a:lnTo>
                      <a:pt x="76" y="838"/>
                    </a:lnTo>
                    <a:lnTo>
                      <a:pt x="99" y="782"/>
                    </a:lnTo>
                    <a:lnTo>
                      <a:pt x="126" y="725"/>
                    </a:lnTo>
                    <a:lnTo>
                      <a:pt x="153" y="669"/>
                    </a:lnTo>
                    <a:lnTo>
                      <a:pt x="184" y="615"/>
                    </a:lnTo>
                    <a:lnTo>
                      <a:pt x="218" y="563"/>
                    </a:lnTo>
                    <a:lnTo>
                      <a:pt x="253" y="514"/>
                    </a:lnTo>
                    <a:lnTo>
                      <a:pt x="290" y="465"/>
                    </a:lnTo>
                    <a:lnTo>
                      <a:pt x="332" y="419"/>
                    </a:lnTo>
                    <a:lnTo>
                      <a:pt x="373" y="374"/>
                    </a:lnTo>
                    <a:lnTo>
                      <a:pt x="418" y="332"/>
                    </a:lnTo>
                    <a:lnTo>
                      <a:pt x="464" y="292"/>
                    </a:lnTo>
                    <a:lnTo>
                      <a:pt x="513" y="254"/>
                    </a:lnTo>
                    <a:lnTo>
                      <a:pt x="562" y="219"/>
                    </a:lnTo>
                    <a:lnTo>
                      <a:pt x="615" y="185"/>
                    </a:lnTo>
                    <a:lnTo>
                      <a:pt x="669" y="154"/>
                    </a:lnTo>
                    <a:lnTo>
                      <a:pt x="724" y="126"/>
                    </a:lnTo>
                    <a:lnTo>
                      <a:pt x="781" y="100"/>
                    </a:lnTo>
                    <a:lnTo>
                      <a:pt x="838" y="77"/>
                    </a:lnTo>
                    <a:lnTo>
                      <a:pt x="898" y="57"/>
                    </a:lnTo>
                    <a:lnTo>
                      <a:pt x="958" y="40"/>
                    </a:lnTo>
                    <a:lnTo>
                      <a:pt x="1021" y="26"/>
                    </a:lnTo>
                    <a:lnTo>
                      <a:pt x="1084" y="14"/>
                    </a:lnTo>
                    <a:lnTo>
                      <a:pt x="1147" y="6"/>
                    </a:lnTo>
                    <a:lnTo>
                      <a:pt x="1211" y="2"/>
                    </a:lnTo>
                    <a:lnTo>
                      <a:pt x="1278" y="0"/>
                    </a:lnTo>
                  </a:path>
                </a:pathLst>
              </a:custGeom>
              <a:noFill/>
              <a:ln w="12700" cap="flat" cmpd="sng" algn="ctr">
                <a:solidFill>
                  <a:schemeClr val="accent4"/>
                </a:solidFill>
                <a:prstDash val="lgDash"/>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US" sz="3602" dirty="0"/>
              </a:p>
            </p:txBody>
          </p:sp>
        </p:grpSp>
      </p:grpSp>
      <p:sp>
        <p:nvSpPr>
          <p:cNvPr id="27" name="Oval 26">
            <a:extLst>
              <a:ext uri="{FF2B5EF4-FFF2-40B4-BE49-F238E27FC236}">
                <a16:creationId xmlns:a16="http://schemas.microsoft.com/office/drawing/2014/main" id="{72F663C8-0A3D-4772-B788-8645CCA72B0E}"/>
              </a:ext>
            </a:extLst>
          </p:cNvPr>
          <p:cNvSpPr/>
          <p:nvPr userDrawn="1"/>
        </p:nvSpPr>
        <p:spPr>
          <a:xfrm>
            <a:off x="353113" y="7378894"/>
            <a:ext cx="1590881" cy="15902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2" dirty="0"/>
          </a:p>
        </p:txBody>
      </p:sp>
      <p:sp>
        <p:nvSpPr>
          <p:cNvPr id="28" name="Oval 27">
            <a:extLst>
              <a:ext uri="{FF2B5EF4-FFF2-40B4-BE49-F238E27FC236}">
                <a16:creationId xmlns:a16="http://schemas.microsoft.com/office/drawing/2014/main" id="{A3FDCF70-1877-410D-BB9A-F351D77EC67C}"/>
              </a:ext>
            </a:extLst>
          </p:cNvPr>
          <p:cNvSpPr/>
          <p:nvPr userDrawn="1"/>
        </p:nvSpPr>
        <p:spPr>
          <a:xfrm>
            <a:off x="7706108" y="7378894"/>
            <a:ext cx="1590881" cy="15902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2" dirty="0"/>
          </a:p>
        </p:txBody>
      </p:sp>
      <p:sp>
        <p:nvSpPr>
          <p:cNvPr id="29" name="Oval 28">
            <a:extLst>
              <a:ext uri="{FF2B5EF4-FFF2-40B4-BE49-F238E27FC236}">
                <a16:creationId xmlns:a16="http://schemas.microsoft.com/office/drawing/2014/main" id="{085F80D3-A651-4CF6-83E3-F2BD79B93603}"/>
              </a:ext>
            </a:extLst>
          </p:cNvPr>
          <p:cNvSpPr/>
          <p:nvPr userDrawn="1"/>
        </p:nvSpPr>
        <p:spPr>
          <a:xfrm>
            <a:off x="15084515" y="7378894"/>
            <a:ext cx="1590881" cy="15902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2" dirty="0"/>
          </a:p>
        </p:txBody>
      </p:sp>
      <p:sp>
        <p:nvSpPr>
          <p:cNvPr id="30" name="Oval 29">
            <a:extLst>
              <a:ext uri="{FF2B5EF4-FFF2-40B4-BE49-F238E27FC236}">
                <a16:creationId xmlns:a16="http://schemas.microsoft.com/office/drawing/2014/main" id="{31C79335-FF45-41DA-A195-8967ED85B79A}"/>
              </a:ext>
            </a:extLst>
          </p:cNvPr>
          <p:cNvSpPr/>
          <p:nvPr userDrawn="1"/>
        </p:nvSpPr>
        <p:spPr>
          <a:xfrm>
            <a:off x="11395313" y="7378894"/>
            <a:ext cx="1590881" cy="15902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2" dirty="0"/>
          </a:p>
        </p:txBody>
      </p:sp>
      <p:sp>
        <p:nvSpPr>
          <p:cNvPr id="32" name="Oval 31">
            <a:extLst>
              <a:ext uri="{FF2B5EF4-FFF2-40B4-BE49-F238E27FC236}">
                <a16:creationId xmlns:a16="http://schemas.microsoft.com/office/drawing/2014/main" id="{BD8FE2A3-0F9E-4EB5-A820-2A0946179A16}"/>
              </a:ext>
            </a:extLst>
          </p:cNvPr>
          <p:cNvSpPr/>
          <p:nvPr/>
        </p:nvSpPr>
        <p:spPr>
          <a:xfrm>
            <a:off x="4016906" y="7378894"/>
            <a:ext cx="1590881" cy="15902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2" dirty="0"/>
          </a:p>
        </p:txBody>
      </p:sp>
      <p:sp>
        <p:nvSpPr>
          <p:cNvPr id="34" name="Oval 33">
            <a:extLst>
              <a:ext uri="{FF2B5EF4-FFF2-40B4-BE49-F238E27FC236}">
                <a16:creationId xmlns:a16="http://schemas.microsoft.com/office/drawing/2014/main" id="{0DB8694D-C5FF-4561-8CCF-8D073E5179B1}"/>
              </a:ext>
            </a:extLst>
          </p:cNvPr>
          <p:cNvSpPr/>
          <p:nvPr userDrawn="1"/>
        </p:nvSpPr>
        <p:spPr>
          <a:xfrm>
            <a:off x="18773717" y="7378894"/>
            <a:ext cx="1590881" cy="15902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2" dirty="0"/>
          </a:p>
        </p:txBody>
      </p:sp>
      <p:sp>
        <p:nvSpPr>
          <p:cNvPr id="35" name="Oval 34">
            <a:extLst>
              <a:ext uri="{FF2B5EF4-FFF2-40B4-BE49-F238E27FC236}">
                <a16:creationId xmlns:a16="http://schemas.microsoft.com/office/drawing/2014/main" id="{7C5A5B67-D80B-4B4D-B8DF-F73DCB11E72D}"/>
              </a:ext>
            </a:extLst>
          </p:cNvPr>
          <p:cNvSpPr/>
          <p:nvPr userDrawn="1"/>
        </p:nvSpPr>
        <p:spPr>
          <a:xfrm>
            <a:off x="22488335" y="7378894"/>
            <a:ext cx="1590881" cy="1590260"/>
          </a:xfrm>
          <a:prstGeom prst="ellipse">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3602" dirty="0"/>
          </a:p>
        </p:txBody>
      </p:sp>
      <p:grpSp>
        <p:nvGrpSpPr>
          <p:cNvPr id="124" name="Group 123">
            <a:extLst>
              <a:ext uri="{FF2B5EF4-FFF2-40B4-BE49-F238E27FC236}">
                <a16:creationId xmlns:a16="http://schemas.microsoft.com/office/drawing/2014/main" id="{573C2D20-F522-46E5-9A5F-10773C6078F4}"/>
              </a:ext>
            </a:extLst>
          </p:cNvPr>
          <p:cNvGrpSpPr/>
          <p:nvPr userDrawn="1"/>
        </p:nvGrpSpPr>
        <p:grpSpPr>
          <a:xfrm>
            <a:off x="8051647" y="9997578"/>
            <a:ext cx="995100" cy="699168"/>
            <a:chOff x="8340054" y="2449652"/>
            <a:chExt cx="819143" cy="575614"/>
          </a:xfrm>
          <a:solidFill>
            <a:schemeClr val="bg1"/>
          </a:solidFill>
        </p:grpSpPr>
        <p:sp>
          <p:nvSpPr>
            <p:cNvPr id="125" name="Freeform: Shape 124">
              <a:extLst>
                <a:ext uri="{FF2B5EF4-FFF2-40B4-BE49-F238E27FC236}">
                  <a16:creationId xmlns:a16="http://schemas.microsoft.com/office/drawing/2014/main" id="{09D4128B-A2BA-455C-A62F-6A83C9277544}"/>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sz="3600" dirty="0"/>
            </a:p>
          </p:txBody>
        </p:sp>
        <p:sp>
          <p:nvSpPr>
            <p:cNvPr id="126" name="Freeform: Shape 125">
              <a:extLst>
                <a:ext uri="{FF2B5EF4-FFF2-40B4-BE49-F238E27FC236}">
                  <a16:creationId xmlns:a16="http://schemas.microsoft.com/office/drawing/2014/main" id="{4C5D6C7E-0218-4A06-AE4B-ED84977F7C0C}"/>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sz="3600" dirty="0"/>
            </a:p>
          </p:txBody>
        </p:sp>
        <p:sp>
          <p:nvSpPr>
            <p:cNvPr id="127" name="Freeform: Shape 126">
              <a:extLst>
                <a:ext uri="{FF2B5EF4-FFF2-40B4-BE49-F238E27FC236}">
                  <a16:creationId xmlns:a16="http://schemas.microsoft.com/office/drawing/2014/main" id="{3DFD51A6-AAEE-40B2-88C6-EF9138C55A1D}"/>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sz="3600" dirty="0"/>
            </a:p>
          </p:txBody>
        </p:sp>
        <p:sp>
          <p:nvSpPr>
            <p:cNvPr id="128" name="Freeform: Shape 127">
              <a:extLst>
                <a:ext uri="{FF2B5EF4-FFF2-40B4-BE49-F238E27FC236}">
                  <a16:creationId xmlns:a16="http://schemas.microsoft.com/office/drawing/2014/main" id="{FA153B77-3B65-49C2-A456-EF1213190A7F}"/>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sz="3600" dirty="0"/>
            </a:p>
          </p:txBody>
        </p:sp>
      </p:grpSp>
      <p:grpSp>
        <p:nvGrpSpPr>
          <p:cNvPr id="129" name="Group 128">
            <a:extLst>
              <a:ext uri="{FF2B5EF4-FFF2-40B4-BE49-F238E27FC236}">
                <a16:creationId xmlns:a16="http://schemas.microsoft.com/office/drawing/2014/main" id="{F8341A32-CFA7-4544-A551-9CC8E2729ECE}"/>
              </a:ext>
            </a:extLst>
          </p:cNvPr>
          <p:cNvGrpSpPr/>
          <p:nvPr userDrawn="1"/>
        </p:nvGrpSpPr>
        <p:grpSpPr>
          <a:xfrm>
            <a:off x="11667452" y="6360906"/>
            <a:ext cx="995100" cy="699168"/>
            <a:chOff x="8340054" y="2449652"/>
            <a:chExt cx="819143" cy="575614"/>
          </a:xfrm>
          <a:solidFill>
            <a:schemeClr val="bg1"/>
          </a:solidFill>
        </p:grpSpPr>
        <p:sp>
          <p:nvSpPr>
            <p:cNvPr id="130" name="Freeform: Shape 129">
              <a:extLst>
                <a:ext uri="{FF2B5EF4-FFF2-40B4-BE49-F238E27FC236}">
                  <a16:creationId xmlns:a16="http://schemas.microsoft.com/office/drawing/2014/main" id="{C5B82C1C-014F-4153-90BA-F7AF283F479F}"/>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sz="3600" dirty="0"/>
            </a:p>
          </p:txBody>
        </p:sp>
        <p:sp>
          <p:nvSpPr>
            <p:cNvPr id="131" name="Freeform: Shape 130">
              <a:extLst>
                <a:ext uri="{FF2B5EF4-FFF2-40B4-BE49-F238E27FC236}">
                  <a16:creationId xmlns:a16="http://schemas.microsoft.com/office/drawing/2014/main" id="{5FF83976-2B9E-490E-899A-C8F87288DC8A}"/>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sz="3600" dirty="0"/>
            </a:p>
          </p:txBody>
        </p:sp>
        <p:sp>
          <p:nvSpPr>
            <p:cNvPr id="132" name="Freeform: Shape 131">
              <a:extLst>
                <a:ext uri="{FF2B5EF4-FFF2-40B4-BE49-F238E27FC236}">
                  <a16:creationId xmlns:a16="http://schemas.microsoft.com/office/drawing/2014/main" id="{67199B39-2F76-42DD-B848-5D0458B960D7}"/>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sz="3600" dirty="0"/>
            </a:p>
          </p:txBody>
        </p:sp>
        <p:sp>
          <p:nvSpPr>
            <p:cNvPr id="133" name="Freeform: Shape 132">
              <a:extLst>
                <a:ext uri="{FF2B5EF4-FFF2-40B4-BE49-F238E27FC236}">
                  <a16:creationId xmlns:a16="http://schemas.microsoft.com/office/drawing/2014/main" id="{2A44131B-3995-48F9-AC9C-49CADCF14A3A}"/>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sz="3600" dirty="0"/>
            </a:p>
          </p:txBody>
        </p:sp>
      </p:grpSp>
      <p:grpSp>
        <p:nvGrpSpPr>
          <p:cNvPr id="134" name="Group 133">
            <a:extLst>
              <a:ext uri="{FF2B5EF4-FFF2-40B4-BE49-F238E27FC236}">
                <a16:creationId xmlns:a16="http://schemas.microsoft.com/office/drawing/2014/main" id="{31F18E26-1F96-4ADE-8203-50B5C784AE1B}"/>
              </a:ext>
            </a:extLst>
          </p:cNvPr>
          <p:cNvGrpSpPr/>
          <p:nvPr userDrawn="1"/>
        </p:nvGrpSpPr>
        <p:grpSpPr>
          <a:xfrm>
            <a:off x="15469843" y="9987946"/>
            <a:ext cx="995100" cy="699168"/>
            <a:chOff x="8340054" y="2449652"/>
            <a:chExt cx="819143" cy="575614"/>
          </a:xfrm>
          <a:solidFill>
            <a:schemeClr val="bg1"/>
          </a:solidFill>
        </p:grpSpPr>
        <p:sp>
          <p:nvSpPr>
            <p:cNvPr id="135" name="Freeform: Shape 134">
              <a:extLst>
                <a:ext uri="{FF2B5EF4-FFF2-40B4-BE49-F238E27FC236}">
                  <a16:creationId xmlns:a16="http://schemas.microsoft.com/office/drawing/2014/main" id="{9928412D-C5CB-4ECA-94CE-C1485AC9ECB4}"/>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sz="3600" dirty="0"/>
            </a:p>
          </p:txBody>
        </p:sp>
        <p:sp>
          <p:nvSpPr>
            <p:cNvPr id="136" name="Freeform: Shape 135">
              <a:extLst>
                <a:ext uri="{FF2B5EF4-FFF2-40B4-BE49-F238E27FC236}">
                  <a16:creationId xmlns:a16="http://schemas.microsoft.com/office/drawing/2014/main" id="{632ACC48-791A-4A91-A05A-829BD94937F4}"/>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sz="3600" dirty="0"/>
            </a:p>
          </p:txBody>
        </p:sp>
        <p:sp>
          <p:nvSpPr>
            <p:cNvPr id="137" name="Freeform: Shape 136">
              <a:extLst>
                <a:ext uri="{FF2B5EF4-FFF2-40B4-BE49-F238E27FC236}">
                  <a16:creationId xmlns:a16="http://schemas.microsoft.com/office/drawing/2014/main" id="{AA22D6B7-1768-4BC8-A128-AEAD2FCF109F}"/>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sz="3600" dirty="0"/>
            </a:p>
          </p:txBody>
        </p:sp>
        <p:sp>
          <p:nvSpPr>
            <p:cNvPr id="138" name="Freeform: Shape 137">
              <a:extLst>
                <a:ext uri="{FF2B5EF4-FFF2-40B4-BE49-F238E27FC236}">
                  <a16:creationId xmlns:a16="http://schemas.microsoft.com/office/drawing/2014/main" id="{F3E4517E-3541-4A61-A416-DD71B49B6F8E}"/>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sz="3600" dirty="0"/>
            </a:p>
          </p:txBody>
        </p:sp>
      </p:grpSp>
      <p:grpSp>
        <p:nvGrpSpPr>
          <p:cNvPr id="139" name="Group 138">
            <a:extLst>
              <a:ext uri="{FF2B5EF4-FFF2-40B4-BE49-F238E27FC236}">
                <a16:creationId xmlns:a16="http://schemas.microsoft.com/office/drawing/2014/main" id="{320E940B-AE45-4176-8B91-0DF96D42AAC1}"/>
              </a:ext>
            </a:extLst>
          </p:cNvPr>
          <p:cNvGrpSpPr/>
          <p:nvPr userDrawn="1"/>
        </p:nvGrpSpPr>
        <p:grpSpPr>
          <a:xfrm>
            <a:off x="22853894" y="10016266"/>
            <a:ext cx="995100" cy="699168"/>
            <a:chOff x="8340054" y="2449652"/>
            <a:chExt cx="819143" cy="575614"/>
          </a:xfrm>
          <a:solidFill>
            <a:schemeClr val="bg1"/>
          </a:solidFill>
        </p:grpSpPr>
        <p:sp>
          <p:nvSpPr>
            <p:cNvPr id="140" name="Freeform: Shape 139">
              <a:extLst>
                <a:ext uri="{FF2B5EF4-FFF2-40B4-BE49-F238E27FC236}">
                  <a16:creationId xmlns:a16="http://schemas.microsoft.com/office/drawing/2014/main" id="{446AA38C-90C3-49C3-9EBF-B74A3BA04DE5}"/>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sz="3600" dirty="0"/>
            </a:p>
          </p:txBody>
        </p:sp>
        <p:sp>
          <p:nvSpPr>
            <p:cNvPr id="141" name="Freeform: Shape 140">
              <a:extLst>
                <a:ext uri="{FF2B5EF4-FFF2-40B4-BE49-F238E27FC236}">
                  <a16:creationId xmlns:a16="http://schemas.microsoft.com/office/drawing/2014/main" id="{10D7B2B6-07AE-404E-B804-8574056E34D6}"/>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sz="3600" dirty="0"/>
            </a:p>
          </p:txBody>
        </p:sp>
        <p:sp>
          <p:nvSpPr>
            <p:cNvPr id="142" name="Freeform: Shape 141">
              <a:extLst>
                <a:ext uri="{FF2B5EF4-FFF2-40B4-BE49-F238E27FC236}">
                  <a16:creationId xmlns:a16="http://schemas.microsoft.com/office/drawing/2014/main" id="{A3F911EE-8C3F-4321-BA0E-AB8E82DADF1A}"/>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sz="3600" dirty="0"/>
            </a:p>
          </p:txBody>
        </p:sp>
        <p:sp>
          <p:nvSpPr>
            <p:cNvPr id="143" name="Freeform: Shape 142">
              <a:extLst>
                <a:ext uri="{FF2B5EF4-FFF2-40B4-BE49-F238E27FC236}">
                  <a16:creationId xmlns:a16="http://schemas.microsoft.com/office/drawing/2014/main" id="{1041C398-57AC-472C-B6FB-FC5E17D8C7BB}"/>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sz="3600" dirty="0"/>
            </a:p>
          </p:txBody>
        </p:sp>
      </p:grpSp>
      <p:grpSp>
        <p:nvGrpSpPr>
          <p:cNvPr id="144" name="Group 143">
            <a:extLst>
              <a:ext uri="{FF2B5EF4-FFF2-40B4-BE49-F238E27FC236}">
                <a16:creationId xmlns:a16="http://schemas.microsoft.com/office/drawing/2014/main" id="{C02BA0F0-442E-44F8-A886-69995C42C34E}"/>
              </a:ext>
            </a:extLst>
          </p:cNvPr>
          <p:cNvGrpSpPr/>
          <p:nvPr userDrawn="1"/>
        </p:nvGrpSpPr>
        <p:grpSpPr>
          <a:xfrm>
            <a:off x="4347831" y="6355528"/>
            <a:ext cx="995100" cy="699168"/>
            <a:chOff x="8340054" y="2449652"/>
            <a:chExt cx="819143" cy="575614"/>
          </a:xfrm>
          <a:solidFill>
            <a:schemeClr val="bg1"/>
          </a:solidFill>
        </p:grpSpPr>
        <p:sp>
          <p:nvSpPr>
            <p:cNvPr id="145" name="Freeform: Shape 144">
              <a:extLst>
                <a:ext uri="{FF2B5EF4-FFF2-40B4-BE49-F238E27FC236}">
                  <a16:creationId xmlns:a16="http://schemas.microsoft.com/office/drawing/2014/main" id="{7B6121EA-FB34-4620-93AA-BB11E0A57F3D}"/>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sz="3600" dirty="0"/>
            </a:p>
          </p:txBody>
        </p:sp>
        <p:sp>
          <p:nvSpPr>
            <p:cNvPr id="146" name="Freeform: Shape 145">
              <a:extLst>
                <a:ext uri="{FF2B5EF4-FFF2-40B4-BE49-F238E27FC236}">
                  <a16:creationId xmlns:a16="http://schemas.microsoft.com/office/drawing/2014/main" id="{5F53B81C-2403-4A12-BDDC-711F5016B855}"/>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sz="3600" dirty="0"/>
            </a:p>
          </p:txBody>
        </p:sp>
        <p:sp>
          <p:nvSpPr>
            <p:cNvPr id="147" name="Freeform: Shape 146">
              <a:extLst>
                <a:ext uri="{FF2B5EF4-FFF2-40B4-BE49-F238E27FC236}">
                  <a16:creationId xmlns:a16="http://schemas.microsoft.com/office/drawing/2014/main" id="{8E5D688A-D230-4677-AE79-69DC029A333D}"/>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sz="3600" dirty="0"/>
            </a:p>
          </p:txBody>
        </p:sp>
        <p:sp>
          <p:nvSpPr>
            <p:cNvPr id="148" name="Freeform: Shape 147">
              <a:extLst>
                <a:ext uri="{FF2B5EF4-FFF2-40B4-BE49-F238E27FC236}">
                  <a16:creationId xmlns:a16="http://schemas.microsoft.com/office/drawing/2014/main" id="{055B473D-F0E5-4A42-B4DD-D925B89A1A2D}"/>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sz="3600" dirty="0"/>
            </a:p>
          </p:txBody>
        </p:sp>
      </p:grpSp>
      <p:grpSp>
        <p:nvGrpSpPr>
          <p:cNvPr id="149" name="Group 148">
            <a:extLst>
              <a:ext uri="{FF2B5EF4-FFF2-40B4-BE49-F238E27FC236}">
                <a16:creationId xmlns:a16="http://schemas.microsoft.com/office/drawing/2014/main" id="{7C30F300-2BBC-4703-A383-28CE2AF3E918}"/>
              </a:ext>
            </a:extLst>
          </p:cNvPr>
          <p:cNvGrpSpPr/>
          <p:nvPr userDrawn="1"/>
        </p:nvGrpSpPr>
        <p:grpSpPr>
          <a:xfrm>
            <a:off x="651002" y="9987946"/>
            <a:ext cx="995100" cy="699168"/>
            <a:chOff x="8340054" y="2449652"/>
            <a:chExt cx="819143" cy="575614"/>
          </a:xfrm>
          <a:solidFill>
            <a:schemeClr val="bg1"/>
          </a:solidFill>
        </p:grpSpPr>
        <p:sp>
          <p:nvSpPr>
            <p:cNvPr id="150" name="Freeform: Shape 149">
              <a:extLst>
                <a:ext uri="{FF2B5EF4-FFF2-40B4-BE49-F238E27FC236}">
                  <a16:creationId xmlns:a16="http://schemas.microsoft.com/office/drawing/2014/main" id="{622E0544-8A82-4619-8048-C939B2716F26}"/>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sz="3600" dirty="0"/>
            </a:p>
          </p:txBody>
        </p:sp>
        <p:sp>
          <p:nvSpPr>
            <p:cNvPr id="151" name="Freeform: Shape 150">
              <a:extLst>
                <a:ext uri="{FF2B5EF4-FFF2-40B4-BE49-F238E27FC236}">
                  <a16:creationId xmlns:a16="http://schemas.microsoft.com/office/drawing/2014/main" id="{2A26A3D8-14B2-4503-9F66-814040A7D84E}"/>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sz="3600" dirty="0"/>
            </a:p>
          </p:txBody>
        </p:sp>
        <p:sp>
          <p:nvSpPr>
            <p:cNvPr id="152" name="Freeform: Shape 151">
              <a:extLst>
                <a:ext uri="{FF2B5EF4-FFF2-40B4-BE49-F238E27FC236}">
                  <a16:creationId xmlns:a16="http://schemas.microsoft.com/office/drawing/2014/main" id="{3C0749D3-C798-4770-9F5D-3CE89ECC3FC9}"/>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sz="3600" dirty="0"/>
            </a:p>
          </p:txBody>
        </p:sp>
        <p:sp>
          <p:nvSpPr>
            <p:cNvPr id="153" name="Freeform: Shape 152">
              <a:extLst>
                <a:ext uri="{FF2B5EF4-FFF2-40B4-BE49-F238E27FC236}">
                  <a16:creationId xmlns:a16="http://schemas.microsoft.com/office/drawing/2014/main" id="{82024011-EE34-48DC-BBCF-0320C1145D84}"/>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sz="3600" dirty="0"/>
            </a:p>
          </p:txBody>
        </p:sp>
      </p:grpSp>
      <p:grpSp>
        <p:nvGrpSpPr>
          <p:cNvPr id="154" name="Group 153">
            <a:extLst>
              <a:ext uri="{FF2B5EF4-FFF2-40B4-BE49-F238E27FC236}">
                <a16:creationId xmlns:a16="http://schemas.microsoft.com/office/drawing/2014/main" id="{7D52505A-92C2-48D7-B0AE-C7A9761D6B27}"/>
              </a:ext>
            </a:extLst>
          </p:cNvPr>
          <p:cNvGrpSpPr/>
          <p:nvPr userDrawn="1"/>
        </p:nvGrpSpPr>
        <p:grpSpPr>
          <a:xfrm>
            <a:off x="19111481" y="6360906"/>
            <a:ext cx="995100" cy="699168"/>
            <a:chOff x="8340054" y="2449652"/>
            <a:chExt cx="819143" cy="575614"/>
          </a:xfrm>
          <a:solidFill>
            <a:schemeClr val="bg1"/>
          </a:solidFill>
        </p:grpSpPr>
        <p:sp>
          <p:nvSpPr>
            <p:cNvPr id="155" name="Freeform: Shape 154">
              <a:extLst>
                <a:ext uri="{FF2B5EF4-FFF2-40B4-BE49-F238E27FC236}">
                  <a16:creationId xmlns:a16="http://schemas.microsoft.com/office/drawing/2014/main" id="{EE2FAAE1-A323-4A9B-92E1-0C77C35F4ACC}"/>
                </a:ext>
              </a:extLst>
            </p:cNvPr>
            <p:cNvSpPr/>
            <p:nvPr/>
          </p:nvSpPr>
          <p:spPr>
            <a:xfrm>
              <a:off x="8340054" y="2449652"/>
              <a:ext cx="819143" cy="575614"/>
            </a:xfrm>
            <a:custGeom>
              <a:avLst/>
              <a:gdLst>
                <a:gd name="connsiteX0" fmla="*/ 685203 w 819143"/>
                <a:gd name="connsiteY0" fmla="*/ 43171 h 575614"/>
                <a:gd name="connsiteX1" fmla="*/ 533920 w 819143"/>
                <a:gd name="connsiteY1" fmla="*/ 43171 h 575614"/>
                <a:gd name="connsiteX2" fmla="*/ 533920 w 819143"/>
                <a:gd name="connsiteY2" fmla="*/ 5535 h 575614"/>
                <a:gd name="connsiteX3" fmla="*/ 499235 w 819143"/>
                <a:gd name="connsiteY3" fmla="*/ 5535 h 575614"/>
                <a:gd name="connsiteX4" fmla="*/ 499235 w 819143"/>
                <a:gd name="connsiteY4" fmla="*/ 43171 h 575614"/>
                <a:gd name="connsiteX5" fmla="*/ 97781 w 819143"/>
                <a:gd name="connsiteY5" fmla="*/ 43171 h 575614"/>
                <a:gd name="connsiteX6" fmla="*/ 5535 w 819143"/>
                <a:gd name="connsiteY6" fmla="*/ 135417 h 575614"/>
                <a:gd name="connsiteX7" fmla="*/ 5535 w 819143"/>
                <a:gd name="connsiteY7" fmla="*/ 445363 h 575614"/>
                <a:gd name="connsiteX8" fmla="*/ 97781 w 819143"/>
                <a:gd name="connsiteY8" fmla="*/ 537609 h 575614"/>
                <a:gd name="connsiteX9" fmla="*/ 499235 w 819143"/>
                <a:gd name="connsiteY9" fmla="*/ 537609 h 575614"/>
                <a:gd name="connsiteX10" fmla="*/ 499235 w 819143"/>
                <a:gd name="connsiteY10" fmla="*/ 573769 h 575614"/>
                <a:gd name="connsiteX11" fmla="*/ 533920 w 819143"/>
                <a:gd name="connsiteY11" fmla="*/ 573769 h 575614"/>
                <a:gd name="connsiteX12" fmla="*/ 533920 w 819143"/>
                <a:gd name="connsiteY12" fmla="*/ 537609 h 575614"/>
                <a:gd name="connsiteX13" fmla="*/ 685203 w 819143"/>
                <a:gd name="connsiteY13" fmla="*/ 537609 h 575614"/>
                <a:gd name="connsiteX14" fmla="*/ 815823 w 819143"/>
                <a:gd name="connsiteY14" fmla="*/ 406989 h 575614"/>
                <a:gd name="connsiteX15" fmla="*/ 815823 w 819143"/>
                <a:gd name="connsiteY15" fmla="*/ 173791 h 575614"/>
                <a:gd name="connsiteX16" fmla="*/ 685203 w 819143"/>
                <a:gd name="connsiteY16" fmla="*/ 43171 h 575614"/>
                <a:gd name="connsiteX17" fmla="*/ 459384 w 819143"/>
                <a:gd name="connsiteY17" fmla="*/ 76380 h 575614"/>
                <a:gd name="connsiteX18" fmla="*/ 418058 w 819143"/>
                <a:gd name="connsiteY18" fmla="*/ 115492 h 575614"/>
                <a:gd name="connsiteX19" fmla="*/ 257182 w 819143"/>
                <a:gd name="connsiteY19" fmla="*/ 115492 h 575614"/>
                <a:gd name="connsiteX20" fmla="*/ 218070 w 819143"/>
                <a:gd name="connsiteY20" fmla="*/ 77117 h 575614"/>
                <a:gd name="connsiteX21" fmla="*/ 459384 w 819143"/>
                <a:gd name="connsiteY21" fmla="*/ 76380 h 575614"/>
                <a:gd name="connsiteX22" fmla="*/ 220284 w 819143"/>
                <a:gd name="connsiteY22" fmla="*/ 502924 h 575614"/>
                <a:gd name="connsiteX23" fmla="*/ 261610 w 819143"/>
                <a:gd name="connsiteY23" fmla="*/ 463812 h 575614"/>
                <a:gd name="connsiteX24" fmla="*/ 422486 w 819143"/>
                <a:gd name="connsiteY24" fmla="*/ 463812 h 575614"/>
                <a:gd name="connsiteX25" fmla="*/ 461599 w 819143"/>
                <a:gd name="connsiteY25" fmla="*/ 502186 h 575614"/>
                <a:gd name="connsiteX26" fmla="*/ 220284 w 819143"/>
                <a:gd name="connsiteY26" fmla="*/ 502924 h 575614"/>
                <a:gd name="connsiteX27" fmla="*/ 509566 w 819143"/>
                <a:gd name="connsiteY27" fmla="*/ 506614 h 575614"/>
                <a:gd name="connsiteX28" fmla="*/ 435032 w 819143"/>
                <a:gd name="connsiteY28" fmla="*/ 432817 h 575614"/>
                <a:gd name="connsiteX29" fmla="*/ 249064 w 819143"/>
                <a:gd name="connsiteY29" fmla="*/ 432817 h 575614"/>
                <a:gd name="connsiteX30" fmla="*/ 171577 w 819143"/>
                <a:gd name="connsiteY30" fmla="*/ 506614 h 575614"/>
                <a:gd name="connsiteX31" fmla="*/ 98519 w 819143"/>
                <a:gd name="connsiteY31" fmla="*/ 506614 h 575614"/>
                <a:gd name="connsiteX32" fmla="*/ 37268 w 819143"/>
                <a:gd name="connsiteY32" fmla="*/ 445363 h 575614"/>
                <a:gd name="connsiteX33" fmla="*/ 37268 w 819143"/>
                <a:gd name="connsiteY33" fmla="*/ 135417 h 575614"/>
                <a:gd name="connsiteX34" fmla="*/ 98519 w 819143"/>
                <a:gd name="connsiteY34" fmla="*/ 74166 h 575614"/>
                <a:gd name="connsiteX35" fmla="*/ 172316 w 819143"/>
                <a:gd name="connsiteY35" fmla="*/ 74166 h 575614"/>
                <a:gd name="connsiteX36" fmla="*/ 246113 w 819143"/>
                <a:gd name="connsiteY36" fmla="*/ 147224 h 575614"/>
                <a:gd name="connsiteX37" fmla="*/ 432080 w 819143"/>
                <a:gd name="connsiteY37" fmla="*/ 147224 h 575614"/>
                <a:gd name="connsiteX38" fmla="*/ 508829 w 819143"/>
                <a:gd name="connsiteY38" fmla="*/ 74166 h 575614"/>
                <a:gd name="connsiteX39" fmla="*/ 686678 w 819143"/>
                <a:gd name="connsiteY39" fmla="*/ 74166 h 575614"/>
                <a:gd name="connsiteX40" fmla="*/ 746454 w 819143"/>
                <a:gd name="connsiteY40" fmla="*/ 94829 h 575614"/>
                <a:gd name="connsiteX41" fmla="*/ 730956 w 819143"/>
                <a:gd name="connsiteY41" fmla="*/ 94829 h 575614"/>
                <a:gd name="connsiteX42" fmla="*/ 730956 w 819143"/>
                <a:gd name="connsiteY42" fmla="*/ 200358 h 575614"/>
                <a:gd name="connsiteX43" fmla="*/ 786304 w 819143"/>
                <a:gd name="connsiteY43" fmla="*/ 200358 h 575614"/>
                <a:gd name="connsiteX44" fmla="*/ 786304 w 819143"/>
                <a:gd name="connsiteY44" fmla="*/ 378946 h 575614"/>
                <a:gd name="connsiteX45" fmla="*/ 730956 w 819143"/>
                <a:gd name="connsiteY45" fmla="*/ 378946 h 575614"/>
                <a:gd name="connsiteX46" fmla="*/ 730956 w 819143"/>
                <a:gd name="connsiteY46" fmla="*/ 484475 h 575614"/>
                <a:gd name="connsiteX47" fmla="*/ 748668 w 819143"/>
                <a:gd name="connsiteY47" fmla="*/ 484475 h 575614"/>
                <a:gd name="connsiteX48" fmla="*/ 685941 w 819143"/>
                <a:gd name="connsiteY48" fmla="*/ 506614 h 575614"/>
                <a:gd name="connsiteX49" fmla="*/ 509566 w 819143"/>
                <a:gd name="connsiteY49" fmla="*/ 506614 h 57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819143" h="575614">
                  <a:moveTo>
                    <a:pt x="685203" y="43171"/>
                  </a:moveTo>
                  <a:lnTo>
                    <a:pt x="533920" y="43171"/>
                  </a:lnTo>
                  <a:lnTo>
                    <a:pt x="533920" y="5535"/>
                  </a:lnTo>
                  <a:lnTo>
                    <a:pt x="499235" y="5535"/>
                  </a:lnTo>
                  <a:lnTo>
                    <a:pt x="499235" y="43171"/>
                  </a:lnTo>
                  <a:lnTo>
                    <a:pt x="97781" y="43171"/>
                  </a:lnTo>
                  <a:cubicBezTo>
                    <a:pt x="46862" y="43171"/>
                    <a:pt x="5535" y="84497"/>
                    <a:pt x="5535" y="135417"/>
                  </a:cubicBezTo>
                  <a:lnTo>
                    <a:pt x="5535" y="445363"/>
                  </a:lnTo>
                  <a:cubicBezTo>
                    <a:pt x="5535" y="496283"/>
                    <a:pt x="46862" y="537609"/>
                    <a:pt x="97781" y="537609"/>
                  </a:cubicBezTo>
                  <a:lnTo>
                    <a:pt x="499235" y="537609"/>
                  </a:lnTo>
                  <a:lnTo>
                    <a:pt x="499235" y="573769"/>
                  </a:lnTo>
                  <a:lnTo>
                    <a:pt x="533920" y="573769"/>
                  </a:lnTo>
                  <a:lnTo>
                    <a:pt x="533920" y="537609"/>
                  </a:lnTo>
                  <a:lnTo>
                    <a:pt x="685203" y="537609"/>
                  </a:lnTo>
                  <a:cubicBezTo>
                    <a:pt x="757523" y="537609"/>
                    <a:pt x="815823" y="479309"/>
                    <a:pt x="815823" y="406989"/>
                  </a:cubicBezTo>
                  <a:lnTo>
                    <a:pt x="815823" y="173791"/>
                  </a:lnTo>
                  <a:cubicBezTo>
                    <a:pt x="815823" y="101470"/>
                    <a:pt x="757523" y="43171"/>
                    <a:pt x="685203" y="43171"/>
                  </a:cubicBezTo>
                  <a:close/>
                  <a:moveTo>
                    <a:pt x="459384" y="76380"/>
                  </a:moveTo>
                  <a:lnTo>
                    <a:pt x="418058" y="115492"/>
                  </a:lnTo>
                  <a:lnTo>
                    <a:pt x="257182" y="115492"/>
                  </a:lnTo>
                  <a:lnTo>
                    <a:pt x="218070" y="77117"/>
                  </a:lnTo>
                  <a:lnTo>
                    <a:pt x="459384" y="76380"/>
                  </a:lnTo>
                  <a:close/>
                  <a:moveTo>
                    <a:pt x="220284" y="502924"/>
                  </a:moveTo>
                  <a:lnTo>
                    <a:pt x="261610" y="463812"/>
                  </a:lnTo>
                  <a:lnTo>
                    <a:pt x="422486" y="463812"/>
                  </a:lnTo>
                  <a:lnTo>
                    <a:pt x="461599" y="502186"/>
                  </a:lnTo>
                  <a:lnTo>
                    <a:pt x="220284" y="502924"/>
                  </a:lnTo>
                  <a:close/>
                  <a:moveTo>
                    <a:pt x="509566" y="506614"/>
                  </a:moveTo>
                  <a:lnTo>
                    <a:pt x="435032" y="432817"/>
                  </a:lnTo>
                  <a:lnTo>
                    <a:pt x="249064" y="432817"/>
                  </a:lnTo>
                  <a:lnTo>
                    <a:pt x="171577" y="506614"/>
                  </a:lnTo>
                  <a:lnTo>
                    <a:pt x="98519" y="506614"/>
                  </a:lnTo>
                  <a:cubicBezTo>
                    <a:pt x="64572" y="506614"/>
                    <a:pt x="37268" y="479309"/>
                    <a:pt x="37268" y="445363"/>
                  </a:cubicBezTo>
                  <a:lnTo>
                    <a:pt x="37268" y="135417"/>
                  </a:lnTo>
                  <a:cubicBezTo>
                    <a:pt x="37268" y="101470"/>
                    <a:pt x="64572" y="74166"/>
                    <a:pt x="98519" y="74166"/>
                  </a:cubicBezTo>
                  <a:lnTo>
                    <a:pt x="172316" y="74166"/>
                  </a:lnTo>
                  <a:lnTo>
                    <a:pt x="246113" y="147224"/>
                  </a:lnTo>
                  <a:lnTo>
                    <a:pt x="432080" y="147224"/>
                  </a:lnTo>
                  <a:lnTo>
                    <a:pt x="508829" y="74166"/>
                  </a:lnTo>
                  <a:lnTo>
                    <a:pt x="686678" y="74166"/>
                  </a:lnTo>
                  <a:cubicBezTo>
                    <a:pt x="709555" y="74166"/>
                    <a:pt x="730219" y="81545"/>
                    <a:pt x="746454" y="94829"/>
                  </a:cubicBezTo>
                  <a:lnTo>
                    <a:pt x="730956" y="94829"/>
                  </a:lnTo>
                  <a:lnTo>
                    <a:pt x="730956" y="200358"/>
                  </a:lnTo>
                  <a:lnTo>
                    <a:pt x="786304" y="200358"/>
                  </a:lnTo>
                  <a:lnTo>
                    <a:pt x="786304" y="378946"/>
                  </a:lnTo>
                  <a:lnTo>
                    <a:pt x="730956" y="378946"/>
                  </a:lnTo>
                  <a:lnTo>
                    <a:pt x="730956" y="484475"/>
                  </a:lnTo>
                  <a:lnTo>
                    <a:pt x="748668" y="484475"/>
                  </a:lnTo>
                  <a:cubicBezTo>
                    <a:pt x="731694" y="498496"/>
                    <a:pt x="709555" y="506614"/>
                    <a:pt x="685941" y="506614"/>
                  </a:cubicBezTo>
                  <a:lnTo>
                    <a:pt x="509566" y="506614"/>
                  </a:lnTo>
                  <a:close/>
                </a:path>
              </a:pathLst>
            </a:custGeom>
            <a:grpFill/>
            <a:ln w="9525" cap="flat">
              <a:noFill/>
              <a:prstDash val="solid"/>
              <a:miter/>
            </a:ln>
          </p:spPr>
          <p:txBody>
            <a:bodyPr rtlCol="0" anchor="ctr"/>
            <a:lstStyle/>
            <a:p>
              <a:endParaRPr lang="en-US" sz="3600" dirty="0"/>
            </a:p>
          </p:txBody>
        </p:sp>
        <p:sp>
          <p:nvSpPr>
            <p:cNvPr id="156" name="Freeform: Shape 155">
              <a:extLst>
                <a:ext uri="{FF2B5EF4-FFF2-40B4-BE49-F238E27FC236}">
                  <a16:creationId xmlns:a16="http://schemas.microsoft.com/office/drawing/2014/main" id="{28B0E3F9-20BB-43A0-8846-08825ED3FDA6}"/>
                </a:ext>
              </a:extLst>
            </p:cNvPr>
            <p:cNvSpPr/>
            <p:nvPr/>
          </p:nvSpPr>
          <p:spPr>
            <a:xfrm>
              <a:off x="9067689" y="2659235"/>
              <a:ext cx="36898" cy="147593"/>
            </a:xfrm>
            <a:custGeom>
              <a:avLst/>
              <a:gdLst>
                <a:gd name="connsiteX0" fmla="*/ 5535 w 36898"/>
                <a:gd name="connsiteY0" fmla="*/ 5535 h 147593"/>
                <a:gd name="connsiteX1" fmla="*/ 36529 w 36898"/>
                <a:gd name="connsiteY1" fmla="*/ 5535 h 147593"/>
                <a:gd name="connsiteX2" fmla="*/ 36529 w 36898"/>
                <a:gd name="connsiteY2" fmla="*/ 147962 h 147593"/>
                <a:gd name="connsiteX3" fmla="*/ 5535 w 36898"/>
                <a:gd name="connsiteY3" fmla="*/ 147962 h 147593"/>
              </a:gdLst>
              <a:ahLst/>
              <a:cxnLst>
                <a:cxn ang="0">
                  <a:pos x="connsiteX0" y="connsiteY0"/>
                </a:cxn>
                <a:cxn ang="0">
                  <a:pos x="connsiteX1" y="connsiteY1"/>
                </a:cxn>
                <a:cxn ang="0">
                  <a:pos x="connsiteX2" y="connsiteY2"/>
                </a:cxn>
                <a:cxn ang="0">
                  <a:pos x="connsiteX3" y="connsiteY3"/>
                </a:cxn>
              </a:cxnLst>
              <a:rect l="l" t="t" r="r" b="b"/>
              <a:pathLst>
                <a:path w="36898" h="147593">
                  <a:moveTo>
                    <a:pt x="5535" y="5535"/>
                  </a:moveTo>
                  <a:lnTo>
                    <a:pt x="36529" y="5535"/>
                  </a:lnTo>
                  <a:lnTo>
                    <a:pt x="36529" y="147962"/>
                  </a:lnTo>
                  <a:lnTo>
                    <a:pt x="5535" y="147962"/>
                  </a:lnTo>
                  <a:close/>
                </a:path>
              </a:pathLst>
            </a:custGeom>
            <a:grpFill/>
            <a:ln w="9525" cap="flat">
              <a:noFill/>
              <a:prstDash val="solid"/>
              <a:miter/>
            </a:ln>
          </p:spPr>
          <p:txBody>
            <a:bodyPr rtlCol="0" anchor="ctr"/>
            <a:lstStyle/>
            <a:p>
              <a:endParaRPr lang="en-US" sz="3600" dirty="0"/>
            </a:p>
          </p:txBody>
        </p:sp>
        <p:sp>
          <p:nvSpPr>
            <p:cNvPr id="157" name="Freeform: Shape 156">
              <a:extLst>
                <a:ext uri="{FF2B5EF4-FFF2-40B4-BE49-F238E27FC236}">
                  <a16:creationId xmlns:a16="http://schemas.microsoft.com/office/drawing/2014/main" id="{2B3FF6AF-E7FF-4ED0-BB0F-B220EA65D03C}"/>
                </a:ext>
              </a:extLst>
            </p:cNvPr>
            <p:cNvSpPr/>
            <p:nvPr/>
          </p:nvSpPr>
          <p:spPr>
            <a:xfrm>
              <a:off x="8799070" y="2550753"/>
              <a:ext cx="147593" cy="376363"/>
            </a:xfrm>
            <a:custGeom>
              <a:avLst/>
              <a:gdLst>
                <a:gd name="connsiteX0" fmla="*/ 97781 w 147593"/>
                <a:gd name="connsiteY0" fmla="*/ 5535 h 376363"/>
                <a:gd name="connsiteX1" fmla="*/ 5535 w 147593"/>
                <a:gd name="connsiteY1" fmla="*/ 94829 h 376363"/>
                <a:gd name="connsiteX2" fmla="*/ 5535 w 147593"/>
                <a:gd name="connsiteY2" fmla="*/ 280796 h 376363"/>
                <a:gd name="connsiteX3" fmla="*/ 99256 w 147593"/>
                <a:gd name="connsiteY3" fmla="*/ 375256 h 376363"/>
                <a:gd name="connsiteX4" fmla="*/ 108850 w 147593"/>
                <a:gd name="connsiteY4" fmla="*/ 354593 h 376363"/>
                <a:gd name="connsiteX5" fmla="*/ 108112 w 147593"/>
                <a:gd name="connsiteY5" fmla="*/ 23246 h 376363"/>
                <a:gd name="connsiteX6" fmla="*/ 97781 w 147593"/>
                <a:gd name="connsiteY6" fmla="*/ 5535 h 376363"/>
                <a:gd name="connsiteX7" fmla="*/ 88924 w 147593"/>
                <a:gd name="connsiteY7" fmla="*/ 321385 h 376363"/>
                <a:gd name="connsiteX8" fmla="*/ 36529 w 147593"/>
                <a:gd name="connsiteY8" fmla="*/ 268251 h 376363"/>
                <a:gd name="connsiteX9" fmla="*/ 36529 w 147593"/>
                <a:gd name="connsiteY9" fmla="*/ 108112 h 376363"/>
                <a:gd name="connsiteX10" fmla="*/ 88924 w 147593"/>
                <a:gd name="connsiteY10" fmla="*/ 57930 h 376363"/>
                <a:gd name="connsiteX11" fmla="*/ 88924 w 147593"/>
                <a:gd name="connsiteY11" fmla="*/ 321385 h 37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7593" h="376363">
                  <a:moveTo>
                    <a:pt x="97781" y="5535"/>
                  </a:moveTo>
                  <a:lnTo>
                    <a:pt x="5535" y="94829"/>
                  </a:lnTo>
                  <a:lnTo>
                    <a:pt x="5535" y="280796"/>
                  </a:lnTo>
                  <a:lnTo>
                    <a:pt x="99256" y="375256"/>
                  </a:lnTo>
                  <a:lnTo>
                    <a:pt x="108850" y="354593"/>
                  </a:lnTo>
                  <a:cubicBezTo>
                    <a:pt x="158294" y="246112"/>
                    <a:pt x="158294" y="122872"/>
                    <a:pt x="108112" y="23246"/>
                  </a:cubicBezTo>
                  <a:lnTo>
                    <a:pt x="97781" y="5535"/>
                  </a:lnTo>
                  <a:close/>
                  <a:moveTo>
                    <a:pt x="88924" y="321385"/>
                  </a:moveTo>
                  <a:lnTo>
                    <a:pt x="36529" y="268251"/>
                  </a:lnTo>
                  <a:lnTo>
                    <a:pt x="36529" y="108112"/>
                  </a:lnTo>
                  <a:lnTo>
                    <a:pt x="88924" y="57930"/>
                  </a:lnTo>
                  <a:cubicBezTo>
                    <a:pt x="122872" y="138369"/>
                    <a:pt x="122872" y="233567"/>
                    <a:pt x="88924" y="321385"/>
                  </a:cubicBezTo>
                  <a:close/>
                </a:path>
              </a:pathLst>
            </a:custGeom>
            <a:grpFill/>
            <a:ln w="9525" cap="flat">
              <a:noFill/>
              <a:prstDash val="solid"/>
              <a:miter/>
            </a:ln>
          </p:spPr>
          <p:txBody>
            <a:bodyPr rtlCol="0" anchor="ctr"/>
            <a:lstStyle/>
            <a:p>
              <a:endParaRPr lang="en-US" sz="3600" dirty="0"/>
            </a:p>
          </p:txBody>
        </p:sp>
        <p:sp>
          <p:nvSpPr>
            <p:cNvPr id="158" name="Freeform: Shape 157">
              <a:extLst>
                <a:ext uri="{FF2B5EF4-FFF2-40B4-BE49-F238E27FC236}">
                  <a16:creationId xmlns:a16="http://schemas.microsoft.com/office/drawing/2014/main" id="{778D9B29-5F4C-4869-9A08-98CE398084F9}"/>
                </a:ext>
              </a:extLst>
            </p:cNvPr>
            <p:cNvSpPr/>
            <p:nvPr/>
          </p:nvSpPr>
          <p:spPr>
            <a:xfrm>
              <a:off x="8424643" y="2545588"/>
              <a:ext cx="132834" cy="383743"/>
            </a:xfrm>
            <a:custGeom>
              <a:avLst/>
              <a:gdLst>
                <a:gd name="connsiteX0" fmla="*/ 28690 w 132834"/>
                <a:gd name="connsiteY0" fmla="*/ 31364 h 383742"/>
                <a:gd name="connsiteX1" fmla="*/ 29427 w 132834"/>
                <a:gd name="connsiteY1" fmla="*/ 358283 h 383742"/>
                <a:gd name="connsiteX2" fmla="*/ 36807 w 132834"/>
                <a:gd name="connsiteY2" fmla="*/ 383374 h 383742"/>
                <a:gd name="connsiteX3" fmla="*/ 129053 w 132834"/>
                <a:gd name="connsiteY3" fmla="*/ 289652 h 383742"/>
                <a:gd name="connsiteX4" fmla="*/ 129053 w 132834"/>
                <a:gd name="connsiteY4" fmla="*/ 103684 h 383742"/>
                <a:gd name="connsiteX5" fmla="*/ 36069 w 132834"/>
                <a:gd name="connsiteY5" fmla="*/ 5535 h 383742"/>
                <a:gd name="connsiteX6" fmla="*/ 28690 w 132834"/>
                <a:gd name="connsiteY6" fmla="*/ 31364 h 383742"/>
                <a:gd name="connsiteX7" fmla="*/ 50829 w 132834"/>
                <a:gd name="connsiteY7" fmla="*/ 66786 h 383742"/>
                <a:gd name="connsiteX8" fmla="*/ 98058 w 132834"/>
                <a:gd name="connsiteY8" fmla="*/ 116230 h 383742"/>
                <a:gd name="connsiteX9" fmla="*/ 98058 w 132834"/>
                <a:gd name="connsiteY9" fmla="*/ 277107 h 383742"/>
                <a:gd name="connsiteX10" fmla="*/ 52304 w 132834"/>
                <a:gd name="connsiteY10" fmla="*/ 323598 h 383742"/>
                <a:gd name="connsiteX11" fmla="*/ 50829 w 132834"/>
                <a:gd name="connsiteY11" fmla="*/ 66786 h 383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2834" h="383742">
                  <a:moveTo>
                    <a:pt x="28690" y="31364"/>
                  </a:moveTo>
                  <a:cubicBezTo>
                    <a:pt x="-2305" y="130989"/>
                    <a:pt x="-2305" y="253492"/>
                    <a:pt x="29427" y="358283"/>
                  </a:cubicBezTo>
                  <a:lnTo>
                    <a:pt x="36807" y="383374"/>
                  </a:lnTo>
                  <a:lnTo>
                    <a:pt x="129053" y="289652"/>
                  </a:lnTo>
                  <a:lnTo>
                    <a:pt x="129053" y="103684"/>
                  </a:lnTo>
                  <a:lnTo>
                    <a:pt x="36069" y="5535"/>
                  </a:lnTo>
                  <a:lnTo>
                    <a:pt x="28690" y="31364"/>
                  </a:lnTo>
                  <a:close/>
                  <a:moveTo>
                    <a:pt x="50829" y="66786"/>
                  </a:moveTo>
                  <a:lnTo>
                    <a:pt x="98058" y="116230"/>
                  </a:lnTo>
                  <a:lnTo>
                    <a:pt x="98058" y="277107"/>
                  </a:lnTo>
                  <a:lnTo>
                    <a:pt x="52304" y="323598"/>
                  </a:lnTo>
                  <a:cubicBezTo>
                    <a:pt x="31641" y="240208"/>
                    <a:pt x="30903" y="147224"/>
                    <a:pt x="50829" y="66786"/>
                  </a:cubicBezTo>
                  <a:close/>
                </a:path>
              </a:pathLst>
            </a:custGeom>
            <a:grpFill/>
            <a:ln w="9525" cap="flat">
              <a:noFill/>
              <a:prstDash val="solid"/>
              <a:miter/>
            </a:ln>
          </p:spPr>
          <p:txBody>
            <a:bodyPr rtlCol="0" anchor="ctr"/>
            <a:lstStyle/>
            <a:p>
              <a:endParaRPr lang="en-US" sz="3600" dirty="0"/>
            </a:p>
          </p:txBody>
        </p:sp>
      </p:grpSp>
      <p:sp>
        <p:nvSpPr>
          <p:cNvPr id="2" name="Title 1">
            <a:extLst>
              <a:ext uri="{FF2B5EF4-FFF2-40B4-BE49-F238E27FC236}">
                <a16:creationId xmlns:a16="http://schemas.microsoft.com/office/drawing/2014/main" id="{F7568608-6FD2-334D-B17E-2A6443FD1830}"/>
              </a:ext>
            </a:extLst>
          </p:cNvPr>
          <p:cNvSpPr>
            <a:spLocks noGrp="1"/>
          </p:cNvSpPr>
          <p:nvPr>
            <p:ph type="title"/>
          </p:nvPr>
        </p:nvSpPr>
        <p:spPr>
          <a:xfrm>
            <a:off x="1038449" y="548205"/>
            <a:ext cx="22079571" cy="969470"/>
          </a:xfrm>
          <a:prstGeom prst="rect">
            <a:avLst/>
          </a:prstGeom>
          <a:noFill/>
          <a:ln w="9525">
            <a:noFill/>
            <a:miter lim="800000"/>
            <a:headEnd/>
            <a:tailEnd/>
          </a:ln>
        </p:spPr>
        <p:txBody>
          <a:bodyPr lIns="45732" tIns="18293" rIns="27439" bIns="18293"/>
          <a:lstStyle>
            <a:lvl1pPr>
              <a:defRPr lang="en-US" sz="8002">
                <a:solidFill>
                  <a:srgbClr val="000000"/>
                </a:solidFill>
                <a:latin typeface="+mj-lt"/>
                <a:ea typeface="+mn-ea"/>
                <a:cs typeface="Arial" panose="020B0604020202020204" pitchFamily="34" charset="0"/>
              </a:defRPr>
            </a:lvl1pPr>
          </a:lstStyle>
          <a:p>
            <a:pPr marL="0" lvl="0" defTabSz="914400">
              <a:lnSpc>
                <a:spcPct val="85000"/>
              </a:lnSpc>
              <a:spcBef>
                <a:spcPts val="400"/>
              </a:spcBef>
            </a:pPr>
            <a:r>
              <a:rPr lang="en-US"/>
              <a:t>Click to edit Master title style</a:t>
            </a:r>
            <a:endParaRPr lang="en-US" dirty="0"/>
          </a:p>
        </p:txBody>
      </p:sp>
      <p:sp>
        <p:nvSpPr>
          <p:cNvPr id="4" name="Text Placeholder 3">
            <a:extLst>
              <a:ext uri="{FF2B5EF4-FFF2-40B4-BE49-F238E27FC236}">
                <a16:creationId xmlns:a16="http://schemas.microsoft.com/office/drawing/2014/main" id="{6E2C6883-E69E-804D-B128-8EEEC535797D}"/>
              </a:ext>
            </a:extLst>
          </p:cNvPr>
          <p:cNvSpPr>
            <a:spLocks noGrp="1"/>
          </p:cNvSpPr>
          <p:nvPr>
            <p:ph type="body" sz="quarter" idx="10"/>
          </p:nvPr>
        </p:nvSpPr>
        <p:spPr>
          <a:xfrm>
            <a:off x="1038450" y="1663529"/>
            <a:ext cx="22078648" cy="590931"/>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33" name="Text Placeholder 32">
            <a:extLst>
              <a:ext uri="{FF2B5EF4-FFF2-40B4-BE49-F238E27FC236}">
                <a16:creationId xmlns:a16="http://schemas.microsoft.com/office/drawing/2014/main" id="{AEF4995D-9D4A-E445-AB65-BD8097A687F1}"/>
              </a:ext>
            </a:extLst>
          </p:cNvPr>
          <p:cNvSpPr>
            <a:spLocks noGrp="1"/>
          </p:cNvSpPr>
          <p:nvPr>
            <p:ph type="body" sz="quarter" idx="11"/>
          </p:nvPr>
        </p:nvSpPr>
        <p:spPr>
          <a:xfrm>
            <a:off x="2565734" y="3405815"/>
            <a:ext cx="5207678" cy="1089529"/>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105" name="Text Placeholder 32">
            <a:extLst>
              <a:ext uri="{FF2B5EF4-FFF2-40B4-BE49-F238E27FC236}">
                <a16:creationId xmlns:a16="http://schemas.microsoft.com/office/drawing/2014/main" id="{C1FCF8A8-FDCC-A34B-A413-FF59A1E1D450}"/>
              </a:ext>
            </a:extLst>
          </p:cNvPr>
          <p:cNvSpPr>
            <a:spLocks noGrp="1"/>
          </p:cNvSpPr>
          <p:nvPr>
            <p:ph type="body" sz="quarter" idx="12"/>
          </p:nvPr>
        </p:nvSpPr>
        <p:spPr>
          <a:xfrm>
            <a:off x="9577047" y="3412299"/>
            <a:ext cx="5207678" cy="1089529"/>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106" name="Text Placeholder 32">
            <a:extLst>
              <a:ext uri="{FF2B5EF4-FFF2-40B4-BE49-F238E27FC236}">
                <a16:creationId xmlns:a16="http://schemas.microsoft.com/office/drawing/2014/main" id="{330415E3-2C06-824C-B84C-579994CBD05D}"/>
              </a:ext>
            </a:extLst>
          </p:cNvPr>
          <p:cNvSpPr>
            <a:spLocks noGrp="1"/>
          </p:cNvSpPr>
          <p:nvPr>
            <p:ph type="body" sz="quarter" idx="13"/>
          </p:nvPr>
        </p:nvSpPr>
        <p:spPr>
          <a:xfrm>
            <a:off x="16918603" y="3397929"/>
            <a:ext cx="5207678" cy="1089529"/>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107" name="Text Placeholder 32">
            <a:extLst>
              <a:ext uri="{FF2B5EF4-FFF2-40B4-BE49-F238E27FC236}">
                <a16:creationId xmlns:a16="http://schemas.microsoft.com/office/drawing/2014/main" id="{A1E8DFFC-47D1-5C4E-B4C9-086B7EEA8D62}"/>
              </a:ext>
            </a:extLst>
          </p:cNvPr>
          <p:cNvSpPr>
            <a:spLocks noGrp="1"/>
          </p:cNvSpPr>
          <p:nvPr>
            <p:ph type="body" sz="quarter" idx="14"/>
          </p:nvPr>
        </p:nvSpPr>
        <p:spPr>
          <a:xfrm>
            <a:off x="18722237" y="11231259"/>
            <a:ext cx="5207678" cy="1089529"/>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108" name="Text Placeholder 32">
            <a:extLst>
              <a:ext uri="{FF2B5EF4-FFF2-40B4-BE49-F238E27FC236}">
                <a16:creationId xmlns:a16="http://schemas.microsoft.com/office/drawing/2014/main" id="{9E2AEA22-DCFC-D041-BABC-ED53F77098B3}"/>
              </a:ext>
            </a:extLst>
          </p:cNvPr>
          <p:cNvSpPr>
            <a:spLocks noGrp="1"/>
          </p:cNvSpPr>
          <p:nvPr>
            <p:ph type="body" sz="quarter" idx="15"/>
          </p:nvPr>
        </p:nvSpPr>
        <p:spPr>
          <a:xfrm>
            <a:off x="12844650" y="11219969"/>
            <a:ext cx="5207678" cy="1089529"/>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109" name="Text Placeholder 32">
            <a:extLst>
              <a:ext uri="{FF2B5EF4-FFF2-40B4-BE49-F238E27FC236}">
                <a16:creationId xmlns:a16="http://schemas.microsoft.com/office/drawing/2014/main" id="{E87D9E4F-4C55-484C-B2B6-A1ECDFCB8CE5}"/>
              </a:ext>
            </a:extLst>
          </p:cNvPr>
          <p:cNvSpPr>
            <a:spLocks noGrp="1"/>
          </p:cNvSpPr>
          <p:nvPr>
            <p:ph type="body" sz="quarter" idx="16"/>
          </p:nvPr>
        </p:nvSpPr>
        <p:spPr>
          <a:xfrm>
            <a:off x="6331742" y="11220481"/>
            <a:ext cx="5207678" cy="1089529"/>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110" name="Text Placeholder 32">
            <a:extLst>
              <a:ext uri="{FF2B5EF4-FFF2-40B4-BE49-F238E27FC236}">
                <a16:creationId xmlns:a16="http://schemas.microsoft.com/office/drawing/2014/main" id="{797E3136-5302-414A-ABCF-5F194BDAC568}"/>
              </a:ext>
            </a:extLst>
          </p:cNvPr>
          <p:cNvSpPr>
            <a:spLocks noGrp="1"/>
          </p:cNvSpPr>
          <p:nvPr>
            <p:ph type="body" sz="quarter" idx="17"/>
          </p:nvPr>
        </p:nvSpPr>
        <p:spPr>
          <a:xfrm>
            <a:off x="353112" y="11219969"/>
            <a:ext cx="5207678" cy="1089529"/>
          </a:xfrm>
          <a:prstGeom prst="rect">
            <a:avLst/>
          </a:prstGeom>
          <a:noFill/>
        </p:spPr>
        <p:txBody>
          <a:bodyPr wrap="square" rtlCol="0">
            <a:spAutoFit/>
          </a:bodyPr>
          <a:lstStyle>
            <a:lvl1pPr marL="0" indent="0">
              <a:buNone/>
              <a:defRPr lang="en-US" sz="3600" smtClean="0">
                <a:latin typeface="+mj-lt"/>
                <a:cs typeface="Arial" panose="020B0604020202020204" pitchFamily="34" charset="0"/>
              </a:defRPr>
            </a:lvl1pPr>
            <a:lvl2pPr>
              <a:defRPr lang="en-US" sz="3600" smtClean="0"/>
            </a:lvl2pPr>
            <a:lvl3pPr>
              <a:defRPr lang="en-US" sz="3600" smtClean="0"/>
            </a:lvl3pPr>
            <a:lvl4pPr>
              <a:defRPr lang="en-US" smtClean="0"/>
            </a:lvl4pPr>
            <a:lvl5pPr>
              <a:defRPr lang="en-US"/>
            </a:lvl5pPr>
          </a:lstStyle>
          <a:p>
            <a:pPr marL="0" lvl="0" defTabSz="914400"/>
            <a:r>
              <a:rPr lang="en-US"/>
              <a:t>Click to edit Master text styles</a:t>
            </a:r>
          </a:p>
        </p:txBody>
      </p:sp>
      <p:sp>
        <p:nvSpPr>
          <p:cNvPr id="37" name="Text Placeholder 36">
            <a:extLst>
              <a:ext uri="{FF2B5EF4-FFF2-40B4-BE49-F238E27FC236}">
                <a16:creationId xmlns:a16="http://schemas.microsoft.com/office/drawing/2014/main" id="{6EEA99AC-3C9D-2A4A-A338-A25EC300FF60}"/>
              </a:ext>
            </a:extLst>
          </p:cNvPr>
          <p:cNvSpPr>
            <a:spLocks noGrp="1"/>
          </p:cNvSpPr>
          <p:nvPr>
            <p:ph type="body" sz="quarter" idx="18"/>
          </p:nvPr>
        </p:nvSpPr>
        <p:spPr>
          <a:xfrm>
            <a:off x="2607422" y="4201980"/>
            <a:ext cx="5248687" cy="1805238"/>
          </a:xfrm>
          <a:prstGeom prst="rect">
            <a:avLst/>
          </a:prstGeom>
          <a:noFill/>
        </p:spPr>
        <p:txBody>
          <a:bodyPr wrap="square" rtlCol="0">
            <a:spAutoFit/>
          </a:bodyPr>
          <a:lstStyle>
            <a:lvl1pPr>
              <a:defRPr lang="en-US" sz="2800" dirty="0" smtClean="0">
                <a:solidFill>
                  <a:schemeClr val="bg2">
                    <a:lumMod val="50000"/>
                  </a:schemeClr>
                </a:solidFill>
                <a:latin typeface="+mn-lt"/>
                <a:cs typeface="Arial" panose="020B0604020202020204" pitchFamily="34" charset="0"/>
              </a:defRPr>
            </a:lvl1pPr>
          </a:lstStyle>
          <a:p>
            <a:pPr marL="571500" lvl="0" indent="-571500" defTabSz="914400"/>
            <a:r>
              <a:rPr lang="en-US"/>
              <a:t>Click to edit Master text styles</a:t>
            </a:r>
          </a:p>
          <a:p>
            <a:pPr marL="571500" lvl="1" indent="-571500" defTabSz="914400"/>
            <a:r>
              <a:rPr lang="en-US"/>
              <a:t>Second level</a:t>
            </a:r>
          </a:p>
        </p:txBody>
      </p:sp>
      <p:sp>
        <p:nvSpPr>
          <p:cNvPr id="111" name="Text Placeholder 36">
            <a:extLst>
              <a:ext uri="{FF2B5EF4-FFF2-40B4-BE49-F238E27FC236}">
                <a16:creationId xmlns:a16="http://schemas.microsoft.com/office/drawing/2014/main" id="{09CFC8FC-3BEE-EE48-8642-AA1FEF2F3CF9}"/>
              </a:ext>
            </a:extLst>
          </p:cNvPr>
          <p:cNvSpPr>
            <a:spLocks noGrp="1"/>
          </p:cNvSpPr>
          <p:nvPr>
            <p:ph type="body" sz="quarter" idx="19"/>
          </p:nvPr>
        </p:nvSpPr>
        <p:spPr>
          <a:xfrm>
            <a:off x="359099" y="12042220"/>
            <a:ext cx="5248687" cy="1805238"/>
          </a:xfrm>
          <a:prstGeom prst="rect">
            <a:avLst/>
          </a:prstGeom>
          <a:noFill/>
        </p:spPr>
        <p:txBody>
          <a:bodyPr wrap="square" rtlCol="0">
            <a:spAutoFit/>
          </a:bodyPr>
          <a:lstStyle>
            <a:lvl1pPr>
              <a:defRPr lang="en-US" sz="2800" dirty="0" smtClean="0">
                <a:solidFill>
                  <a:schemeClr val="bg2">
                    <a:lumMod val="50000"/>
                  </a:schemeClr>
                </a:solidFill>
                <a:latin typeface="+mn-lt"/>
                <a:cs typeface="Arial" panose="020B0604020202020204" pitchFamily="34" charset="0"/>
              </a:defRPr>
            </a:lvl1pPr>
          </a:lstStyle>
          <a:p>
            <a:pPr marL="571500" lvl="0" indent="-571500" defTabSz="914400"/>
            <a:r>
              <a:rPr lang="en-US"/>
              <a:t>Click to edit Master text styles</a:t>
            </a:r>
          </a:p>
          <a:p>
            <a:pPr marL="571500" lvl="1" indent="-571500" defTabSz="914400"/>
            <a:r>
              <a:rPr lang="en-US"/>
              <a:t>Second level</a:t>
            </a:r>
          </a:p>
        </p:txBody>
      </p:sp>
      <p:sp>
        <p:nvSpPr>
          <p:cNvPr id="112" name="Text Placeholder 36">
            <a:extLst>
              <a:ext uri="{FF2B5EF4-FFF2-40B4-BE49-F238E27FC236}">
                <a16:creationId xmlns:a16="http://schemas.microsoft.com/office/drawing/2014/main" id="{C0C1F08E-EB45-4040-B1DE-F5C9F74D41A8}"/>
              </a:ext>
            </a:extLst>
          </p:cNvPr>
          <p:cNvSpPr>
            <a:spLocks noGrp="1"/>
          </p:cNvSpPr>
          <p:nvPr>
            <p:ph type="body" sz="quarter" idx="20"/>
          </p:nvPr>
        </p:nvSpPr>
        <p:spPr>
          <a:xfrm>
            <a:off x="6320453" y="12022408"/>
            <a:ext cx="5248687" cy="1805238"/>
          </a:xfrm>
          <a:prstGeom prst="rect">
            <a:avLst/>
          </a:prstGeom>
          <a:noFill/>
        </p:spPr>
        <p:txBody>
          <a:bodyPr wrap="square" rtlCol="0">
            <a:spAutoFit/>
          </a:bodyPr>
          <a:lstStyle>
            <a:lvl1pPr>
              <a:defRPr lang="en-US" sz="2800" dirty="0" smtClean="0">
                <a:solidFill>
                  <a:schemeClr val="bg2">
                    <a:lumMod val="50000"/>
                  </a:schemeClr>
                </a:solidFill>
                <a:latin typeface="+mn-lt"/>
                <a:cs typeface="Arial" panose="020B0604020202020204" pitchFamily="34" charset="0"/>
              </a:defRPr>
            </a:lvl1pPr>
          </a:lstStyle>
          <a:p>
            <a:pPr marL="571500" lvl="0" indent="-571500" defTabSz="914400"/>
            <a:r>
              <a:rPr lang="en-US"/>
              <a:t>Click to edit Master text styles</a:t>
            </a:r>
          </a:p>
          <a:p>
            <a:pPr marL="571500" lvl="1" indent="-571500" defTabSz="914400"/>
            <a:r>
              <a:rPr lang="en-US"/>
              <a:t>Second level</a:t>
            </a:r>
          </a:p>
        </p:txBody>
      </p:sp>
      <p:sp>
        <p:nvSpPr>
          <p:cNvPr id="113" name="Text Placeholder 36">
            <a:extLst>
              <a:ext uri="{FF2B5EF4-FFF2-40B4-BE49-F238E27FC236}">
                <a16:creationId xmlns:a16="http://schemas.microsoft.com/office/drawing/2014/main" id="{8FC76C4F-CD1A-D746-B1D3-B44153933A81}"/>
              </a:ext>
            </a:extLst>
          </p:cNvPr>
          <p:cNvSpPr>
            <a:spLocks noGrp="1"/>
          </p:cNvSpPr>
          <p:nvPr>
            <p:ph type="body" sz="quarter" idx="21"/>
          </p:nvPr>
        </p:nvSpPr>
        <p:spPr>
          <a:xfrm>
            <a:off x="12845499" y="12022408"/>
            <a:ext cx="5248687" cy="1805238"/>
          </a:xfrm>
          <a:prstGeom prst="rect">
            <a:avLst/>
          </a:prstGeom>
          <a:noFill/>
        </p:spPr>
        <p:txBody>
          <a:bodyPr wrap="square" rtlCol="0">
            <a:spAutoFit/>
          </a:bodyPr>
          <a:lstStyle>
            <a:lvl1pPr>
              <a:defRPr lang="en-US" sz="2800" dirty="0" smtClean="0">
                <a:solidFill>
                  <a:schemeClr val="bg2">
                    <a:lumMod val="50000"/>
                  </a:schemeClr>
                </a:solidFill>
                <a:latin typeface="+mn-lt"/>
                <a:cs typeface="Arial" panose="020B0604020202020204" pitchFamily="34" charset="0"/>
              </a:defRPr>
            </a:lvl1pPr>
          </a:lstStyle>
          <a:p>
            <a:pPr marL="571500" lvl="0" indent="-571500" defTabSz="914400"/>
            <a:r>
              <a:rPr lang="en-US"/>
              <a:t>Click to edit Master text styles</a:t>
            </a:r>
          </a:p>
          <a:p>
            <a:pPr marL="571500" lvl="1" indent="-571500" defTabSz="914400"/>
            <a:r>
              <a:rPr lang="en-US"/>
              <a:t>Second level</a:t>
            </a:r>
          </a:p>
        </p:txBody>
      </p:sp>
      <p:sp>
        <p:nvSpPr>
          <p:cNvPr id="114" name="Text Placeholder 36">
            <a:extLst>
              <a:ext uri="{FF2B5EF4-FFF2-40B4-BE49-F238E27FC236}">
                <a16:creationId xmlns:a16="http://schemas.microsoft.com/office/drawing/2014/main" id="{0757525E-87E6-B848-B4D2-3CC4A79F577E}"/>
              </a:ext>
            </a:extLst>
          </p:cNvPr>
          <p:cNvSpPr>
            <a:spLocks noGrp="1"/>
          </p:cNvSpPr>
          <p:nvPr>
            <p:ph type="body" sz="quarter" idx="22"/>
          </p:nvPr>
        </p:nvSpPr>
        <p:spPr>
          <a:xfrm>
            <a:off x="18722238" y="12052744"/>
            <a:ext cx="5248687" cy="1805238"/>
          </a:xfrm>
          <a:prstGeom prst="rect">
            <a:avLst/>
          </a:prstGeom>
          <a:noFill/>
        </p:spPr>
        <p:txBody>
          <a:bodyPr wrap="square" rtlCol="0">
            <a:spAutoFit/>
          </a:bodyPr>
          <a:lstStyle>
            <a:lvl1pPr>
              <a:defRPr lang="en-US" sz="2800" dirty="0" smtClean="0">
                <a:solidFill>
                  <a:schemeClr val="bg2">
                    <a:lumMod val="50000"/>
                  </a:schemeClr>
                </a:solidFill>
                <a:latin typeface="+mn-lt"/>
                <a:cs typeface="Arial" panose="020B0604020202020204" pitchFamily="34" charset="0"/>
              </a:defRPr>
            </a:lvl1pPr>
          </a:lstStyle>
          <a:p>
            <a:pPr marL="571500" lvl="0" indent="-571500" defTabSz="914400"/>
            <a:r>
              <a:rPr lang="en-US"/>
              <a:t>Click to edit Master text styles</a:t>
            </a:r>
          </a:p>
          <a:p>
            <a:pPr marL="571500" lvl="1" indent="-571500" defTabSz="914400"/>
            <a:r>
              <a:rPr lang="en-US"/>
              <a:t>Second level</a:t>
            </a:r>
          </a:p>
        </p:txBody>
      </p:sp>
      <p:sp>
        <p:nvSpPr>
          <p:cNvPr id="115" name="Text Placeholder 36">
            <a:extLst>
              <a:ext uri="{FF2B5EF4-FFF2-40B4-BE49-F238E27FC236}">
                <a16:creationId xmlns:a16="http://schemas.microsoft.com/office/drawing/2014/main" id="{C932B98E-D4A1-224D-AE02-BA44EC59F6CF}"/>
              </a:ext>
            </a:extLst>
          </p:cNvPr>
          <p:cNvSpPr>
            <a:spLocks noGrp="1"/>
          </p:cNvSpPr>
          <p:nvPr>
            <p:ph type="body" sz="quarter" idx="23"/>
          </p:nvPr>
        </p:nvSpPr>
        <p:spPr>
          <a:xfrm>
            <a:off x="9556542" y="4201980"/>
            <a:ext cx="5248687" cy="1805238"/>
          </a:xfrm>
          <a:prstGeom prst="rect">
            <a:avLst/>
          </a:prstGeom>
          <a:noFill/>
        </p:spPr>
        <p:txBody>
          <a:bodyPr wrap="square" rtlCol="0">
            <a:spAutoFit/>
          </a:bodyPr>
          <a:lstStyle>
            <a:lvl1pPr>
              <a:defRPr lang="en-US" sz="2800" dirty="0" smtClean="0">
                <a:solidFill>
                  <a:schemeClr val="bg2">
                    <a:lumMod val="50000"/>
                  </a:schemeClr>
                </a:solidFill>
                <a:latin typeface="+mn-lt"/>
                <a:cs typeface="Arial" panose="020B0604020202020204" pitchFamily="34" charset="0"/>
              </a:defRPr>
            </a:lvl1pPr>
          </a:lstStyle>
          <a:p>
            <a:pPr marL="571500" lvl="0" indent="-571500" defTabSz="914400"/>
            <a:r>
              <a:rPr lang="en-US"/>
              <a:t>Click to edit Master text styles</a:t>
            </a:r>
          </a:p>
          <a:p>
            <a:pPr marL="571500" lvl="1" indent="-571500" defTabSz="914400"/>
            <a:r>
              <a:rPr lang="en-US"/>
              <a:t>Second level</a:t>
            </a:r>
          </a:p>
        </p:txBody>
      </p:sp>
      <p:sp>
        <p:nvSpPr>
          <p:cNvPr id="116" name="Text Placeholder 36">
            <a:extLst>
              <a:ext uri="{FF2B5EF4-FFF2-40B4-BE49-F238E27FC236}">
                <a16:creationId xmlns:a16="http://schemas.microsoft.com/office/drawing/2014/main" id="{E6B8CE9E-C819-6341-8CC9-A687095C6174}"/>
              </a:ext>
            </a:extLst>
          </p:cNvPr>
          <p:cNvSpPr>
            <a:spLocks noGrp="1"/>
          </p:cNvSpPr>
          <p:nvPr>
            <p:ph type="body" sz="quarter" idx="24"/>
          </p:nvPr>
        </p:nvSpPr>
        <p:spPr>
          <a:xfrm>
            <a:off x="16944812" y="4214738"/>
            <a:ext cx="5248687" cy="1805238"/>
          </a:xfrm>
          <a:prstGeom prst="rect">
            <a:avLst/>
          </a:prstGeom>
          <a:noFill/>
        </p:spPr>
        <p:txBody>
          <a:bodyPr wrap="square" rtlCol="0">
            <a:spAutoFit/>
          </a:bodyPr>
          <a:lstStyle>
            <a:lvl1pPr>
              <a:defRPr lang="en-US" sz="2800" dirty="0" smtClean="0">
                <a:solidFill>
                  <a:schemeClr val="bg2">
                    <a:lumMod val="50000"/>
                  </a:schemeClr>
                </a:solidFill>
                <a:latin typeface="+mn-lt"/>
                <a:cs typeface="Arial" panose="020B0604020202020204" pitchFamily="34" charset="0"/>
              </a:defRPr>
            </a:lvl1pPr>
          </a:lstStyle>
          <a:p>
            <a:pPr marL="571500" lvl="0" indent="-571500" defTabSz="914400"/>
            <a:r>
              <a:rPr lang="en-US"/>
              <a:t>Click to edit Master text styles</a:t>
            </a:r>
          </a:p>
          <a:p>
            <a:pPr marL="571500" lvl="1" indent="-571500" defTabSz="914400"/>
            <a:r>
              <a:rPr lang="en-US"/>
              <a:t>Second level</a:t>
            </a:r>
          </a:p>
        </p:txBody>
      </p:sp>
    </p:spTree>
    <p:extLst>
      <p:ext uri="{BB962C8B-B14F-4D97-AF65-F5344CB8AC3E}">
        <p14:creationId xmlns:p14="http://schemas.microsoft.com/office/powerpoint/2010/main" val="334881850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2_Content Slide - Emphasized 2-colum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B725D64-F218-0B49-B844-28C0A2B1D1A6}"/>
              </a:ext>
            </a:extLst>
          </p:cNvPr>
          <p:cNvSpPr/>
          <p:nvPr userDrawn="1"/>
        </p:nvSpPr>
        <p:spPr>
          <a:xfrm>
            <a:off x="0" y="0"/>
            <a:ext cx="9196251" cy="13716000"/>
          </a:xfrm>
          <a:prstGeom prst="rect">
            <a:avLst/>
          </a:prstGeom>
          <a:solidFill>
            <a:srgbClr val="0021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a:extLst>
              <a:ext uri="{FF2B5EF4-FFF2-40B4-BE49-F238E27FC236}">
                <a16:creationId xmlns:a16="http://schemas.microsoft.com/office/drawing/2014/main" id="{E63714B3-A9D0-6648-8BFD-A03A4EFEA327}"/>
              </a:ext>
            </a:extLst>
          </p:cNvPr>
          <p:cNvSpPr>
            <a:spLocks noGrp="1"/>
          </p:cNvSpPr>
          <p:nvPr>
            <p:ph type="title" hasCustomPrompt="1"/>
          </p:nvPr>
        </p:nvSpPr>
        <p:spPr>
          <a:xfrm>
            <a:off x="1052504" y="1363698"/>
            <a:ext cx="7477542" cy="4697463"/>
          </a:xfrm>
          <a:prstGeom prst="rect">
            <a:avLst/>
          </a:prstGeom>
        </p:spPr>
        <p:txBody>
          <a:bodyPr anchor="t" anchorCtr="0"/>
          <a:lstStyle>
            <a:lvl1pPr>
              <a:lnSpc>
                <a:spcPct val="102000"/>
              </a:lnSpc>
              <a:defRPr sz="7500">
                <a:solidFill>
                  <a:schemeClr val="bg1"/>
                </a:solidFill>
              </a:defRPr>
            </a:lvl1pPr>
          </a:lstStyle>
          <a:p>
            <a:r>
              <a:rPr lang="en-US" dirty="0"/>
              <a:t>This slide type could be useful to introduce multiple ideas</a:t>
            </a:r>
          </a:p>
        </p:txBody>
      </p:sp>
      <p:cxnSp>
        <p:nvCxnSpPr>
          <p:cNvPr id="8" name="Straight Connector 7">
            <a:extLst>
              <a:ext uri="{FF2B5EF4-FFF2-40B4-BE49-F238E27FC236}">
                <a16:creationId xmlns:a16="http://schemas.microsoft.com/office/drawing/2014/main" id="{81CE6B1F-ABD2-1D40-B73A-F1C44D2D0E89}"/>
              </a:ext>
            </a:extLst>
          </p:cNvPr>
          <p:cNvCxnSpPr>
            <a:cxnSpLocks/>
          </p:cNvCxnSpPr>
          <p:nvPr userDrawn="1"/>
        </p:nvCxnSpPr>
        <p:spPr>
          <a:xfrm>
            <a:off x="1170070" y="756377"/>
            <a:ext cx="1259621"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3" name="Content Placeholder 13">
            <a:extLst>
              <a:ext uri="{FF2B5EF4-FFF2-40B4-BE49-F238E27FC236}">
                <a16:creationId xmlns:a16="http://schemas.microsoft.com/office/drawing/2014/main" id="{66D3E60A-4333-BF4B-A5F2-DDF8126BC0E1}"/>
              </a:ext>
            </a:extLst>
          </p:cNvPr>
          <p:cNvSpPr>
            <a:spLocks noGrp="1"/>
          </p:cNvSpPr>
          <p:nvPr>
            <p:ph sz="quarter" idx="13"/>
          </p:nvPr>
        </p:nvSpPr>
        <p:spPr>
          <a:xfrm>
            <a:off x="15190924" y="1363698"/>
            <a:ext cx="7238001" cy="361063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Rectangle 13">
            <a:extLst>
              <a:ext uri="{FF2B5EF4-FFF2-40B4-BE49-F238E27FC236}">
                <a16:creationId xmlns:a16="http://schemas.microsoft.com/office/drawing/2014/main" id="{876C67C6-EBC2-974F-A5F2-0432A250E7EF}"/>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8DFB354E-4B1B-C640-A9EC-C180BEC03D4D}"/>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
        <p:nvSpPr>
          <p:cNvPr id="20" name="Slide Number Placeholder 5">
            <a:extLst>
              <a:ext uri="{FF2B5EF4-FFF2-40B4-BE49-F238E27FC236}">
                <a16:creationId xmlns:a16="http://schemas.microsoft.com/office/drawing/2014/main" id="{5F472512-515C-6946-9A6D-88E8E804E31F}"/>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pic>
        <p:nvPicPr>
          <p:cNvPr id="16" name="Picture 15">
            <a:extLst>
              <a:ext uri="{FF2B5EF4-FFF2-40B4-BE49-F238E27FC236}">
                <a16:creationId xmlns:a16="http://schemas.microsoft.com/office/drawing/2014/main" id="{8B055550-643F-7F4B-A2C7-6589800CACF6}"/>
              </a:ext>
            </a:extLst>
          </p:cNvPr>
          <p:cNvPicPr>
            <a:picLocks noChangeAspect="1"/>
          </p:cNvPicPr>
          <p:nvPr userDrawn="1"/>
        </p:nvPicPr>
        <p:blipFill>
          <a:blip r:embed="rId2"/>
          <a:stretch>
            <a:fillRect/>
          </a:stretch>
        </p:blipFill>
        <p:spPr>
          <a:xfrm>
            <a:off x="1021942" y="12460759"/>
            <a:ext cx="3053670" cy="689538"/>
          </a:xfrm>
          <a:prstGeom prst="rect">
            <a:avLst/>
          </a:prstGeom>
        </p:spPr>
      </p:pic>
      <p:cxnSp>
        <p:nvCxnSpPr>
          <p:cNvPr id="11" name="Straight Connector 10">
            <a:extLst>
              <a:ext uri="{FF2B5EF4-FFF2-40B4-BE49-F238E27FC236}">
                <a16:creationId xmlns:a16="http://schemas.microsoft.com/office/drawing/2014/main" id="{A9A342B1-0260-5F41-84AB-B25DC1E0A40B}"/>
              </a:ext>
            </a:extLst>
          </p:cNvPr>
          <p:cNvCxnSpPr>
            <a:cxnSpLocks/>
          </p:cNvCxnSpPr>
          <p:nvPr userDrawn="1"/>
        </p:nvCxnSpPr>
        <p:spPr>
          <a:xfrm>
            <a:off x="10038298" y="756377"/>
            <a:ext cx="12390628" cy="0"/>
          </a:xfrm>
          <a:prstGeom prst="line">
            <a:avLst/>
          </a:prstGeom>
          <a:ln w="139700">
            <a:solidFill>
              <a:srgbClr val="ABC1DA"/>
            </a:solidFill>
          </a:ln>
        </p:spPr>
        <p:style>
          <a:lnRef idx="1">
            <a:schemeClr val="accent1"/>
          </a:lnRef>
          <a:fillRef idx="0">
            <a:schemeClr val="accent1"/>
          </a:fillRef>
          <a:effectRef idx="0">
            <a:schemeClr val="accent1"/>
          </a:effectRef>
          <a:fontRef idx="minor">
            <a:schemeClr val="tx1"/>
          </a:fontRef>
        </p:style>
      </p:cxnSp>
      <p:sp>
        <p:nvSpPr>
          <p:cNvPr id="17" name="Content Placeholder 13">
            <a:extLst>
              <a:ext uri="{FF2B5EF4-FFF2-40B4-BE49-F238E27FC236}">
                <a16:creationId xmlns:a16="http://schemas.microsoft.com/office/drawing/2014/main" id="{95EFAF7D-080E-8A46-988B-B31628F0716E}"/>
              </a:ext>
            </a:extLst>
          </p:cNvPr>
          <p:cNvSpPr>
            <a:spLocks noGrp="1"/>
          </p:cNvSpPr>
          <p:nvPr>
            <p:ph sz="quarter" idx="14"/>
          </p:nvPr>
        </p:nvSpPr>
        <p:spPr>
          <a:xfrm>
            <a:off x="15190923" y="5581651"/>
            <a:ext cx="7238001" cy="361063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13">
            <a:extLst>
              <a:ext uri="{FF2B5EF4-FFF2-40B4-BE49-F238E27FC236}">
                <a16:creationId xmlns:a16="http://schemas.microsoft.com/office/drawing/2014/main" id="{01D98860-9364-8544-A2C9-8CCB06DBCADA}"/>
              </a:ext>
            </a:extLst>
          </p:cNvPr>
          <p:cNvSpPr>
            <a:spLocks noGrp="1"/>
          </p:cNvSpPr>
          <p:nvPr>
            <p:ph sz="quarter" idx="15"/>
          </p:nvPr>
        </p:nvSpPr>
        <p:spPr>
          <a:xfrm>
            <a:off x="15190922" y="9785327"/>
            <a:ext cx="7238001" cy="361063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Content Placeholder 13">
            <a:extLst>
              <a:ext uri="{FF2B5EF4-FFF2-40B4-BE49-F238E27FC236}">
                <a16:creationId xmlns:a16="http://schemas.microsoft.com/office/drawing/2014/main" id="{97D528E4-C0E0-D344-B6A3-F1592BC5C16D}"/>
              </a:ext>
            </a:extLst>
          </p:cNvPr>
          <p:cNvSpPr>
            <a:spLocks noGrp="1"/>
          </p:cNvSpPr>
          <p:nvPr>
            <p:ph sz="quarter" idx="16"/>
          </p:nvPr>
        </p:nvSpPr>
        <p:spPr>
          <a:xfrm>
            <a:off x="10248755" y="1363697"/>
            <a:ext cx="4275964" cy="361063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2" name="Content Placeholder 13">
            <a:extLst>
              <a:ext uri="{FF2B5EF4-FFF2-40B4-BE49-F238E27FC236}">
                <a16:creationId xmlns:a16="http://schemas.microsoft.com/office/drawing/2014/main" id="{EB50BEBD-2BCA-7345-8891-5A5F58D06F1E}"/>
              </a:ext>
            </a:extLst>
          </p:cNvPr>
          <p:cNvSpPr>
            <a:spLocks noGrp="1"/>
          </p:cNvSpPr>
          <p:nvPr>
            <p:ph sz="quarter" idx="17"/>
          </p:nvPr>
        </p:nvSpPr>
        <p:spPr>
          <a:xfrm>
            <a:off x="10248755" y="5581649"/>
            <a:ext cx="4275964" cy="361063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 name="Content Placeholder 13">
            <a:extLst>
              <a:ext uri="{FF2B5EF4-FFF2-40B4-BE49-F238E27FC236}">
                <a16:creationId xmlns:a16="http://schemas.microsoft.com/office/drawing/2014/main" id="{2BA53D93-1CF7-EC48-9E56-354F0715AFF7}"/>
              </a:ext>
            </a:extLst>
          </p:cNvPr>
          <p:cNvSpPr>
            <a:spLocks noGrp="1"/>
          </p:cNvSpPr>
          <p:nvPr>
            <p:ph sz="quarter" idx="18"/>
          </p:nvPr>
        </p:nvSpPr>
        <p:spPr>
          <a:xfrm>
            <a:off x="10248755" y="9785326"/>
            <a:ext cx="4275964" cy="3610633"/>
          </a:xfrm>
          <a:prstGeom prst="rect">
            <a:avLst/>
          </a:prstGeom>
        </p:spPr>
        <p:txBody>
          <a:bodyPr/>
          <a:lstStyle>
            <a:lvl1pPr>
              <a:lnSpc>
                <a:spcPct val="112000"/>
              </a:lnSpc>
              <a:spcBef>
                <a:spcPts val="2600"/>
              </a:spcBef>
              <a:spcAft>
                <a:spcPts val="400"/>
              </a:spcAft>
              <a:defRPr baseline="0">
                <a:solidFill>
                  <a:schemeClr val="accent3"/>
                </a:solidFill>
              </a:defRPr>
            </a:lvl1pPr>
            <a:lvl2pPr marL="914400" indent="-457200">
              <a:lnSpc>
                <a:spcPct val="110000"/>
              </a:lnSpc>
              <a:spcAft>
                <a:spcPts val="400"/>
              </a:spcAft>
              <a:buClr>
                <a:srgbClr val="51AF46"/>
              </a:buClr>
              <a:buFont typeface="System Font Regular"/>
              <a:buChar char="•"/>
              <a:tabLst/>
              <a:defRPr baseline="0">
                <a:solidFill>
                  <a:schemeClr val="accent4">
                    <a:lumMod val="50000"/>
                  </a:schemeClr>
                </a:solidFill>
              </a:defRPr>
            </a:lvl2pPr>
            <a:lvl3pPr marL="1691640" indent="-475488">
              <a:lnSpc>
                <a:spcPct val="110000"/>
              </a:lnSpc>
              <a:spcBef>
                <a:spcPts val="1400"/>
              </a:spcBef>
              <a:spcAft>
                <a:spcPts val="400"/>
              </a:spcAft>
              <a:buClr>
                <a:srgbClr val="51AF46"/>
              </a:buClr>
              <a:buFont typeface="Wingdings" pitchFamily="2" charset="2"/>
              <a:buChar char="§"/>
              <a:tabLst/>
              <a:defRPr sz="3000" baseline="0">
                <a:solidFill>
                  <a:schemeClr val="accent4">
                    <a:lumMod val="50000"/>
                  </a:schemeClr>
                </a:solidFill>
              </a:defRPr>
            </a:lvl3pPr>
            <a:lvl4pPr marL="2194560" indent="-320040">
              <a:lnSpc>
                <a:spcPct val="110000"/>
              </a:lnSpc>
              <a:spcBef>
                <a:spcPts val="1400"/>
              </a:spcBef>
              <a:spcAft>
                <a:spcPts val="800"/>
              </a:spcAft>
              <a:buClr>
                <a:srgbClr val="51AF46"/>
              </a:buClr>
              <a:buFont typeface="System Font Regular"/>
              <a:buChar char="-"/>
              <a:tabLst/>
              <a:defRPr sz="2600" b="0" baseline="0">
                <a:solidFill>
                  <a:schemeClr val="accent4">
                    <a:lumMod val="50000"/>
                  </a:schemeClr>
                </a:solidFill>
              </a:defRPr>
            </a:lvl4pPr>
            <a:lvl5pPr marL="2926080" indent="-347472">
              <a:lnSpc>
                <a:spcPct val="110000"/>
              </a:lnSpc>
              <a:spcBef>
                <a:spcPts val="1200"/>
              </a:spcBef>
              <a:buClr>
                <a:srgbClr val="51AF46"/>
              </a:buClr>
              <a:buSzPct val="100000"/>
              <a:buFont typeface="Arial" panose="020B0604020202020204" pitchFamily="34" charset="0"/>
              <a:buChar char="•"/>
              <a:tabLst/>
              <a:defRPr sz="2400" baseline="0">
                <a:solidFill>
                  <a:schemeClr val="accent4">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5" name="Picture 24">
            <a:extLst>
              <a:ext uri="{FF2B5EF4-FFF2-40B4-BE49-F238E27FC236}">
                <a16:creationId xmlns:a16="http://schemas.microsoft.com/office/drawing/2014/main" id="{31156DA2-A003-514D-92F8-20DB475D574C}"/>
              </a:ext>
            </a:extLst>
          </p:cNvPr>
          <p:cNvPicPr>
            <a:picLocks noChangeAspect="1"/>
          </p:cNvPicPr>
          <p:nvPr userDrawn="1"/>
        </p:nvPicPr>
        <p:blipFill>
          <a:blip r:embed="rId3"/>
          <a:stretch>
            <a:fillRect/>
          </a:stretch>
        </p:blipFill>
        <p:spPr>
          <a:xfrm>
            <a:off x="4791275" y="11718019"/>
            <a:ext cx="3367087" cy="1485480"/>
          </a:xfrm>
          <a:prstGeom prst="rect">
            <a:avLst/>
          </a:prstGeom>
        </p:spPr>
      </p:pic>
    </p:spTree>
    <p:extLst>
      <p:ext uri="{BB962C8B-B14F-4D97-AF65-F5344CB8AC3E}">
        <p14:creationId xmlns:p14="http://schemas.microsoft.com/office/powerpoint/2010/main" val="2024993329"/>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532F3D7-13E0-2F40-92BB-175A3323D3CD}"/>
              </a:ext>
            </a:extLst>
          </p:cNvPr>
          <p:cNvSpPr/>
          <p:nvPr userDrawn="1"/>
        </p:nvSpPr>
        <p:spPr>
          <a:xfrm>
            <a:off x="22679620" y="12317882"/>
            <a:ext cx="791250" cy="760128"/>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5">
            <a:extLst>
              <a:ext uri="{FF2B5EF4-FFF2-40B4-BE49-F238E27FC236}">
                <a16:creationId xmlns:a16="http://schemas.microsoft.com/office/drawing/2014/main" id="{E7A31FDA-1B03-C140-A9A6-951EC4015BED}"/>
              </a:ext>
            </a:extLst>
          </p:cNvPr>
          <p:cNvSpPr txBox="1">
            <a:spLocks/>
          </p:cNvSpPr>
          <p:nvPr userDrawn="1"/>
        </p:nvSpPr>
        <p:spPr>
          <a:xfrm>
            <a:off x="22679620" y="12337083"/>
            <a:ext cx="791250" cy="730250"/>
          </a:xfrm>
          <a:prstGeom prst="rect">
            <a:avLst/>
          </a:prstGeom>
          <a:ln>
            <a:noFill/>
          </a:ln>
        </p:spPr>
        <p:txBody>
          <a:bodyPr vert="horz" lIns="91440" tIns="45720" rIns="91440" bIns="45720" rtlCol="0" anchor="ctr"/>
          <a:lstStyle>
            <a:defPPr>
              <a:defRPr lang="en-US"/>
            </a:defPPr>
            <a:lvl1pPr marL="0" algn="ctr" defTabSz="457200" rtl="0" eaLnBrk="1" latinLnBrk="0" hangingPunct="1">
              <a:defRPr sz="2400" b="1" kern="1200">
                <a:ln>
                  <a:solidFill>
                    <a:srgbClr val="143367"/>
                  </a:solidFill>
                </a:ln>
                <a:solidFill>
                  <a:srgbClr val="002156"/>
                </a:solidFill>
                <a:latin typeface="Helvetica" pitchFamily="2"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B0A2592-0B1A-734C-B468-DA21C7D792C7}" type="slidenum">
              <a:rPr lang="en-US" smtClean="0"/>
              <a:pPr/>
              <a:t>‹#›</a:t>
            </a:fld>
            <a:endParaRPr lang="en-US" dirty="0"/>
          </a:p>
        </p:txBody>
      </p:sp>
      <p:cxnSp>
        <p:nvCxnSpPr>
          <p:cNvPr id="13" name="Straight Connector 12">
            <a:extLst>
              <a:ext uri="{FF2B5EF4-FFF2-40B4-BE49-F238E27FC236}">
                <a16:creationId xmlns:a16="http://schemas.microsoft.com/office/drawing/2014/main" id="{EFA46521-72E2-E546-B921-6E473950B6C0}"/>
              </a:ext>
            </a:extLst>
          </p:cNvPr>
          <p:cNvCxnSpPr/>
          <p:nvPr userDrawn="1"/>
        </p:nvCxnSpPr>
        <p:spPr>
          <a:xfrm>
            <a:off x="22679620" y="13051775"/>
            <a:ext cx="791250" cy="0"/>
          </a:xfrm>
          <a:prstGeom prst="line">
            <a:avLst/>
          </a:prstGeom>
          <a:ln w="63500">
            <a:solidFill>
              <a:srgbClr val="ABC1DA"/>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652453862"/>
      </p:ext>
    </p:extLst>
  </p:cSld>
  <p:clrMap bg1="lt1" tx1="dk1" bg2="lt2" tx2="dk2" accent1="accent1" accent2="accent2" accent3="accent3" accent4="accent4" accent5="accent5" accent6="accent6" hlink="hlink" folHlink="folHlink"/>
  <p:sldLayoutIdLst>
    <p:sldLayoutId id="2147483696" r:id="rId1"/>
    <p:sldLayoutId id="2147483754" r:id="rId2"/>
    <p:sldLayoutId id="2147483755" r:id="rId3"/>
    <p:sldLayoutId id="2147483734" r:id="rId4"/>
    <p:sldLayoutId id="2147483741" r:id="rId5"/>
    <p:sldLayoutId id="2147483746" r:id="rId6"/>
    <p:sldLayoutId id="2147483747" r:id="rId7"/>
    <p:sldLayoutId id="2147483748" r:id="rId8"/>
    <p:sldLayoutId id="2147483750" r:id="rId9"/>
    <p:sldLayoutId id="2147483749" r:id="rId10"/>
    <p:sldLayoutId id="2147483751" r:id="rId11"/>
    <p:sldLayoutId id="2147483752" r:id="rId12"/>
    <p:sldLayoutId id="2147483753" r:id="rId13"/>
    <p:sldLayoutId id="2147483757" r:id="rId14"/>
    <p:sldLayoutId id="2147483760" r:id="rId15"/>
    <p:sldLayoutId id="2147483661" r:id="rId16"/>
    <p:sldLayoutId id="2147483730" r:id="rId17"/>
    <p:sldLayoutId id="2147483731" r:id="rId18"/>
    <p:sldLayoutId id="2147483732" r:id="rId19"/>
    <p:sldLayoutId id="2147483735" r:id="rId20"/>
    <p:sldLayoutId id="2147483737" r:id="rId21"/>
    <p:sldLayoutId id="2147483739" r:id="rId22"/>
    <p:sldLayoutId id="2147483758" r:id="rId23"/>
    <p:sldLayoutId id="2147483725" r:id="rId24"/>
    <p:sldLayoutId id="2147483759" r:id="rId25"/>
    <p:sldLayoutId id="2147483684" r:id="rId26"/>
    <p:sldLayoutId id="2147483698" r:id="rId27"/>
    <p:sldLayoutId id="2147483699" r:id="rId28"/>
    <p:sldLayoutId id="2147483700" r:id="rId29"/>
    <p:sldLayoutId id="2147483701" r:id="rId30"/>
    <p:sldLayoutId id="2147483761" r:id="rId31"/>
    <p:sldLayoutId id="2147483762" r:id="rId32"/>
    <p:sldLayoutId id="2147483717" r:id="rId33"/>
    <p:sldLayoutId id="2147483686" r:id="rId34"/>
    <p:sldLayoutId id="2147483715" r:id="rId35"/>
    <p:sldLayoutId id="2147483714" r:id="rId36"/>
    <p:sldLayoutId id="2147483716" r:id="rId37"/>
    <p:sldLayoutId id="2147483763" r:id="rId38"/>
    <p:sldLayoutId id="2147483674" r:id="rId39"/>
    <p:sldLayoutId id="2147483718" r:id="rId40"/>
    <p:sldLayoutId id="2147483720" r:id="rId41"/>
    <p:sldLayoutId id="2147483721" r:id="rId42"/>
    <p:sldLayoutId id="2147483722" r:id="rId43"/>
    <p:sldLayoutId id="2147483723" r:id="rId44"/>
    <p:sldLayoutId id="2147483736" r:id="rId45"/>
    <p:sldLayoutId id="2147483764" r:id="rId46"/>
    <p:sldLayoutId id="2147483672" r:id="rId47"/>
    <p:sldLayoutId id="2147483727" r:id="rId48"/>
    <p:sldLayoutId id="2147483728" r:id="rId49"/>
    <p:sldLayoutId id="2147483726" r:id="rId50"/>
    <p:sldLayoutId id="2147483729" r:id="rId51"/>
    <p:sldLayoutId id="2147483765" r:id="rId52"/>
    <p:sldLayoutId id="2147483694" r:id="rId53"/>
    <p:sldLayoutId id="2147483738" r:id="rId54"/>
    <p:sldLayoutId id="2147483743" r:id="rId55"/>
    <p:sldLayoutId id="2147483744" r:id="rId56"/>
    <p:sldLayoutId id="2147483662" r:id="rId57"/>
    <p:sldLayoutId id="2147483706" r:id="rId58"/>
    <p:sldLayoutId id="2147483702" r:id="rId59"/>
    <p:sldLayoutId id="2147483703" r:id="rId60"/>
    <p:sldLayoutId id="2147483742" r:id="rId61"/>
    <p:sldLayoutId id="2147483704" r:id="rId62"/>
    <p:sldLayoutId id="2147483675" r:id="rId63"/>
    <p:sldLayoutId id="2147483705" r:id="rId64"/>
    <p:sldLayoutId id="2147483768" r:id="rId65"/>
    <p:sldLayoutId id="2147483769" r:id="rId66"/>
    <p:sldLayoutId id="2147483770" r:id="rId67"/>
    <p:sldLayoutId id="2147483678" r:id="rId68"/>
    <p:sldLayoutId id="2147483707" r:id="rId69"/>
    <p:sldLayoutId id="2147483708" r:id="rId70"/>
    <p:sldLayoutId id="2147483709" r:id="rId71"/>
    <p:sldLayoutId id="2147483710" r:id="rId72"/>
    <p:sldLayoutId id="2147483711" r:id="rId73"/>
    <p:sldLayoutId id="2147483712" r:id="rId74"/>
    <p:sldLayoutId id="2147483713" r:id="rId75"/>
    <p:sldLayoutId id="2147483766" r:id="rId76"/>
    <p:sldLayoutId id="2147483767" r:id="rId77"/>
    <p:sldLayoutId id="2147483695" r:id="rId78"/>
    <p:sldLayoutId id="2147483688" r:id="rId79"/>
    <p:sldLayoutId id="2147483772" r:id="rId80"/>
    <p:sldLayoutId id="2147483771" r:id="rId81"/>
    <p:sldLayoutId id="2147483687" r:id="rId82"/>
    <p:sldLayoutId id="2147483664" r:id="rId83"/>
    <p:sldLayoutId id="2147483693" r:id="rId84"/>
    <p:sldLayoutId id="2147483689" r:id="rId85"/>
    <p:sldLayoutId id="2147483692" r:id="rId86"/>
    <p:sldLayoutId id="2147483690" r:id="rId87"/>
    <p:sldLayoutId id="2147483679" r:id="rId88"/>
    <p:sldLayoutId id="2147483697" r:id="rId89"/>
    <p:sldLayoutId id="2147483756" r:id="rId90"/>
    <p:sldLayoutId id="2147483773" r:id="rId91"/>
    <p:sldLayoutId id="2147483774" r:id="rId92"/>
  </p:sldLayoutIdLst>
  <p:hf sldNum="0" hdr="0" ftr="0" dt="0"/>
  <p:txStyles>
    <p:titleStyle>
      <a:lvl1pPr algn="l" defTabSz="1828800" rtl="0" eaLnBrk="1" latinLnBrk="0" hangingPunct="1">
        <a:lnSpc>
          <a:spcPct val="90000"/>
        </a:lnSpc>
        <a:spcBef>
          <a:spcPct val="0"/>
        </a:spcBef>
        <a:buNone/>
        <a:defRPr sz="4800" b="1" kern="1200">
          <a:solidFill>
            <a:srgbClr val="143367"/>
          </a:solidFill>
          <a:latin typeface="Helvetica" pitchFamily="2" charset="0"/>
          <a:ea typeface="+mj-ea"/>
          <a:cs typeface="+mj-cs"/>
        </a:defRPr>
      </a:lvl1pPr>
    </p:titleStyle>
    <p:bodyStyle>
      <a:lvl1pPr marL="0" indent="0" algn="l" defTabSz="1828800" rtl="0" eaLnBrk="1" latinLnBrk="0" hangingPunct="1">
        <a:lnSpc>
          <a:spcPct val="90000"/>
        </a:lnSpc>
        <a:spcBef>
          <a:spcPts val="2000"/>
        </a:spcBef>
        <a:spcAft>
          <a:spcPts val="1200"/>
        </a:spcAft>
        <a:buFont typeface="Arial" panose="020B0604020202020204" pitchFamily="34" charset="0"/>
        <a:buNone/>
        <a:defRPr sz="3800" b="1" kern="1200">
          <a:solidFill>
            <a:srgbClr val="1669C9"/>
          </a:solidFill>
          <a:latin typeface="Helvetica" pitchFamily="2" charset="0"/>
          <a:ea typeface="+mn-ea"/>
          <a:cs typeface="+mn-cs"/>
        </a:defRPr>
      </a:lvl1pPr>
      <a:lvl2pPr marL="0" indent="-457200" algn="l" defTabSz="1828800" rtl="0" eaLnBrk="1" latinLnBrk="0" hangingPunct="1">
        <a:lnSpc>
          <a:spcPct val="90000"/>
        </a:lnSpc>
        <a:spcBef>
          <a:spcPts val="2200"/>
        </a:spcBef>
        <a:buFont typeface="Arial" panose="020B0604020202020204" pitchFamily="34" charset="0"/>
        <a:buChar char="•"/>
        <a:defRPr sz="3600" kern="1200">
          <a:solidFill>
            <a:srgbClr val="5A799C"/>
          </a:solidFill>
          <a:latin typeface="Helvetica" pitchFamily="2" charset="0"/>
          <a:ea typeface="+mn-ea"/>
          <a:cs typeface="+mn-cs"/>
        </a:defRPr>
      </a:lvl2pPr>
      <a:lvl3pPr marL="1024128" indent="-457200" algn="l" defTabSz="1828800" rtl="0" eaLnBrk="1" latinLnBrk="0" hangingPunct="1">
        <a:lnSpc>
          <a:spcPct val="90000"/>
        </a:lnSpc>
        <a:spcBef>
          <a:spcPts val="1000"/>
        </a:spcBef>
        <a:buFont typeface="System Font Regular"/>
        <a:buChar char="–"/>
        <a:defRPr sz="2800" kern="1200">
          <a:solidFill>
            <a:srgbClr val="5A799C"/>
          </a:solidFill>
          <a:latin typeface="Helvetica" pitchFamily="2" charset="0"/>
          <a:ea typeface="+mn-ea"/>
          <a:cs typeface="+mn-cs"/>
        </a:defRPr>
      </a:lvl3pPr>
      <a:lvl4pPr marL="1600200" indent="-457200" algn="l" defTabSz="1828800" rtl="0" eaLnBrk="1" latinLnBrk="0" hangingPunct="1">
        <a:lnSpc>
          <a:spcPct val="90000"/>
        </a:lnSpc>
        <a:spcBef>
          <a:spcPts val="1000"/>
        </a:spcBef>
        <a:spcAft>
          <a:spcPts val="600"/>
        </a:spcAft>
        <a:buFont typeface="Courier New" panose="02070309020205020404" pitchFamily="49" charset="0"/>
        <a:buChar char="o"/>
        <a:defRPr sz="2400" b="1" kern="1200">
          <a:solidFill>
            <a:srgbClr val="143367"/>
          </a:solidFill>
          <a:latin typeface="Helvetica" pitchFamily="2" charset="0"/>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2000" kern="1200">
          <a:solidFill>
            <a:schemeClr val="tx1"/>
          </a:solidFill>
          <a:latin typeface="Helvetica" pitchFamily="2" charset="0"/>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xml"/><Relationship Id="rId1" Type="http://schemas.openxmlformats.org/officeDocument/2006/relationships/slideLayout" Target="../slideLayouts/slideLayout57.xml"/><Relationship Id="rId4" Type="http://schemas.openxmlformats.org/officeDocument/2006/relationships/image" Target="../media/image91.sv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7.xml"/></Relationships>
</file>

<file path=ppt/slides/_rels/slide1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4.xml"/><Relationship Id="rId1" Type="http://schemas.openxmlformats.org/officeDocument/2006/relationships/slideLayout" Target="../slideLayouts/slideLayout57.xml"/><Relationship Id="rId4" Type="http://schemas.openxmlformats.org/officeDocument/2006/relationships/image" Target="../media/image91.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1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6.xml"/><Relationship Id="rId1" Type="http://schemas.openxmlformats.org/officeDocument/2006/relationships/slideLayout" Target="../slideLayouts/slideLayout57.xml"/><Relationship Id="rId4" Type="http://schemas.openxmlformats.org/officeDocument/2006/relationships/image" Target="../media/image91.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7.xml"/></Relationships>
</file>

<file path=ppt/slides/_rels/slide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1.xml"/><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2.xml"/><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4.xml"/><Relationship Id="rId1" Type="http://schemas.openxmlformats.org/officeDocument/2006/relationships/slideLayout" Target="../slideLayouts/slideLayout57.xml"/><Relationship Id="rId4" Type="http://schemas.openxmlformats.org/officeDocument/2006/relationships/image" Target="../media/image91.svg"/></Relationships>
</file>

<file path=ppt/slides/_rels/slide2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5.xml"/><Relationship Id="rId1" Type="http://schemas.openxmlformats.org/officeDocument/2006/relationships/slideLayout" Target="../slideLayouts/slideLayout57.xml"/><Relationship Id="rId4" Type="http://schemas.openxmlformats.org/officeDocument/2006/relationships/image" Target="../media/image91.svg"/></Relationships>
</file>

<file path=ppt/slides/_rels/slide2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6.xml"/><Relationship Id="rId1" Type="http://schemas.openxmlformats.org/officeDocument/2006/relationships/slideLayout" Target="../slideLayouts/slideLayout8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1.xml"/></Relationships>
</file>

<file path=ppt/slides/_rels/slide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xml"/><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6.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6.xml"/><Relationship Id="rId1" Type="http://schemas.openxmlformats.org/officeDocument/2006/relationships/slideLayout" Target="../slideLayouts/slideLayout92.xml"/><Relationship Id="rId6" Type="http://schemas.openxmlformats.org/officeDocument/2006/relationships/image" Target="../media/image86.svg"/><Relationship Id="rId5" Type="http://schemas.openxmlformats.org/officeDocument/2006/relationships/image" Target="../media/image85.png"/><Relationship Id="rId4" Type="http://schemas.openxmlformats.org/officeDocument/2006/relationships/image" Target="../media/image84.svg"/></Relationships>
</file>

<file path=ppt/slides/_rels/slide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xml"/><Relationship Id="rId1" Type="http://schemas.openxmlformats.org/officeDocument/2006/relationships/slideLayout" Target="../slideLayouts/slideLayout57.xml"/><Relationship Id="rId4" Type="http://schemas.openxmlformats.org/officeDocument/2006/relationships/image" Target="../media/image9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9590B9C-C68F-6045-91B1-08412529B914}"/>
              </a:ext>
            </a:extLst>
          </p:cNvPr>
          <p:cNvSpPr>
            <a:spLocks noGrp="1"/>
          </p:cNvSpPr>
          <p:nvPr>
            <p:ph type="ctrTitle"/>
          </p:nvPr>
        </p:nvSpPr>
        <p:spPr>
          <a:xfrm>
            <a:off x="1645921" y="6777137"/>
            <a:ext cx="21341670" cy="1812681"/>
          </a:xfrm>
        </p:spPr>
        <p:txBody>
          <a:bodyPr/>
          <a:lstStyle/>
          <a:p>
            <a:r>
              <a:rPr lang="en-US" dirty="0"/>
              <a:t>Compliance Monitoring </a:t>
            </a:r>
          </a:p>
        </p:txBody>
      </p:sp>
      <p:sp>
        <p:nvSpPr>
          <p:cNvPr id="5" name="Content Placeholder 4">
            <a:extLst>
              <a:ext uri="{FF2B5EF4-FFF2-40B4-BE49-F238E27FC236}">
                <a16:creationId xmlns:a16="http://schemas.microsoft.com/office/drawing/2014/main" id="{9F2FDE28-8CFD-A742-B812-15F27BD204A9}"/>
              </a:ext>
            </a:extLst>
          </p:cNvPr>
          <p:cNvSpPr>
            <a:spLocks noGrp="1"/>
          </p:cNvSpPr>
          <p:nvPr>
            <p:ph type="subTitle" idx="1"/>
          </p:nvPr>
        </p:nvSpPr>
        <p:spPr>
          <a:xfrm>
            <a:off x="1645921" y="9004627"/>
            <a:ext cx="21277862" cy="3000958"/>
          </a:xfrm>
        </p:spPr>
        <p:txBody>
          <a:bodyPr/>
          <a:lstStyle/>
          <a:p>
            <a:r>
              <a:rPr lang="en-US" dirty="0"/>
              <a:t>Colorado Authorizer Bootcamp</a:t>
            </a:r>
          </a:p>
        </p:txBody>
      </p:sp>
    </p:spTree>
    <p:extLst>
      <p:ext uri="{BB962C8B-B14F-4D97-AF65-F5344CB8AC3E}">
        <p14:creationId xmlns:p14="http://schemas.microsoft.com/office/powerpoint/2010/main" val="1322460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26AAE7-6757-B647-857D-418874BC8D7E}"/>
              </a:ext>
            </a:extLst>
          </p:cNvPr>
          <p:cNvSpPr>
            <a:spLocks noGrp="1"/>
          </p:cNvSpPr>
          <p:nvPr>
            <p:ph sz="quarter" idx="13"/>
          </p:nvPr>
        </p:nvSpPr>
        <p:spPr>
          <a:xfrm>
            <a:off x="1038989" y="2353737"/>
            <a:ext cx="22315477" cy="9525001"/>
          </a:xfrm>
        </p:spPr>
        <p:txBody>
          <a:bodyPr lIns="91440" tIns="45720" rIns="91440" bIns="45720" anchor="t"/>
          <a:lstStyle/>
          <a:p>
            <a:pPr>
              <a:spcBef>
                <a:spcPts val="0"/>
              </a:spcBef>
            </a:pPr>
            <a:r>
              <a:rPr lang="en-US" dirty="0">
                <a:latin typeface="Helvetica"/>
                <a:cs typeface="Helvetica"/>
              </a:rPr>
              <a:t>Statutory Requirements</a:t>
            </a:r>
          </a:p>
          <a:p>
            <a:pPr marL="1485900" lvl="1" indent="-571500">
              <a:spcBef>
                <a:spcPts val="600"/>
              </a:spcBef>
              <a:spcAft>
                <a:spcPts val="200"/>
              </a:spcAft>
              <a:buClr>
                <a:schemeClr val="accent3"/>
              </a:buClr>
              <a:buFont typeface="Arial" panose="020B0604020202020204" pitchFamily="34" charset="0"/>
              <a:buChar char="•"/>
            </a:pPr>
            <a:r>
              <a:rPr lang="en-US" sz="3800" dirty="0">
                <a:latin typeface="Helvetica"/>
                <a:cs typeface="Helvetica"/>
              </a:rPr>
              <a:t>Public School Finance Act of 1994 (22-54)</a:t>
            </a:r>
          </a:p>
          <a:p>
            <a:pPr marL="1485900" lvl="1" indent="-571500">
              <a:spcBef>
                <a:spcPts val="1800"/>
              </a:spcBef>
              <a:spcAft>
                <a:spcPts val="200"/>
              </a:spcAft>
              <a:buClr>
                <a:schemeClr val="accent3"/>
              </a:buClr>
              <a:buFont typeface="Arial" panose="020B0604020202020204" pitchFamily="34" charset="0"/>
              <a:buChar char="•"/>
            </a:pPr>
            <a:r>
              <a:rPr lang="en-US" sz="3800" dirty="0">
                <a:latin typeface="Helvetica"/>
                <a:cs typeface="Helvetica"/>
              </a:rPr>
              <a:t>C.R.S</a:t>
            </a:r>
            <a:r>
              <a:rPr lang="en-US" sz="3800" dirty="0">
                <a:solidFill>
                  <a:schemeClr val="tx1"/>
                </a:solidFill>
                <a:latin typeface="Helvetica"/>
                <a:cs typeface="Helvetica"/>
              </a:rPr>
              <a:t>. § </a:t>
            </a:r>
            <a:r>
              <a:rPr lang="en-US" sz="3800" dirty="0">
                <a:latin typeface="Helvetica"/>
                <a:cs typeface="Helvetica"/>
              </a:rPr>
              <a:t>22-30.5-110</a:t>
            </a:r>
            <a:endParaRPr lang="en-US" sz="3800" strike="sngStrike" dirty="0">
              <a:latin typeface="Helvetica"/>
              <a:cs typeface="Helvetica"/>
            </a:endParaRPr>
          </a:p>
          <a:p>
            <a:pPr marL="2263140" lvl="2" indent="-571500">
              <a:spcBef>
                <a:spcPts val="1800"/>
              </a:spcBef>
              <a:spcAft>
                <a:spcPts val="200"/>
              </a:spcAft>
              <a:buFont typeface="Arial" panose="020B0604020202020204" pitchFamily="34" charset="0"/>
              <a:buChar char="•"/>
            </a:pPr>
            <a:r>
              <a:rPr lang="en-US" sz="3800" dirty="0">
                <a:latin typeface="Helvetica"/>
                <a:cs typeface="Helvetica"/>
              </a:rPr>
              <a:t>The district must annually review the school’s performance based on the results of the school’s most recent annual financial audit.</a:t>
            </a:r>
          </a:p>
          <a:p>
            <a:pPr marL="2263140" lvl="2" indent="-571500">
              <a:spcBef>
                <a:spcPts val="1800"/>
              </a:spcBef>
              <a:spcAft>
                <a:spcPts val="200"/>
              </a:spcAft>
              <a:buFont typeface="Arial" panose="020B0604020202020204" pitchFamily="34" charset="0"/>
              <a:buChar char="•"/>
            </a:pPr>
            <a:r>
              <a:rPr lang="en-US" sz="3800" dirty="0">
                <a:latin typeface="Helvetica"/>
                <a:cs typeface="Helvetica"/>
              </a:rPr>
              <a:t>A charter may be revoked if the local board determines the school failed to meet generally accepted standards of fiscal management.</a:t>
            </a:r>
            <a:endParaRPr lang="en-US" sz="3800" dirty="0">
              <a:cs typeface="Helvetica"/>
            </a:endParaRPr>
          </a:p>
          <a:p>
            <a:pPr marL="1485900" lvl="1" indent="-571500">
              <a:spcBef>
                <a:spcPts val="1800"/>
              </a:spcBef>
              <a:spcAft>
                <a:spcPts val="200"/>
              </a:spcAft>
              <a:buClr>
                <a:schemeClr val="accent3"/>
              </a:buClr>
              <a:buFont typeface="Arial" panose="020B0604020202020204" pitchFamily="34" charset="0"/>
              <a:buChar char="•"/>
            </a:pPr>
            <a:r>
              <a:rPr lang="en-US" sz="3800" dirty="0">
                <a:latin typeface="Helvetica"/>
                <a:cs typeface="Helvetica"/>
              </a:rPr>
              <a:t>C.R.S. </a:t>
            </a:r>
            <a:r>
              <a:rPr lang="en-US" sz="3800" dirty="0">
                <a:solidFill>
                  <a:schemeClr val="tx1"/>
                </a:solidFill>
                <a:latin typeface="Helvetica"/>
                <a:cs typeface="Helvetica"/>
              </a:rPr>
              <a:t>§ </a:t>
            </a:r>
            <a:r>
              <a:rPr lang="en-US" sz="3800" dirty="0">
                <a:latin typeface="Helvetica"/>
                <a:cs typeface="Helvetica"/>
              </a:rPr>
              <a:t>22-30.5-104(7)</a:t>
            </a:r>
          </a:p>
          <a:p>
            <a:pPr marL="2263140" lvl="2" indent="-571500">
              <a:spcBef>
                <a:spcPts val="1800"/>
              </a:spcBef>
              <a:spcAft>
                <a:spcPts val="200"/>
              </a:spcAft>
              <a:buFont typeface="Arial" panose="020B0604020202020204" pitchFamily="34" charset="0"/>
              <a:buChar char="•"/>
            </a:pPr>
            <a:r>
              <a:rPr lang="en-US" sz="3800" dirty="0">
                <a:latin typeface="Helvetica"/>
                <a:cs typeface="Helvetica"/>
              </a:rPr>
              <a:t>The charter school is responsible for its own operation including preparing a budget, contracting for services, facilities, and personnel matters .</a:t>
            </a:r>
            <a:endParaRPr lang="en-US" sz="3800" dirty="0">
              <a:cs typeface="Helvetica"/>
            </a:endParaRPr>
          </a:p>
          <a:p>
            <a:endParaRPr lang="en-US" dirty="0"/>
          </a:p>
        </p:txBody>
      </p:sp>
      <p:sp>
        <p:nvSpPr>
          <p:cNvPr id="3" name="Title 2">
            <a:extLst>
              <a:ext uri="{FF2B5EF4-FFF2-40B4-BE49-F238E27FC236}">
                <a16:creationId xmlns:a16="http://schemas.microsoft.com/office/drawing/2014/main" id="{706986FF-D543-F14A-B71C-CB286759A7F7}"/>
              </a:ext>
            </a:extLst>
          </p:cNvPr>
          <p:cNvSpPr>
            <a:spLocks noGrp="1"/>
          </p:cNvSpPr>
          <p:nvPr>
            <p:ph type="title"/>
          </p:nvPr>
        </p:nvSpPr>
        <p:spPr>
          <a:xfrm>
            <a:off x="1052505" y="1005402"/>
            <a:ext cx="22315476" cy="1577321"/>
          </a:xfrm>
        </p:spPr>
        <p:txBody>
          <a:bodyPr/>
          <a:lstStyle/>
          <a:p>
            <a:r>
              <a:rPr lang="en-US" dirty="0"/>
              <a:t>Monitoring Financial Performance </a:t>
            </a:r>
          </a:p>
        </p:txBody>
      </p:sp>
    </p:spTree>
    <p:extLst>
      <p:ext uri="{BB962C8B-B14F-4D97-AF65-F5344CB8AC3E}">
        <p14:creationId xmlns:p14="http://schemas.microsoft.com/office/powerpoint/2010/main" val="373090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8DD14A-B61B-4D46-82BA-8EBC703A934E}"/>
              </a:ext>
            </a:extLst>
          </p:cNvPr>
          <p:cNvSpPr>
            <a:spLocks noGrp="1"/>
          </p:cNvSpPr>
          <p:nvPr>
            <p:ph type="title"/>
          </p:nvPr>
        </p:nvSpPr>
        <p:spPr/>
        <p:txBody>
          <a:bodyPr/>
          <a:lstStyle/>
          <a:p>
            <a:r>
              <a:rPr lang="en-US" dirty="0"/>
              <a:t>Quick Review: Financial Performance</a:t>
            </a:r>
          </a:p>
        </p:txBody>
      </p:sp>
      <p:sp>
        <p:nvSpPr>
          <p:cNvPr id="2" name="Content Placeholder 1">
            <a:extLst>
              <a:ext uri="{FF2B5EF4-FFF2-40B4-BE49-F238E27FC236}">
                <a16:creationId xmlns:a16="http://schemas.microsoft.com/office/drawing/2014/main" id="{7D623059-A120-BB47-BCB1-3A28F6F26F2D}"/>
              </a:ext>
            </a:extLst>
          </p:cNvPr>
          <p:cNvSpPr>
            <a:spLocks noGrp="1"/>
          </p:cNvSpPr>
          <p:nvPr>
            <p:ph sz="quarter" idx="13"/>
          </p:nvPr>
        </p:nvSpPr>
        <p:spPr/>
        <p:txBody>
          <a:bodyPr/>
          <a:lstStyle/>
          <a:p>
            <a:r>
              <a:rPr lang="en-US" dirty="0"/>
              <a:t>Scenario 2: </a:t>
            </a:r>
          </a:p>
          <a:p>
            <a:r>
              <a:rPr lang="en-US" b="0" dirty="0">
                <a:solidFill>
                  <a:schemeClr val="tx1"/>
                </a:solidFill>
              </a:rPr>
              <a:t>A school in your portfolio does not complete an annual audit during their first year of operation. What might your next steps be?  </a:t>
            </a:r>
          </a:p>
        </p:txBody>
      </p:sp>
      <p:pic>
        <p:nvPicPr>
          <p:cNvPr id="5" name="Graphic 4" descr="A meeting icon indicating that a group discussion will be held.">
            <a:extLst>
              <a:ext uri="{FF2B5EF4-FFF2-40B4-BE49-F238E27FC236}">
                <a16:creationId xmlns:a16="http://schemas.microsoft.com/office/drawing/2014/main" id="{014E597B-22CC-934C-B1C3-F50FA768141D}"/>
              </a:ext>
            </a:extLst>
          </p:cNvPr>
          <p:cNvPicPr>
            <a:picLocks noChangeAspect="1"/>
          </p:cNvPicPr>
          <p:nvPr/>
        </p:nvPicPr>
        <p:blipFill>
          <a:blip r:embed="rId3">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p:blipFill>
        <p:spPr>
          <a:xfrm>
            <a:off x="20823382" y="12103148"/>
            <a:ext cx="1262350" cy="1262350"/>
          </a:xfrm>
          <a:prstGeom prst="rect">
            <a:avLst/>
          </a:prstGeom>
        </p:spPr>
      </p:pic>
    </p:spTree>
    <p:extLst>
      <p:ext uri="{BB962C8B-B14F-4D97-AF65-F5344CB8AC3E}">
        <p14:creationId xmlns:p14="http://schemas.microsoft.com/office/powerpoint/2010/main" val="371903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326AAE7-6757-B647-857D-418874BC8D7E}"/>
              </a:ext>
            </a:extLst>
          </p:cNvPr>
          <p:cNvSpPr>
            <a:spLocks noGrp="1"/>
          </p:cNvSpPr>
          <p:nvPr>
            <p:ph sz="quarter" idx="13"/>
          </p:nvPr>
        </p:nvSpPr>
        <p:spPr>
          <a:xfrm>
            <a:off x="821246" y="2102346"/>
            <a:ext cx="11372341" cy="9525001"/>
          </a:xfrm>
        </p:spPr>
        <p:txBody>
          <a:bodyPr lIns="91440" tIns="45720" rIns="91440" bIns="45720" anchor="t"/>
          <a:lstStyle/>
          <a:p>
            <a:pPr>
              <a:spcBef>
                <a:spcPts val="600"/>
              </a:spcBef>
            </a:pPr>
            <a:r>
              <a:rPr lang="en-US" dirty="0">
                <a:latin typeface="Helvetica"/>
                <a:cs typeface="Helvetica"/>
              </a:rPr>
              <a:t>Statutory Requirements</a:t>
            </a:r>
          </a:p>
          <a:p>
            <a:pPr marL="1485900" lvl="1" indent="-571500">
              <a:spcBef>
                <a:spcPts val="600"/>
              </a:spcBef>
              <a:buClr>
                <a:schemeClr val="accent3"/>
              </a:buClr>
              <a:buFont typeface="Arial" panose="020B0604020202020204" pitchFamily="34" charset="0"/>
              <a:buChar char="•"/>
            </a:pPr>
            <a:r>
              <a:rPr lang="en-US" sz="3800" dirty="0">
                <a:latin typeface="Helvetica"/>
                <a:cs typeface="Helvetica"/>
              </a:rPr>
              <a:t>Charter Schools Act: </a:t>
            </a:r>
            <a:r>
              <a:rPr lang="en-US" sz="3800" dirty="0">
                <a:solidFill>
                  <a:schemeClr val="tx1"/>
                </a:solidFill>
                <a:latin typeface="Helvetica"/>
                <a:cs typeface="Helvetica"/>
              </a:rPr>
              <a:t>§ </a:t>
            </a:r>
            <a:r>
              <a:rPr lang="en-US" sz="3800" dirty="0">
                <a:latin typeface="Helvetica"/>
                <a:cs typeface="Helvetica"/>
              </a:rPr>
              <a:t>22-30.5-104(11)</a:t>
            </a:r>
          </a:p>
          <a:p>
            <a:pPr marL="2263140" lvl="2" indent="-571500">
              <a:spcBef>
                <a:spcPts val="600"/>
              </a:spcBef>
              <a:buFont typeface="Arial" panose="020B0604020202020204" pitchFamily="34" charset="0"/>
              <a:buChar char="•"/>
            </a:pPr>
            <a:r>
              <a:rPr lang="en-US" sz="3800" dirty="0">
                <a:latin typeface="Helvetica"/>
                <a:cs typeface="Helvetica"/>
              </a:rPr>
              <a:t>If a school applies for a federal or state grant, they may request CSI as the fiscal manager. </a:t>
            </a:r>
          </a:p>
          <a:p>
            <a:pPr marL="2263140" lvl="2" indent="-571500">
              <a:spcBef>
                <a:spcPts val="600"/>
              </a:spcBef>
              <a:buFont typeface="Arial" panose="020B0604020202020204" pitchFamily="34" charset="0"/>
              <a:buChar char="•"/>
            </a:pPr>
            <a:r>
              <a:rPr lang="en-US" sz="3800" dirty="0">
                <a:latin typeface="Helvetica"/>
                <a:cs typeface="Helvetica"/>
              </a:rPr>
              <a:t>Otherwise, the district authorizer acts as fiscal manager for grants purposes. </a:t>
            </a:r>
            <a:endParaRPr lang="en-US" sz="3800" dirty="0">
              <a:cs typeface="Helvetica"/>
            </a:endParaRPr>
          </a:p>
          <a:p>
            <a:pPr>
              <a:spcBef>
                <a:spcPts val="600"/>
              </a:spcBef>
            </a:pPr>
            <a:r>
              <a:rPr lang="en-US" dirty="0">
                <a:latin typeface="Helvetica"/>
                <a:cs typeface="Helvetica"/>
              </a:rPr>
              <a:t>Areas to Monitor</a:t>
            </a:r>
          </a:p>
          <a:p>
            <a:pPr marL="1485900" lvl="1" indent="-571500">
              <a:spcBef>
                <a:spcPts val="600"/>
              </a:spcBef>
              <a:buClr>
                <a:schemeClr val="accent3"/>
              </a:buClr>
              <a:buFont typeface="Arial" panose="020B0604020202020204" pitchFamily="34" charset="0"/>
              <a:buChar char="•"/>
            </a:pPr>
            <a:r>
              <a:rPr lang="en-US" sz="3800" dirty="0"/>
              <a:t>Individuals in your finance or accounting department will likely take the lead on grant funding.</a:t>
            </a:r>
          </a:p>
          <a:p>
            <a:pPr marL="1485900" lvl="1" indent="-571500">
              <a:spcBef>
                <a:spcPts val="600"/>
              </a:spcBef>
              <a:buClr>
                <a:schemeClr val="accent3"/>
              </a:buClr>
              <a:buFont typeface="Arial" panose="020B0604020202020204" pitchFamily="34" charset="0"/>
              <a:buChar char="•"/>
            </a:pPr>
            <a:r>
              <a:rPr lang="en-US" sz="3800" dirty="0"/>
              <a:t>Maintain communication to know when a charter school may be out of compliance or need support. </a:t>
            </a:r>
          </a:p>
          <a:p>
            <a:endParaRPr lang="en-US" dirty="0"/>
          </a:p>
        </p:txBody>
      </p:sp>
      <p:sp>
        <p:nvSpPr>
          <p:cNvPr id="3" name="Title 2">
            <a:extLst>
              <a:ext uri="{FF2B5EF4-FFF2-40B4-BE49-F238E27FC236}">
                <a16:creationId xmlns:a16="http://schemas.microsoft.com/office/drawing/2014/main" id="{706986FF-D543-F14A-B71C-CB286759A7F7}"/>
              </a:ext>
            </a:extLst>
          </p:cNvPr>
          <p:cNvSpPr>
            <a:spLocks noGrp="1"/>
          </p:cNvSpPr>
          <p:nvPr>
            <p:ph type="title"/>
          </p:nvPr>
        </p:nvSpPr>
        <p:spPr/>
        <p:txBody>
          <a:bodyPr/>
          <a:lstStyle/>
          <a:p>
            <a:r>
              <a:rPr lang="en-US" dirty="0"/>
              <a:t>Monitoring Financial Performance: Grants </a:t>
            </a:r>
          </a:p>
        </p:txBody>
      </p:sp>
      <p:sp>
        <p:nvSpPr>
          <p:cNvPr id="4" name="TextBox 3">
            <a:extLst>
              <a:ext uri="{FF2B5EF4-FFF2-40B4-BE49-F238E27FC236}">
                <a16:creationId xmlns:a16="http://schemas.microsoft.com/office/drawing/2014/main" id="{C1D10F6E-08FA-DA4C-889C-33E906E5819F}"/>
              </a:ext>
            </a:extLst>
          </p:cNvPr>
          <p:cNvSpPr txBox="1"/>
          <p:nvPr/>
        </p:nvSpPr>
        <p:spPr>
          <a:xfrm>
            <a:off x="13282642" y="2494419"/>
            <a:ext cx="10052029" cy="9033242"/>
          </a:xfrm>
          <a:prstGeom prst="rect">
            <a:avLst/>
          </a:prstGeom>
        </p:spPr>
        <p:txBody>
          <a:bodyPr wrap="square" rtlCol="0">
            <a:spAutoFit/>
          </a:bodyPr>
          <a:lstStyle/>
          <a:p>
            <a:pPr>
              <a:spcBef>
                <a:spcPts val="600"/>
              </a:spcBef>
            </a:pPr>
            <a:r>
              <a:rPr lang="en-US" sz="3800" b="1" dirty="0">
                <a:solidFill>
                  <a:schemeClr val="accent3"/>
                </a:solidFill>
                <a:latin typeface="Helvetica"/>
                <a:cs typeface="Helvetica"/>
              </a:rPr>
              <a:t>Common Federal Grants to Colorado Charter Schools </a:t>
            </a:r>
            <a:endParaRPr lang="en-US" sz="3800" b="1" dirty="0">
              <a:solidFill>
                <a:schemeClr val="accent3"/>
              </a:solidFill>
              <a:cs typeface="Helvetica"/>
            </a:endParaRPr>
          </a:p>
          <a:p>
            <a:pPr marL="1485900" lvl="1" indent="-571500">
              <a:spcBef>
                <a:spcPts val="600"/>
              </a:spcBef>
              <a:buClr>
                <a:schemeClr val="accent3"/>
              </a:buClr>
              <a:buFont typeface="Arial" panose="020B0604020202020204" pitchFamily="34" charset="0"/>
              <a:buChar char="•"/>
            </a:pPr>
            <a:r>
              <a:rPr lang="en-US" sz="3800" dirty="0">
                <a:solidFill>
                  <a:schemeClr val="accent4">
                    <a:lumMod val="50000"/>
                  </a:schemeClr>
                </a:solidFill>
              </a:rPr>
              <a:t>Charter School Programs Grant (CSP) </a:t>
            </a:r>
          </a:p>
          <a:p>
            <a:pPr marL="2263140" lvl="2" indent="-571500">
              <a:spcBef>
                <a:spcPts val="600"/>
              </a:spcBef>
              <a:buClr>
                <a:srgbClr val="51AF46"/>
              </a:buClr>
              <a:buFont typeface="Arial" panose="020B0604020202020204" pitchFamily="34" charset="0"/>
              <a:buChar char="•"/>
            </a:pPr>
            <a:r>
              <a:rPr lang="en-US" sz="3800" dirty="0">
                <a:solidFill>
                  <a:schemeClr val="accent4">
                    <a:lumMod val="50000"/>
                  </a:schemeClr>
                </a:solidFill>
              </a:rPr>
              <a:t>CDE is a 2018 grantee </a:t>
            </a:r>
          </a:p>
          <a:p>
            <a:pPr marL="2263140" lvl="2" indent="-571500">
              <a:spcBef>
                <a:spcPts val="600"/>
              </a:spcBef>
              <a:buClr>
                <a:srgbClr val="51AF46"/>
              </a:buClr>
              <a:buFont typeface="Arial" panose="020B0604020202020204" pitchFamily="34" charset="0"/>
              <a:buChar char="•"/>
            </a:pPr>
            <a:r>
              <a:rPr lang="en-US" sz="3800" dirty="0">
                <a:solidFill>
                  <a:schemeClr val="accent4">
                    <a:lumMod val="50000"/>
                  </a:schemeClr>
                </a:solidFill>
              </a:rPr>
              <a:t>$56 million for subgrants to charter schools in Colorado</a:t>
            </a:r>
          </a:p>
          <a:p>
            <a:pPr marL="1485900" lvl="1" indent="-571500">
              <a:spcBef>
                <a:spcPts val="600"/>
              </a:spcBef>
              <a:buClr>
                <a:schemeClr val="accent3"/>
              </a:buClr>
              <a:buFont typeface="Arial" panose="020B0604020202020204" pitchFamily="34" charset="0"/>
              <a:buChar char="•"/>
            </a:pPr>
            <a:r>
              <a:rPr lang="en-US" sz="3800" dirty="0">
                <a:solidFill>
                  <a:schemeClr val="accent4">
                    <a:lumMod val="50000"/>
                  </a:schemeClr>
                </a:solidFill>
              </a:rPr>
              <a:t>COVID Funding</a:t>
            </a:r>
          </a:p>
          <a:p>
            <a:pPr marL="2263140" lvl="2" indent="-571500">
              <a:lnSpc>
                <a:spcPct val="110000"/>
              </a:lnSpc>
              <a:spcBef>
                <a:spcPts val="600"/>
              </a:spcBef>
              <a:buClr>
                <a:srgbClr val="51AF46"/>
              </a:buClr>
              <a:buFont typeface="Arial" panose="020B0604020202020204" pitchFamily="34" charset="0"/>
              <a:buChar char="•"/>
            </a:pPr>
            <a:r>
              <a:rPr lang="en-US" sz="3800" dirty="0">
                <a:solidFill>
                  <a:schemeClr val="accent4">
                    <a:lumMod val="50000"/>
                  </a:schemeClr>
                </a:solidFill>
                <a:latin typeface="Helvetica"/>
                <a:cs typeface="Helvetica"/>
              </a:rPr>
              <a:t>CARES Act Funding; Elementary and Secondary School Emergency Relief Fund (ESSER); Governor's Emergency Education Relief Fund; Emergency support to LEAS</a:t>
            </a:r>
          </a:p>
          <a:p>
            <a:pPr marL="571500" indent="-571500">
              <a:spcBef>
                <a:spcPts val="600"/>
              </a:spcBef>
              <a:buFont typeface="Arial" panose="020B0604020202020204" pitchFamily="34" charset="0"/>
              <a:buChar char="•"/>
            </a:pPr>
            <a:endParaRPr lang="en-US" sz="3800" b="1" dirty="0">
              <a:solidFill>
                <a:schemeClr val="accent3"/>
              </a:solidFill>
              <a:latin typeface="Helvetica"/>
              <a:cs typeface="Helvetica"/>
            </a:endParaRPr>
          </a:p>
          <a:p>
            <a:pPr algn="l"/>
            <a:endParaRPr lang="en-US" sz="3800" dirty="0"/>
          </a:p>
        </p:txBody>
      </p:sp>
    </p:spTree>
    <p:extLst>
      <p:ext uri="{BB962C8B-B14F-4D97-AF65-F5344CB8AC3E}">
        <p14:creationId xmlns:p14="http://schemas.microsoft.com/office/powerpoint/2010/main" val="35361970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2BC35B-570B-644D-A156-E68D9F32EBF5}"/>
              </a:ext>
            </a:extLst>
          </p:cNvPr>
          <p:cNvSpPr>
            <a:spLocks noGrp="1"/>
          </p:cNvSpPr>
          <p:nvPr>
            <p:ph sz="quarter" idx="13"/>
          </p:nvPr>
        </p:nvSpPr>
        <p:spPr>
          <a:xfrm>
            <a:off x="1038990" y="2123391"/>
            <a:ext cx="22315477" cy="10515600"/>
          </a:xfrm>
        </p:spPr>
        <p:txBody>
          <a:bodyPr lIns="91440" tIns="45720" rIns="91440" bIns="45720" anchor="t"/>
          <a:lstStyle/>
          <a:p>
            <a:r>
              <a:rPr lang="en-US" dirty="0">
                <a:latin typeface="Helvetica"/>
                <a:cs typeface="Helvetica"/>
              </a:rPr>
              <a:t>Statutory Requirements</a:t>
            </a:r>
            <a:endParaRPr lang="en-US" dirty="0">
              <a:cs typeface="Helvetica" pitchFamily="2" charset="0"/>
            </a:endParaRPr>
          </a:p>
          <a:p>
            <a:pPr marL="1485900" lvl="1" indent="-571500">
              <a:lnSpc>
                <a:spcPct val="100000"/>
              </a:lnSpc>
              <a:spcBef>
                <a:spcPts val="800"/>
              </a:spcBef>
              <a:spcAft>
                <a:spcPts val="600"/>
              </a:spcAft>
              <a:buClr>
                <a:schemeClr val="accent3"/>
              </a:buClr>
              <a:buFont typeface="Arial" panose="020B0604020202020204" pitchFamily="34" charset="0"/>
              <a:buChar char="•"/>
            </a:pPr>
            <a:r>
              <a:rPr lang="en-US" sz="3800" dirty="0">
                <a:latin typeface="Helvetica"/>
                <a:cs typeface="Helvetica"/>
              </a:rPr>
              <a:t>C.R.S. </a:t>
            </a:r>
            <a:r>
              <a:rPr lang="en-US" sz="3800" dirty="0">
                <a:solidFill>
                  <a:schemeClr val="tx1"/>
                </a:solidFill>
                <a:latin typeface="Helvetica"/>
                <a:cs typeface="Helvetica"/>
              </a:rPr>
              <a:t>§ </a:t>
            </a:r>
            <a:r>
              <a:rPr lang="en-US" sz="3800" dirty="0">
                <a:latin typeface="Helvetica"/>
                <a:cs typeface="Helvetica"/>
              </a:rPr>
              <a:t>22.30.5-104(3) – A charter school is subject to all federal and state laws prohibiting discrimination based on ability, race, creed, color, sex, sexual orientation, national origin, religion, ancestry, or need for </a:t>
            </a:r>
            <a:r>
              <a:rPr lang="en-US" sz="3800" dirty="0" err="1">
                <a:latin typeface="Helvetica"/>
                <a:cs typeface="Helvetica"/>
              </a:rPr>
              <a:t>SpEd</a:t>
            </a:r>
            <a:r>
              <a:rPr lang="en-US" sz="3800" dirty="0">
                <a:latin typeface="Helvetica"/>
                <a:cs typeface="Helvetica"/>
              </a:rPr>
              <a:t> services. Enrollment decisions must be nondiscriminatory. </a:t>
            </a:r>
            <a:endParaRPr lang="en-US" sz="3800" dirty="0">
              <a:cs typeface="Helvetica"/>
            </a:endParaRPr>
          </a:p>
          <a:p>
            <a:pPr>
              <a:lnSpc>
                <a:spcPct val="100000"/>
              </a:lnSpc>
              <a:spcBef>
                <a:spcPts val="600"/>
              </a:spcBef>
              <a:spcAft>
                <a:spcPts val="600"/>
              </a:spcAft>
            </a:pPr>
            <a:r>
              <a:rPr lang="en-US" dirty="0">
                <a:latin typeface="Helvetica"/>
                <a:cs typeface="Helvetica"/>
              </a:rPr>
              <a:t>Areas to Monitor</a:t>
            </a:r>
          </a:p>
          <a:p>
            <a:pPr marL="1485900" lvl="1" indent="-571500">
              <a:lnSpc>
                <a:spcPct val="100000"/>
              </a:lnSpc>
              <a:spcBef>
                <a:spcPts val="600"/>
              </a:spcBef>
              <a:spcAft>
                <a:spcPts val="600"/>
              </a:spcAft>
              <a:buClr>
                <a:schemeClr val="accent3"/>
              </a:buClr>
              <a:buFont typeface="Arial" panose="020B0604020202020204" pitchFamily="34" charset="0"/>
              <a:buChar char="•"/>
            </a:pPr>
            <a:r>
              <a:rPr lang="en-US" sz="3800" dirty="0">
                <a:latin typeface="Helvetica"/>
                <a:cs typeface="Helvetica"/>
              </a:rPr>
              <a:t>Enrollment</a:t>
            </a:r>
            <a:endParaRPr lang="en-US" sz="3800" dirty="0">
              <a:cs typeface="Helvetica"/>
            </a:endParaRPr>
          </a:p>
          <a:p>
            <a:pPr marL="2263140" lvl="2" indent="-571500">
              <a:lnSpc>
                <a:spcPct val="100000"/>
              </a:lnSpc>
              <a:spcBef>
                <a:spcPts val="600"/>
              </a:spcBef>
              <a:spcAft>
                <a:spcPts val="600"/>
              </a:spcAft>
              <a:buFont typeface="Arial" panose="020B0604020202020204" pitchFamily="34" charset="0"/>
              <a:buChar char="•"/>
            </a:pPr>
            <a:r>
              <a:rPr lang="en-US" sz="3800" dirty="0">
                <a:latin typeface="Helvetica"/>
                <a:cs typeface="Helvetica"/>
              </a:rPr>
              <a:t>Subgroups: Free/Reduced Priced Lunch, Students with Disabilities, ELLs, Gifted</a:t>
            </a:r>
          </a:p>
          <a:p>
            <a:pPr marL="2263140" lvl="2" indent="-571500">
              <a:lnSpc>
                <a:spcPct val="100000"/>
              </a:lnSpc>
              <a:spcBef>
                <a:spcPts val="600"/>
              </a:spcBef>
              <a:spcAft>
                <a:spcPts val="600"/>
              </a:spcAft>
              <a:buFont typeface="Arial" panose="020B0604020202020204" pitchFamily="34" charset="0"/>
              <a:buChar char="•"/>
            </a:pPr>
            <a:r>
              <a:rPr lang="en-US" sz="3800" dirty="0">
                <a:latin typeface="Helvetica"/>
                <a:cs typeface="Helvetica"/>
              </a:rPr>
              <a:t>Race and Ethnicity, Gender </a:t>
            </a:r>
            <a:endParaRPr lang="en-US" sz="3800" dirty="0">
              <a:cs typeface="Helvetica"/>
            </a:endParaRPr>
          </a:p>
          <a:p>
            <a:pPr marL="2263140" lvl="2" indent="-571500">
              <a:lnSpc>
                <a:spcPct val="100000"/>
              </a:lnSpc>
              <a:spcBef>
                <a:spcPts val="600"/>
              </a:spcBef>
              <a:spcAft>
                <a:spcPts val="600"/>
              </a:spcAft>
              <a:buFont typeface="Arial" panose="020B0604020202020204" pitchFamily="34" charset="0"/>
              <a:buChar char="•"/>
            </a:pPr>
            <a:r>
              <a:rPr lang="en-US" sz="3800" dirty="0">
                <a:latin typeface="Helvetica"/>
                <a:cs typeface="Helvetica"/>
              </a:rPr>
              <a:t>FTE projections for upcoming years</a:t>
            </a:r>
          </a:p>
          <a:p>
            <a:pPr>
              <a:lnSpc>
                <a:spcPct val="100000"/>
              </a:lnSpc>
              <a:spcBef>
                <a:spcPts val="600"/>
              </a:spcBef>
              <a:spcAft>
                <a:spcPts val="600"/>
              </a:spcAft>
            </a:pPr>
            <a:r>
              <a:rPr lang="en-US" dirty="0">
                <a:latin typeface="Helvetica"/>
                <a:cs typeface="Helvetica"/>
              </a:rPr>
              <a:t>Suggested Timeline</a:t>
            </a:r>
          </a:p>
          <a:p>
            <a:pPr marL="1485900" lvl="1" indent="-571500">
              <a:lnSpc>
                <a:spcPct val="100000"/>
              </a:lnSpc>
              <a:spcBef>
                <a:spcPts val="600"/>
              </a:spcBef>
              <a:spcAft>
                <a:spcPts val="600"/>
              </a:spcAft>
              <a:buClr>
                <a:schemeClr val="accent3"/>
              </a:buClr>
              <a:buFont typeface="Arial" panose="020B0604020202020204" pitchFamily="34" charset="0"/>
              <a:buChar char="•"/>
            </a:pPr>
            <a:r>
              <a:rPr lang="en-US" sz="3800" dirty="0">
                <a:latin typeface="Helvetica"/>
                <a:cs typeface="Helvetica"/>
              </a:rPr>
              <a:t>Part of Annual Report </a:t>
            </a:r>
            <a:endParaRPr lang="en-US" sz="3800" dirty="0">
              <a:cs typeface="Helvetica"/>
            </a:endParaRPr>
          </a:p>
          <a:p>
            <a:pPr marL="1485900" lvl="1" indent="-571500">
              <a:lnSpc>
                <a:spcPct val="100000"/>
              </a:lnSpc>
              <a:spcBef>
                <a:spcPts val="600"/>
              </a:spcBef>
              <a:spcAft>
                <a:spcPts val="600"/>
              </a:spcAft>
              <a:buClr>
                <a:schemeClr val="accent3"/>
              </a:buClr>
              <a:buFont typeface="Arial" panose="020B0604020202020204" pitchFamily="34" charset="0"/>
              <a:buChar char="•"/>
            </a:pPr>
            <a:r>
              <a:rPr lang="en-US" sz="3800" dirty="0">
                <a:latin typeface="Helvetica"/>
                <a:cs typeface="Helvetica"/>
              </a:rPr>
              <a:t>Monitored in detail during renewal process</a:t>
            </a:r>
          </a:p>
        </p:txBody>
      </p:sp>
      <p:sp>
        <p:nvSpPr>
          <p:cNvPr id="3" name="Title 2">
            <a:extLst>
              <a:ext uri="{FF2B5EF4-FFF2-40B4-BE49-F238E27FC236}">
                <a16:creationId xmlns:a16="http://schemas.microsoft.com/office/drawing/2014/main" id="{04FF90FE-9B87-2849-BECD-0A54E834507D}"/>
              </a:ext>
            </a:extLst>
          </p:cNvPr>
          <p:cNvSpPr>
            <a:spLocks noGrp="1"/>
          </p:cNvSpPr>
          <p:nvPr>
            <p:ph type="title"/>
          </p:nvPr>
        </p:nvSpPr>
        <p:spPr>
          <a:xfrm>
            <a:off x="1019196" y="897264"/>
            <a:ext cx="22315476" cy="1577321"/>
          </a:xfrm>
        </p:spPr>
        <p:txBody>
          <a:bodyPr/>
          <a:lstStyle/>
          <a:p>
            <a:r>
              <a:rPr lang="en-US" dirty="0"/>
              <a:t>Monitoring Enrollment</a:t>
            </a:r>
            <a:br>
              <a:rPr lang="en-US" dirty="0"/>
            </a:br>
            <a:br>
              <a:rPr lang="en-US" dirty="0"/>
            </a:br>
            <a:endParaRPr lang="en-US" dirty="0"/>
          </a:p>
        </p:txBody>
      </p:sp>
    </p:spTree>
    <p:extLst>
      <p:ext uri="{BB962C8B-B14F-4D97-AF65-F5344CB8AC3E}">
        <p14:creationId xmlns:p14="http://schemas.microsoft.com/office/powerpoint/2010/main" val="4121341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871EBD-5D23-884E-9085-2C58198792D1}"/>
              </a:ext>
            </a:extLst>
          </p:cNvPr>
          <p:cNvSpPr>
            <a:spLocks noGrp="1"/>
          </p:cNvSpPr>
          <p:nvPr>
            <p:ph type="title"/>
          </p:nvPr>
        </p:nvSpPr>
        <p:spPr/>
        <p:txBody>
          <a:bodyPr/>
          <a:lstStyle/>
          <a:p>
            <a:r>
              <a:rPr lang="en-US" dirty="0"/>
              <a:t>Quick Review: Monitoring Enrollment </a:t>
            </a:r>
          </a:p>
        </p:txBody>
      </p:sp>
      <p:sp>
        <p:nvSpPr>
          <p:cNvPr id="2" name="Content Placeholder 1">
            <a:extLst>
              <a:ext uri="{FF2B5EF4-FFF2-40B4-BE49-F238E27FC236}">
                <a16:creationId xmlns:a16="http://schemas.microsoft.com/office/drawing/2014/main" id="{C70BC3DB-6B59-6E48-920F-EF43F3913A30}"/>
              </a:ext>
            </a:extLst>
          </p:cNvPr>
          <p:cNvSpPr>
            <a:spLocks noGrp="1"/>
          </p:cNvSpPr>
          <p:nvPr>
            <p:ph sz="quarter" idx="13"/>
          </p:nvPr>
        </p:nvSpPr>
        <p:spPr/>
        <p:txBody>
          <a:bodyPr/>
          <a:lstStyle/>
          <a:p>
            <a:r>
              <a:rPr lang="en-US" dirty="0"/>
              <a:t>Scenario 3: </a:t>
            </a:r>
          </a:p>
          <a:p>
            <a:r>
              <a:rPr lang="en-US" b="0" dirty="0">
                <a:solidFill>
                  <a:schemeClr val="accent4">
                    <a:lumMod val="50000"/>
                  </a:schemeClr>
                </a:solidFill>
              </a:rPr>
              <a:t>What tools or resources might you use to monitor the enrollment of students with disabilities or English learners in a school in your portfolio? Is there a “right” enrollment percentage you should hold schools accountable to? </a:t>
            </a:r>
          </a:p>
        </p:txBody>
      </p:sp>
      <p:pic>
        <p:nvPicPr>
          <p:cNvPr id="6" name="Graphic 5" descr="A meeting icon indicating that a group discussion will be held.">
            <a:extLst>
              <a:ext uri="{FF2B5EF4-FFF2-40B4-BE49-F238E27FC236}">
                <a16:creationId xmlns:a16="http://schemas.microsoft.com/office/drawing/2014/main" id="{8BB7AD73-A686-1D44-82CA-990BE43A97CE}"/>
              </a:ext>
            </a:extLst>
          </p:cNvPr>
          <p:cNvPicPr>
            <a:picLocks noChangeAspect="1"/>
          </p:cNvPicPr>
          <p:nvPr/>
        </p:nvPicPr>
        <p:blipFill>
          <a:blip r:embed="rId3">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p:blipFill>
        <p:spPr>
          <a:xfrm>
            <a:off x="20823382" y="12103148"/>
            <a:ext cx="1262350" cy="1262350"/>
          </a:xfrm>
          <a:prstGeom prst="rect">
            <a:avLst/>
          </a:prstGeom>
        </p:spPr>
      </p:pic>
    </p:spTree>
    <p:extLst>
      <p:ext uri="{BB962C8B-B14F-4D97-AF65-F5344CB8AC3E}">
        <p14:creationId xmlns:p14="http://schemas.microsoft.com/office/powerpoint/2010/main" val="29100361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A2BC35B-570B-644D-A156-E68D9F32EBF5}"/>
              </a:ext>
            </a:extLst>
          </p:cNvPr>
          <p:cNvSpPr>
            <a:spLocks noGrp="1"/>
          </p:cNvSpPr>
          <p:nvPr>
            <p:ph sz="quarter" idx="13"/>
          </p:nvPr>
        </p:nvSpPr>
        <p:spPr>
          <a:xfrm>
            <a:off x="1019195" y="2044222"/>
            <a:ext cx="22315477" cy="10515600"/>
          </a:xfrm>
        </p:spPr>
        <p:txBody>
          <a:bodyPr lIns="91440" tIns="45720" rIns="91440" bIns="45720" anchor="t"/>
          <a:lstStyle/>
          <a:p>
            <a:r>
              <a:rPr lang="en-US" dirty="0">
                <a:latin typeface="Helvetica"/>
                <a:cs typeface="Helvetica"/>
              </a:rPr>
              <a:t>Areas to Monitor</a:t>
            </a:r>
            <a:endParaRPr lang="en-US" dirty="0">
              <a:cs typeface="Helvetica" pitchFamily="2" charset="0"/>
            </a:endParaRPr>
          </a:p>
          <a:p>
            <a:pPr marL="1485900" lvl="1" indent="-571500">
              <a:lnSpc>
                <a:spcPct val="100000"/>
              </a:lnSpc>
              <a:spcBef>
                <a:spcPts val="600"/>
              </a:spcBef>
              <a:spcAft>
                <a:spcPts val="600"/>
              </a:spcAft>
              <a:buClr>
                <a:schemeClr val="accent3"/>
              </a:buClr>
              <a:buFont typeface="Arial" panose="020B0604020202020204" pitchFamily="34" charset="0"/>
              <a:buChar char="•"/>
            </a:pPr>
            <a:r>
              <a:rPr lang="en-US" sz="3800" dirty="0">
                <a:latin typeface="Helvetica"/>
                <a:cs typeface="Helvetica"/>
              </a:rPr>
              <a:t>Governance</a:t>
            </a:r>
          </a:p>
          <a:p>
            <a:pPr marL="2263140" lvl="2" indent="-571500">
              <a:lnSpc>
                <a:spcPct val="100000"/>
              </a:lnSpc>
              <a:spcBef>
                <a:spcPts val="600"/>
              </a:spcBef>
              <a:spcAft>
                <a:spcPts val="600"/>
              </a:spcAft>
              <a:buFont typeface="Arial" panose="020B0604020202020204" pitchFamily="34" charset="0"/>
              <a:buChar char="•"/>
            </a:pPr>
            <a:r>
              <a:rPr lang="en-US" sz="3800" dirty="0">
                <a:latin typeface="Helvetica"/>
                <a:cs typeface="Helvetica"/>
              </a:rPr>
              <a:t>Board Members, Meeting Schedule, Board Action Taken, Compliance with </a:t>
            </a:r>
            <a:r>
              <a:rPr lang="en-US" sz="3800" dirty="0" err="1">
                <a:latin typeface="Helvetica"/>
                <a:cs typeface="Helvetica"/>
              </a:rPr>
              <a:t>Sunshien</a:t>
            </a:r>
            <a:r>
              <a:rPr lang="en-US" sz="3800" dirty="0">
                <a:latin typeface="Helvetica"/>
                <a:cs typeface="Helvetica"/>
              </a:rPr>
              <a:t> Law, Antidiscrimination training completed</a:t>
            </a:r>
            <a:endParaRPr lang="en-US" sz="3800" dirty="0">
              <a:cs typeface="Helvetica"/>
            </a:endParaRPr>
          </a:p>
          <a:p>
            <a:pPr marL="1485900" lvl="1" indent="-571500">
              <a:lnSpc>
                <a:spcPct val="100000"/>
              </a:lnSpc>
              <a:spcBef>
                <a:spcPts val="600"/>
              </a:spcBef>
              <a:spcAft>
                <a:spcPts val="600"/>
              </a:spcAft>
              <a:buClr>
                <a:schemeClr val="accent3"/>
              </a:buClr>
              <a:buFont typeface="Arial" panose="020B0604020202020204" pitchFamily="34" charset="0"/>
              <a:buChar char="•"/>
            </a:pPr>
            <a:r>
              <a:rPr lang="en-US" sz="3800" dirty="0">
                <a:latin typeface="Helvetica"/>
                <a:cs typeface="Helvetica"/>
              </a:rPr>
              <a:t>Discipline &amp; School Safety C.R.S. 22-30.5-106</a:t>
            </a:r>
            <a:endParaRPr lang="en-US" sz="3800" dirty="0">
              <a:cs typeface="Helvetica"/>
            </a:endParaRPr>
          </a:p>
          <a:p>
            <a:pPr marL="2263140" lvl="2" indent="-571500">
              <a:lnSpc>
                <a:spcPct val="100000"/>
              </a:lnSpc>
              <a:spcBef>
                <a:spcPts val="600"/>
              </a:spcBef>
              <a:spcAft>
                <a:spcPts val="600"/>
              </a:spcAft>
              <a:buFont typeface="Arial" panose="020B0604020202020204" pitchFamily="34" charset="0"/>
              <a:buChar char="•"/>
            </a:pPr>
            <a:r>
              <a:rPr lang="en-US" sz="3800" dirty="0">
                <a:latin typeface="Helvetica"/>
                <a:cs typeface="Helvetica"/>
              </a:rPr>
              <a:t>Student Code of Conduct – Policies regarding student discipline, expulsion, and suspension that are consistent</a:t>
            </a:r>
          </a:p>
          <a:p>
            <a:pPr marL="2263140" lvl="2" indent="-571500">
              <a:lnSpc>
                <a:spcPct val="100000"/>
              </a:lnSpc>
              <a:spcBef>
                <a:spcPts val="600"/>
              </a:spcBef>
              <a:spcAft>
                <a:spcPts val="600"/>
              </a:spcAft>
              <a:buFont typeface="Arial" panose="020B0604020202020204" pitchFamily="34" charset="0"/>
              <a:buChar char="•"/>
            </a:pPr>
            <a:r>
              <a:rPr lang="en-US" sz="3800" dirty="0">
                <a:latin typeface="Helvetica"/>
                <a:cs typeface="Helvetica"/>
              </a:rPr>
              <a:t>IDEA Discipline for Students with Disabilities </a:t>
            </a:r>
            <a:endParaRPr lang="en-US" sz="3800" dirty="0">
              <a:cs typeface="Helvetica"/>
            </a:endParaRPr>
          </a:p>
          <a:p>
            <a:pPr marL="1485900" lvl="1" indent="-571500">
              <a:lnSpc>
                <a:spcPct val="100000"/>
              </a:lnSpc>
              <a:spcBef>
                <a:spcPts val="600"/>
              </a:spcBef>
              <a:spcAft>
                <a:spcPts val="600"/>
              </a:spcAft>
              <a:buClr>
                <a:schemeClr val="accent3"/>
              </a:buClr>
              <a:buFont typeface="Arial" panose="020B0604020202020204" pitchFamily="34" charset="0"/>
              <a:buChar char="•"/>
            </a:pPr>
            <a:r>
              <a:rPr lang="en-US" sz="3800" dirty="0">
                <a:latin typeface="Helvetica"/>
                <a:cs typeface="Helvetica"/>
              </a:rPr>
              <a:t>Human Resources and Staffing </a:t>
            </a:r>
            <a:endParaRPr lang="en-US" sz="3800" dirty="0">
              <a:cs typeface="Helvetica"/>
            </a:endParaRPr>
          </a:p>
          <a:p>
            <a:pPr marL="2263140" lvl="2" indent="-571500">
              <a:lnSpc>
                <a:spcPct val="100000"/>
              </a:lnSpc>
              <a:spcBef>
                <a:spcPts val="600"/>
              </a:spcBef>
              <a:spcAft>
                <a:spcPts val="600"/>
              </a:spcAft>
              <a:buFont typeface="Arial" panose="020B0604020202020204" pitchFamily="34" charset="0"/>
              <a:buChar char="•"/>
            </a:pPr>
            <a:r>
              <a:rPr lang="en-US" sz="3800" dirty="0">
                <a:latin typeface="Helvetica"/>
                <a:cs typeface="Helvetica"/>
              </a:rPr>
              <a:t>Staff turnover, certification, fingerprinting </a:t>
            </a:r>
            <a:endParaRPr lang="en-US" sz="3800" dirty="0">
              <a:cs typeface="Helvetica"/>
            </a:endParaRPr>
          </a:p>
          <a:p>
            <a:pPr marL="2263140" lvl="2" indent="-571500">
              <a:lnSpc>
                <a:spcPct val="100000"/>
              </a:lnSpc>
              <a:spcBef>
                <a:spcPts val="600"/>
              </a:spcBef>
              <a:spcAft>
                <a:spcPts val="600"/>
              </a:spcAft>
              <a:buFont typeface="Arial" panose="020B0604020202020204" pitchFamily="34" charset="0"/>
              <a:buChar char="•"/>
            </a:pPr>
            <a:r>
              <a:rPr lang="en-US" sz="3800" dirty="0">
                <a:latin typeface="Helvetica"/>
                <a:cs typeface="Helvetica"/>
              </a:rPr>
              <a:t>Notifying parents of alleged criminal activity of employees (22-1-130)</a:t>
            </a:r>
          </a:p>
          <a:p>
            <a:pPr>
              <a:lnSpc>
                <a:spcPct val="100000"/>
              </a:lnSpc>
              <a:spcBef>
                <a:spcPts val="600"/>
              </a:spcBef>
              <a:spcAft>
                <a:spcPts val="600"/>
              </a:spcAft>
            </a:pPr>
            <a:r>
              <a:rPr lang="en-US" dirty="0">
                <a:latin typeface="Helvetica"/>
                <a:cs typeface="Helvetica"/>
              </a:rPr>
              <a:t>Suggested Timeline</a:t>
            </a:r>
          </a:p>
          <a:p>
            <a:pPr marL="1485900" lvl="1" indent="-571500">
              <a:lnSpc>
                <a:spcPct val="100000"/>
              </a:lnSpc>
              <a:spcBef>
                <a:spcPts val="600"/>
              </a:spcBef>
              <a:spcAft>
                <a:spcPts val="600"/>
              </a:spcAft>
              <a:buClr>
                <a:schemeClr val="accent3"/>
              </a:buClr>
              <a:buFont typeface="Arial" panose="020B0604020202020204" pitchFamily="34" charset="0"/>
              <a:buChar char="•"/>
            </a:pPr>
            <a:r>
              <a:rPr lang="en-US" sz="3800" dirty="0">
                <a:latin typeface="Helvetica"/>
                <a:cs typeface="Helvetica"/>
              </a:rPr>
              <a:t>Part of Annual Report </a:t>
            </a:r>
            <a:endParaRPr lang="en-US" sz="3800" dirty="0">
              <a:cs typeface="Helvetica"/>
            </a:endParaRPr>
          </a:p>
          <a:p>
            <a:pPr marL="1485900" lvl="1" indent="-571500">
              <a:lnSpc>
                <a:spcPct val="100000"/>
              </a:lnSpc>
              <a:spcBef>
                <a:spcPts val="600"/>
              </a:spcBef>
              <a:spcAft>
                <a:spcPts val="600"/>
              </a:spcAft>
              <a:buClr>
                <a:schemeClr val="accent3"/>
              </a:buClr>
              <a:buFont typeface="Arial" panose="020B0604020202020204" pitchFamily="34" charset="0"/>
              <a:buChar char="•"/>
            </a:pPr>
            <a:r>
              <a:rPr lang="en-US" sz="3800" dirty="0">
                <a:latin typeface="Helvetica"/>
                <a:cs typeface="Helvetica"/>
              </a:rPr>
              <a:t>Monitored in detail during renewal process</a:t>
            </a:r>
          </a:p>
        </p:txBody>
      </p:sp>
      <p:sp>
        <p:nvSpPr>
          <p:cNvPr id="3" name="Title 2">
            <a:extLst>
              <a:ext uri="{FF2B5EF4-FFF2-40B4-BE49-F238E27FC236}">
                <a16:creationId xmlns:a16="http://schemas.microsoft.com/office/drawing/2014/main" id="{04FF90FE-9B87-2849-BECD-0A54E834507D}"/>
              </a:ext>
            </a:extLst>
          </p:cNvPr>
          <p:cNvSpPr>
            <a:spLocks noGrp="1"/>
          </p:cNvSpPr>
          <p:nvPr>
            <p:ph type="title"/>
          </p:nvPr>
        </p:nvSpPr>
        <p:spPr>
          <a:xfrm>
            <a:off x="1019196" y="897265"/>
            <a:ext cx="22315476" cy="1146958"/>
          </a:xfrm>
        </p:spPr>
        <p:txBody>
          <a:bodyPr/>
          <a:lstStyle/>
          <a:p>
            <a:r>
              <a:rPr lang="en-US" dirty="0"/>
              <a:t>Monitoring Operational Performance</a:t>
            </a:r>
            <a:br>
              <a:rPr lang="en-US" dirty="0"/>
            </a:br>
            <a:endParaRPr lang="en-US" dirty="0"/>
          </a:p>
        </p:txBody>
      </p:sp>
    </p:spTree>
    <p:extLst>
      <p:ext uri="{BB962C8B-B14F-4D97-AF65-F5344CB8AC3E}">
        <p14:creationId xmlns:p14="http://schemas.microsoft.com/office/powerpoint/2010/main" val="110028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E3D30B-02F2-5E43-8551-F8BABF397D72}"/>
              </a:ext>
            </a:extLst>
          </p:cNvPr>
          <p:cNvSpPr>
            <a:spLocks noGrp="1"/>
          </p:cNvSpPr>
          <p:nvPr>
            <p:ph sz="quarter" idx="13"/>
          </p:nvPr>
        </p:nvSpPr>
        <p:spPr>
          <a:xfrm>
            <a:off x="1052504" y="2305049"/>
            <a:ext cx="22315477" cy="10023585"/>
          </a:xfrm>
        </p:spPr>
        <p:txBody>
          <a:bodyPr lIns="91440" tIns="45720" rIns="91440" bIns="45720" anchor="t"/>
          <a:lstStyle/>
          <a:p>
            <a:pPr>
              <a:spcBef>
                <a:spcPts val="600"/>
              </a:spcBef>
            </a:pPr>
            <a:r>
              <a:rPr lang="en-US" dirty="0">
                <a:latin typeface="Helvetica"/>
                <a:cs typeface="Helvetica"/>
              </a:rPr>
              <a:t>Reporting to CDE: C.R.S. 22-30.5-109</a:t>
            </a:r>
          </a:p>
          <a:p>
            <a:pPr marL="1485900" lvl="1" indent="-571500">
              <a:spcBef>
                <a:spcPts val="600"/>
              </a:spcBef>
              <a:buFont typeface="Arial" panose="020B0604020202020204" pitchFamily="34" charset="0"/>
              <a:buChar char="•"/>
            </a:pPr>
            <a:r>
              <a:rPr lang="en-US" sz="3800" dirty="0">
                <a:latin typeface="Helvetica"/>
                <a:cs typeface="Helvetica"/>
              </a:rPr>
              <a:t>Local boards must annually report information to CDE that is requested to evaluate the effectiveness of charter schools in the state</a:t>
            </a:r>
            <a:endParaRPr lang="en-US" sz="3800" i="1" dirty="0">
              <a:latin typeface="Helvetica"/>
              <a:cs typeface="Helvetica"/>
            </a:endParaRPr>
          </a:p>
          <a:p>
            <a:pPr>
              <a:spcBef>
                <a:spcPts val="600"/>
              </a:spcBef>
            </a:pPr>
            <a:r>
              <a:rPr lang="en-US" dirty="0">
                <a:latin typeface="Helvetica"/>
                <a:cs typeface="Helvetica"/>
              </a:rPr>
              <a:t>Facilities: C.R.S. 22-7-1006.3</a:t>
            </a:r>
          </a:p>
          <a:p>
            <a:pPr marL="1485900" lvl="1" indent="-571500">
              <a:spcBef>
                <a:spcPts val="400"/>
              </a:spcBef>
              <a:spcAft>
                <a:spcPts val="300"/>
              </a:spcAft>
              <a:buFont typeface="Arial" panose="020B0604020202020204" pitchFamily="34" charset="0"/>
              <a:buChar char="•"/>
            </a:pPr>
            <a:r>
              <a:rPr lang="en-US" sz="3800" dirty="0"/>
              <a:t>Facility floor plan and emergency routes</a:t>
            </a:r>
          </a:p>
          <a:p>
            <a:pPr marL="1485900" lvl="1" indent="-571500">
              <a:spcBef>
                <a:spcPts val="400"/>
              </a:spcBef>
              <a:spcAft>
                <a:spcPts val="300"/>
              </a:spcAft>
              <a:buFont typeface="Arial" panose="020B0604020202020204" pitchFamily="34" charset="0"/>
              <a:buChar char="•"/>
            </a:pPr>
            <a:r>
              <a:rPr lang="en-US" sz="3800" dirty="0"/>
              <a:t>Drills, building capacity, fire and health permits/annual inspections </a:t>
            </a:r>
          </a:p>
          <a:p>
            <a:pPr>
              <a:spcBef>
                <a:spcPts val="600"/>
              </a:spcBef>
            </a:pPr>
            <a:r>
              <a:rPr lang="en-US" dirty="0">
                <a:latin typeface="Helvetica"/>
                <a:cs typeface="Helvetica"/>
              </a:rPr>
              <a:t>Health and Safety</a:t>
            </a:r>
          </a:p>
          <a:p>
            <a:pPr marL="1485900" lvl="1" indent="-571500">
              <a:spcBef>
                <a:spcPts val="400"/>
              </a:spcBef>
              <a:spcAft>
                <a:spcPts val="300"/>
              </a:spcAft>
              <a:buFont typeface="Arial" panose="020B0604020202020204" pitchFamily="34" charset="0"/>
              <a:buChar char="•"/>
            </a:pPr>
            <a:r>
              <a:rPr lang="en-US" sz="3800" dirty="0"/>
              <a:t>Mental Health Plans and Staff </a:t>
            </a:r>
          </a:p>
          <a:p>
            <a:pPr marL="1485900" lvl="1" indent="-571500">
              <a:spcBef>
                <a:spcPts val="400"/>
              </a:spcBef>
              <a:spcAft>
                <a:spcPts val="300"/>
              </a:spcAft>
              <a:buFont typeface="Arial" panose="020B0604020202020204" pitchFamily="34" charset="0"/>
              <a:buChar char="•"/>
            </a:pPr>
            <a:r>
              <a:rPr lang="en-US" sz="3800" dirty="0"/>
              <a:t>Crisis Management Plan </a:t>
            </a:r>
          </a:p>
          <a:p>
            <a:pPr marL="1485900" lvl="1" indent="-571500">
              <a:spcBef>
                <a:spcPts val="400"/>
              </a:spcBef>
              <a:spcAft>
                <a:spcPts val="300"/>
              </a:spcAft>
              <a:buFont typeface="Arial" panose="020B0604020202020204" pitchFamily="34" charset="0"/>
              <a:buChar char="•"/>
            </a:pPr>
            <a:r>
              <a:rPr lang="en-US" sz="3800" dirty="0"/>
              <a:t>MSD Requirements </a:t>
            </a:r>
          </a:p>
          <a:p>
            <a:pPr>
              <a:spcBef>
                <a:spcPts val="600"/>
              </a:spcBef>
            </a:pPr>
            <a:r>
              <a:rPr lang="en-US" dirty="0">
                <a:latin typeface="Helvetica"/>
                <a:cs typeface="Helvetica"/>
              </a:rPr>
              <a:t>Other Topics</a:t>
            </a:r>
            <a:endParaRPr lang="en-US" dirty="0"/>
          </a:p>
          <a:p>
            <a:pPr marL="1485900" lvl="1" indent="-571500">
              <a:spcBef>
                <a:spcPts val="400"/>
              </a:spcBef>
              <a:spcAft>
                <a:spcPts val="300"/>
              </a:spcAft>
              <a:buFont typeface="Arial" panose="020B0604020202020204" pitchFamily="34" charset="0"/>
              <a:buChar char="•"/>
            </a:pPr>
            <a:r>
              <a:rPr lang="en-US" sz="3800" dirty="0"/>
              <a:t>Bell Schedule – instructional minutes required to be met through class schedule </a:t>
            </a:r>
          </a:p>
          <a:p>
            <a:pPr marL="1485900" lvl="1" indent="-571500">
              <a:spcBef>
                <a:spcPts val="400"/>
              </a:spcBef>
              <a:spcAft>
                <a:spcPts val="300"/>
              </a:spcAft>
              <a:buFont typeface="Arial" panose="020B0604020202020204" pitchFamily="34" charset="0"/>
              <a:buChar char="•"/>
            </a:pPr>
            <a:r>
              <a:rPr lang="en-US" sz="3800" dirty="0"/>
              <a:t>Bus Transportation </a:t>
            </a:r>
          </a:p>
          <a:p>
            <a:pPr lvl="1" indent="0">
              <a:spcBef>
                <a:spcPts val="0"/>
              </a:spcBef>
              <a:buNone/>
            </a:pPr>
            <a:endParaRPr lang="en-US" sz="3800" dirty="0"/>
          </a:p>
          <a:p>
            <a:pPr>
              <a:spcBef>
                <a:spcPts val="0"/>
              </a:spcBef>
            </a:pPr>
            <a:endParaRPr lang="en-US" dirty="0"/>
          </a:p>
        </p:txBody>
      </p:sp>
      <p:sp>
        <p:nvSpPr>
          <p:cNvPr id="3" name="Title 2">
            <a:extLst>
              <a:ext uri="{FF2B5EF4-FFF2-40B4-BE49-F238E27FC236}">
                <a16:creationId xmlns:a16="http://schemas.microsoft.com/office/drawing/2014/main" id="{C2CFAB28-709C-1940-8197-7C531CE90981}"/>
              </a:ext>
            </a:extLst>
          </p:cNvPr>
          <p:cNvSpPr>
            <a:spLocks noGrp="1"/>
          </p:cNvSpPr>
          <p:nvPr>
            <p:ph type="title"/>
          </p:nvPr>
        </p:nvSpPr>
        <p:spPr/>
        <p:txBody>
          <a:bodyPr/>
          <a:lstStyle/>
          <a:p>
            <a:r>
              <a:rPr lang="en-US" dirty="0"/>
              <a:t>Monitoring Other Compliance Topics</a:t>
            </a:r>
          </a:p>
        </p:txBody>
      </p:sp>
      <p:pic>
        <p:nvPicPr>
          <p:cNvPr id="4" name="Graphic 3" descr="A meeting icon indicating that a group discussion will be held.">
            <a:extLst>
              <a:ext uri="{FF2B5EF4-FFF2-40B4-BE49-F238E27FC236}">
                <a16:creationId xmlns:a16="http://schemas.microsoft.com/office/drawing/2014/main" id="{024DC4C8-97E4-8549-B7C7-610B68A4339C}"/>
              </a:ext>
            </a:extLst>
          </p:cNvPr>
          <p:cNvPicPr>
            <a:picLocks noChangeAspect="1"/>
          </p:cNvPicPr>
          <p:nvPr/>
        </p:nvPicPr>
        <p:blipFill>
          <a:blip r:embed="rId3">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p:blipFill>
        <p:spPr>
          <a:xfrm>
            <a:off x="20823382" y="12103148"/>
            <a:ext cx="1262350" cy="1262350"/>
          </a:xfrm>
          <a:prstGeom prst="rect">
            <a:avLst/>
          </a:prstGeom>
        </p:spPr>
      </p:pic>
    </p:spTree>
    <p:extLst>
      <p:ext uri="{BB962C8B-B14F-4D97-AF65-F5344CB8AC3E}">
        <p14:creationId xmlns:p14="http://schemas.microsoft.com/office/powerpoint/2010/main" val="579749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A8C0AA-E87D-B042-8B77-997006465C66}"/>
              </a:ext>
            </a:extLst>
          </p:cNvPr>
          <p:cNvSpPr>
            <a:spLocks noGrp="1"/>
          </p:cNvSpPr>
          <p:nvPr>
            <p:ph type="title"/>
          </p:nvPr>
        </p:nvSpPr>
        <p:spPr/>
        <p:txBody>
          <a:bodyPr/>
          <a:lstStyle/>
          <a:p>
            <a:r>
              <a:rPr lang="en-US" dirty="0"/>
              <a:t>Ongoing Compliance Topics </a:t>
            </a:r>
          </a:p>
        </p:txBody>
      </p:sp>
      <p:sp>
        <p:nvSpPr>
          <p:cNvPr id="2" name="Content Placeholder 1">
            <a:extLst>
              <a:ext uri="{FF2B5EF4-FFF2-40B4-BE49-F238E27FC236}">
                <a16:creationId xmlns:a16="http://schemas.microsoft.com/office/drawing/2014/main" id="{4511F56E-4D83-8945-A4C2-01E319A9D515}"/>
              </a:ext>
            </a:extLst>
          </p:cNvPr>
          <p:cNvSpPr>
            <a:spLocks noGrp="1"/>
          </p:cNvSpPr>
          <p:nvPr>
            <p:ph sz="quarter" idx="13"/>
          </p:nvPr>
        </p:nvSpPr>
        <p:spPr/>
        <p:txBody>
          <a:bodyPr/>
          <a:lstStyle/>
          <a:p>
            <a:r>
              <a:rPr lang="en-US" dirty="0"/>
              <a:t>Handing Parent/Guardian Complaints </a:t>
            </a:r>
          </a:p>
          <a:p>
            <a:pPr marL="1485900" lvl="1" indent="-571500">
              <a:buFont typeface="Arial" panose="020B0604020202020204" pitchFamily="34" charset="0"/>
              <a:buChar char="•"/>
            </a:pPr>
            <a:r>
              <a:rPr lang="en-US" dirty="0"/>
              <a:t>School level grievance policy </a:t>
            </a:r>
          </a:p>
          <a:p>
            <a:pPr marL="1485900" lvl="1" indent="-571500">
              <a:buFont typeface="Arial" panose="020B0604020202020204" pitchFamily="34" charset="0"/>
              <a:buChar char="•"/>
            </a:pPr>
            <a:r>
              <a:rPr lang="en-US" dirty="0"/>
              <a:t>District level grievance policy </a:t>
            </a:r>
          </a:p>
          <a:p>
            <a:r>
              <a:rPr lang="en-US" dirty="0"/>
              <a:t>Other Complaints </a:t>
            </a:r>
          </a:p>
          <a:p>
            <a:pPr marL="1485900" lvl="1" indent="-571500">
              <a:buFont typeface="Arial" panose="020B0604020202020204" pitchFamily="34" charset="0"/>
              <a:buChar char="•"/>
            </a:pPr>
            <a:r>
              <a:rPr lang="en-US" dirty="0"/>
              <a:t>Health and safety issues, including COVID concerns</a:t>
            </a:r>
          </a:p>
          <a:p>
            <a:pPr marL="1485900" lvl="1" indent="-571500">
              <a:buFont typeface="Arial" panose="020B0604020202020204" pitchFamily="34" charset="0"/>
              <a:buChar char="•"/>
            </a:pPr>
            <a:r>
              <a:rPr lang="en-US" dirty="0"/>
              <a:t>Transportation issues for school owned buses</a:t>
            </a:r>
          </a:p>
          <a:p>
            <a:pPr marL="1485900" lvl="1" indent="-571500">
              <a:buFont typeface="Arial" panose="020B0604020202020204" pitchFamily="34" charset="0"/>
              <a:buChar char="•"/>
            </a:pPr>
            <a:r>
              <a:rPr lang="en-US" dirty="0"/>
              <a:t>Board member complaints </a:t>
            </a:r>
          </a:p>
        </p:txBody>
      </p:sp>
    </p:spTree>
    <p:extLst>
      <p:ext uri="{BB962C8B-B14F-4D97-AF65-F5344CB8AC3E}">
        <p14:creationId xmlns:p14="http://schemas.microsoft.com/office/powerpoint/2010/main" val="19159509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F59151-E79A-EF4B-9A2D-5221E22E0826}"/>
              </a:ext>
            </a:extLst>
          </p:cNvPr>
          <p:cNvSpPr>
            <a:spLocks noGrp="1"/>
          </p:cNvSpPr>
          <p:nvPr>
            <p:ph sz="quarter" idx="13"/>
          </p:nvPr>
        </p:nvSpPr>
        <p:spPr>
          <a:xfrm>
            <a:off x="1019194" y="2576517"/>
            <a:ext cx="22315477" cy="8766986"/>
          </a:xfrm>
        </p:spPr>
        <p:txBody>
          <a:bodyPr lIns="91440" tIns="45720" rIns="91440" bIns="45720" anchor="t"/>
          <a:lstStyle/>
          <a:p>
            <a:pPr>
              <a:lnSpc>
                <a:spcPct val="100000"/>
              </a:lnSpc>
              <a:spcBef>
                <a:spcPts val="600"/>
              </a:spcBef>
              <a:spcAft>
                <a:spcPts val="1000"/>
              </a:spcAft>
            </a:pPr>
            <a:r>
              <a:rPr lang="en-US" dirty="0">
                <a:latin typeface="Helvetica"/>
                <a:cs typeface="Helvetica"/>
              </a:rPr>
              <a:t>Statutory Requirements</a:t>
            </a:r>
            <a:endParaRPr lang="en-US" dirty="0"/>
          </a:p>
          <a:p>
            <a:pPr lvl="1" indent="-474980">
              <a:lnSpc>
                <a:spcPct val="100000"/>
              </a:lnSpc>
              <a:spcBef>
                <a:spcPts val="600"/>
              </a:spcBef>
              <a:spcAft>
                <a:spcPts val="1000"/>
              </a:spcAft>
              <a:buClr>
                <a:schemeClr val="accent3"/>
              </a:buClr>
            </a:pPr>
            <a:r>
              <a:rPr lang="en-US" sz="3800" dirty="0"/>
              <a:t>C.R.S. 22-24-104-English Language Proficiency Act</a:t>
            </a:r>
          </a:p>
          <a:p>
            <a:pPr marL="1788160" lvl="2" indent="-571500">
              <a:lnSpc>
                <a:spcPct val="100000"/>
              </a:lnSpc>
              <a:spcBef>
                <a:spcPts val="600"/>
              </a:spcBef>
              <a:spcAft>
                <a:spcPts val="1000"/>
              </a:spcAft>
              <a:buFont typeface="Arial" panose="020B0604020202020204" pitchFamily="34" charset="0"/>
              <a:buChar char="•"/>
            </a:pPr>
            <a:r>
              <a:rPr lang="en-US" sz="3800" dirty="0">
                <a:latin typeface="Helvetica"/>
                <a:cs typeface="Helvetica"/>
              </a:rPr>
              <a:t>Identify English Learners in accordance w/ state guidance </a:t>
            </a:r>
          </a:p>
          <a:p>
            <a:pPr marL="1788160" lvl="2" indent="-571500">
              <a:lnSpc>
                <a:spcPct val="100000"/>
              </a:lnSpc>
              <a:spcBef>
                <a:spcPts val="600"/>
              </a:spcBef>
              <a:spcAft>
                <a:spcPts val="1000"/>
              </a:spcAft>
              <a:buFont typeface="Arial" panose="020B0604020202020204" pitchFamily="34" charset="0"/>
              <a:buChar char="•"/>
            </a:pPr>
            <a:r>
              <a:rPr lang="en-US" sz="3800" dirty="0">
                <a:latin typeface="Helvetica"/>
                <a:cs typeface="Helvetica"/>
              </a:rPr>
              <a:t>Provide programs to ELs and access to grade level content </a:t>
            </a:r>
          </a:p>
          <a:p>
            <a:pPr marL="1216660" lvl="2" indent="0">
              <a:lnSpc>
                <a:spcPct val="100000"/>
              </a:lnSpc>
              <a:spcBef>
                <a:spcPts val="600"/>
              </a:spcBef>
              <a:spcAft>
                <a:spcPts val="1000"/>
              </a:spcAft>
              <a:buNone/>
            </a:pPr>
            <a:endParaRPr lang="en-US" sz="3800" dirty="0">
              <a:latin typeface="Helvetica"/>
              <a:cs typeface="Helvetica"/>
            </a:endParaRPr>
          </a:p>
          <a:p>
            <a:pPr lvl="1" indent="-474980">
              <a:lnSpc>
                <a:spcPct val="100000"/>
              </a:lnSpc>
              <a:spcBef>
                <a:spcPts val="600"/>
              </a:spcBef>
              <a:spcAft>
                <a:spcPts val="1000"/>
              </a:spcAft>
              <a:buClr>
                <a:schemeClr val="accent3"/>
              </a:buClr>
            </a:pPr>
            <a:r>
              <a:rPr lang="en-US" sz="3800" dirty="0" err="1">
                <a:latin typeface="Helvetica"/>
                <a:cs typeface="Helvetica"/>
              </a:rPr>
              <a:t>Castañeda</a:t>
            </a:r>
            <a:r>
              <a:rPr lang="en-US" sz="3800" dirty="0">
                <a:latin typeface="Helvetica"/>
                <a:cs typeface="Helvetica"/>
              </a:rPr>
              <a:t> v. Pickard, 1981</a:t>
            </a:r>
          </a:p>
          <a:p>
            <a:pPr marL="2244852" lvl="2" indent="-571500">
              <a:lnSpc>
                <a:spcPct val="100000"/>
              </a:lnSpc>
              <a:spcBef>
                <a:spcPts val="600"/>
              </a:spcBef>
              <a:spcAft>
                <a:spcPts val="1000"/>
              </a:spcAft>
              <a:buFont typeface="Arial" panose="020B0604020202020204" pitchFamily="34" charset="0"/>
              <a:buChar char="•"/>
            </a:pPr>
            <a:r>
              <a:rPr lang="en-US" sz="3800" dirty="0">
                <a:latin typeface="Helvetica"/>
                <a:cs typeface="Helvetica"/>
              </a:rPr>
              <a:t>Programs for ELL students must be:</a:t>
            </a:r>
          </a:p>
          <a:p>
            <a:pPr marL="2244852" lvl="2" indent="-571500">
              <a:lnSpc>
                <a:spcPct val="100000"/>
              </a:lnSpc>
              <a:spcBef>
                <a:spcPts val="600"/>
              </a:spcBef>
              <a:spcAft>
                <a:spcPts val="1000"/>
              </a:spcAft>
              <a:buFont typeface="Arial" panose="020B0604020202020204" pitchFamily="34" charset="0"/>
              <a:buChar char="•"/>
            </a:pPr>
            <a:r>
              <a:rPr lang="en-US" sz="3800" dirty="0">
                <a:latin typeface="Helvetica"/>
                <a:cs typeface="Helvetica"/>
              </a:rPr>
              <a:t>(1) based on a sound educational theory</a:t>
            </a:r>
          </a:p>
          <a:p>
            <a:pPr marL="2244852" lvl="2" indent="-571500">
              <a:lnSpc>
                <a:spcPct val="100000"/>
              </a:lnSpc>
              <a:spcBef>
                <a:spcPts val="600"/>
              </a:spcBef>
              <a:spcAft>
                <a:spcPts val="1000"/>
              </a:spcAft>
              <a:buFont typeface="Arial" panose="020B0604020202020204" pitchFamily="34" charset="0"/>
              <a:buChar char="•"/>
            </a:pPr>
            <a:r>
              <a:rPr lang="en-US" sz="3800" dirty="0">
                <a:latin typeface="Helvetica"/>
                <a:cs typeface="Helvetica"/>
              </a:rPr>
              <a:t>(2) implemented effectively with sufficient resources and personnel, and</a:t>
            </a:r>
          </a:p>
          <a:p>
            <a:pPr marL="2244852" lvl="2" indent="-571500">
              <a:lnSpc>
                <a:spcPct val="100000"/>
              </a:lnSpc>
              <a:spcBef>
                <a:spcPts val="600"/>
              </a:spcBef>
              <a:spcAft>
                <a:spcPts val="1000"/>
              </a:spcAft>
              <a:buFont typeface="Arial" panose="020B0604020202020204" pitchFamily="34" charset="0"/>
              <a:buChar char="•"/>
            </a:pPr>
            <a:r>
              <a:rPr lang="en-US" sz="3800" dirty="0">
                <a:latin typeface="Helvetica"/>
                <a:cs typeface="Helvetica"/>
              </a:rPr>
              <a:t>(3) evaluated to determine whether they are effective in helping students overcome language barriers.</a:t>
            </a:r>
          </a:p>
          <a:p>
            <a:pPr marL="2148840" lvl="2">
              <a:lnSpc>
                <a:spcPct val="100000"/>
              </a:lnSpc>
              <a:spcBef>
                <a:spcPts val="600"/>
              </a:spcBef>
              <a:spcAft>
                <a:spcPts val="1000"/>
              </a:spcAft>
            </a:pPr>
            <a:endParaRPr lang="en-US" sz="3800" dirty="0"/>
          </a:p>
          <a:p>
            <a:pPr marL="2148840" lvl="2" indent="-457200">
              <a:lnSpc>
                <a:spcPct val="100000"/>
              </a:lnSpc>
              <a:spcBef>
                <a:spcPts val="600"/>
              </a:spcBef>
              <a:spcAft>
                <a:spcPts val="1000"/>
              </a:spcAft>
            </a:pPr>
            <a:endParaRPr lang="en-US" sz="3800" dirty="0"/>
          </a:p>
          <a:p>
            <a:endParaRPr lang="en-US" dirty="0"/>
          </a:p>
        </p:txBody>
      </p:sp>
      <p:sp>
        <p:nvSpPr>
          <p:cNvPr id="3" name="Title 2">
            <a:extLst>
              <a:ext uri="{FF2B5EF4-FFF2-40B4-BE49-F238E27FC236}">
                <a16:creationId xmlns:a16="http://schemas.microsoft.com/office/drawing/2014/main" id="{A93A8D3F-0E4F-D843-A8DD-BCB8E48A77BB}"/>
              </a:ext>
            </a:extLst>
          </p:cNvPr>
          <p:cNvSpPr>
            <a:spLocks noGrp="1"/>
          </p:cNvSpPr>
          <p:nvPr>
            <p:ph type="title"/>
          </p:nvPr>
        </p:nvSpPr>
        <p:spPr/>
        <p:txBody>
          <a:bodyPr/>
          <a:lstStyle/>
          <a:p>
            <a:r>
              <a:rPr lang="en-US" dirty="0"/>
              <a:t>ELL Compliance Monitoring (1)</a:t>
            </a:r>
          </a:p>
        </p:txBody>
      </p:sp>
    </p:spTree>
    <p:extLst>
      <p:ext uri="{BB962C8B-B14F-4D97-AF65-F5344CB8AC3E}">
        <p14:creationId xmlns:p14="http://schemas.microsoft.com/office/powerpoint/2010/main" val="16420309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DF59151-E79A-EF4B-9A2D-5221E22E0826}"/>
              </a:ext>
            </a:extLst>
          </p:cNvPr>
          <p:cNvSpPr>
            <a:spLocks noGrp="1"/>
          </p:cNvSpPr>
          <p:nvPr>
            <p:ph sz="quarter" idx="13"/>
          </p:nvPr>
        </p:nvSpPr>
        <p:spPr>
          <a:xfrm>
            <a:off x="1019194" y="2576517"/>
            <a:ext cx="22315477" cy="8562965"/>
          </a:xfrm>
        </p:spPr>
        <p:txBody>
          <a:bodyPr lIns="91440" tIns="45720" rIns="91440" bIns="45720" anchor="t"/>
          <a:lstStyle/>
          <a:p>
            <a:pPr>
              <a:lnSpc>
                <a:spcPct val="100000"/>
              </a:lnSpc>
              <a:spcBef>
                <a:spcPts val="600"/>
              </a:spcBef>
              <a:spcAft>
                <a:spcPts val="1000"/>
              </a:spcAft>
            </a:pPr>
            <a:r>
              <a:rPr lang="en-US" dirty="0">
                <a:latin typeface="Helvetica"/>
                <a:cs typeface="Helvetica"/>
              </a:rPr>
              <a:t>Areas to Monitor</a:t>
            </a:r>
          </a:p>
          <a:p>
            <a:pPr marL="1485900" lvl="1" indent="-571500">
              <a:lnSpc>
                <a:spcPct val="100000"/>
              </a:lnSpc>
              <a:spcBef>
                <a:spcPts val="600"/>
              </a:spcBef>
              <a:spcAft>
                <a:spcPts val="1000"/>
              </a:spcAft>
              <a:buFont typeface="Arial" panose="020B0604020202020204" pitchFamily="34" charset="0"/>
              <a:buChar char="•"/>
            </a:pPr>
            <a:r>
              <a:rPr lang="en-US" sz="3800" dirty="0">
                <a:latin typeface="Helvetica"/>
                <a:cs typeface="Helvetica"/>
              </a:rPr>
              <a:t>Assessment: Identification, Placement, Progress Monitoring, Exit, and Post-Exit Monitoring</a:t>
            </a:r>
          </a:p>
          <a:p>
            <a:pPr marL="1485900" lvl="1" indent="-571500">
              <a:lnSpc>
                <a:spcPct val="100000"/>
              </a:lnSpc>
              <a:spcBef>
                <a:spcPts val="600"/>
              </a:spcBef>
              <a:spcAft>
                <a:spcPts val="1000"/>
              </a:spcAft>
              <a:buFont typeface="Arial" panose="020B0604020202020204" pitchFamily="34" charset="0"/>
              <a:buChar char="•"/>
            </a:pPr>
            <a:r>
              <a:rPr lang="en-US" sz="3800" dirty="0">
                <a:latin typeface="Helvetica"/>
                <a:cs typeface="Helvetica"/>
              </a:rPr>
              <a:t>Instructional Programs, Practices, and Strategies </a:t>
            </a:r>
            <a:endParaRPr lang="en-US" sz="3800" dirty="0">
              <a:cs typeface="Helvetica"/>
            </a:endParaRPr>
          </a:p>
          <a:p>
            <a:pPr marL="1485900" lvl="1" indent="-571500">
              <a:lnSpc>
                <a:spcPct val="100000"/>
              </a:lnSpc>
              <a:spcBef>
                <a:spcPts val="600"/>
              </a:spcBef>
              <a:spcAft>
                <a:spcPts val="1000"/>
              </a:spcAft>
              <a:buFont typeface="Arial" panose="020B0604020202020204" pitchFamily="34" charset="0"/>
              <a:buChar char="•"/>
            </a:pPr>
            <a:r>
              <a:rPr lang="en-US" sz="3800" dirty="0">
                <a:latin typeface="Helvetica"/>
                <a:cs typeface="Helvetica"/>
              </a:rPr>
              <a:t>Staffing for ELL Program</a:t>
            </a:r>
          </a:p>
          <a:p>
            <a:pPr marL="1485900" lvl="1" indent="-571500">
              <a:lnSpc>
                <a:spcPct val="100000"/>
              </a:lnSpc>
              <a:spcBef>
                <a:spcPts val="600"/>
              </a:spcBef>
              <a:spcAft>
                <a:spcPts val="1000"/>
              </a:spcAft>
              <a:buFont typeface="Arial" panose="020B0604020202020204" pitchFamily="34" charset="0"/>
              <a:buChar char="•"/>
            </a:pPr>
            <a:r>
              <a:rPr lang="en-US" sz="3800" dirty="0">
                <a:latin typeface="Helvetica"/>
                <a:cs typeface="Helvetica"/>
              </a:rPr>
              <a:t>Communication with Parents/Families of ELLs</a:t>
            </a:r>
          </a:p>
          <a:p>
            <a:pPr>
              <a:lnSpc>
                <a:spcPct val="100000"/>
              </a:lnSpc>
              <a:spcBef>
                <a:spcPts val="600"/>
              </a:spcBef>
              <a:spcAft>
                <a:spcPts val="1000"/>
              </a:spcAft>
            </a:pPr>
            <a:r>
              <a:rPr lang="en-US" dirty="0">
                <a:latin typeface="Helvetica"/>
                <a:cs typeface="Helvetica"/>
              </a:rPr>
              <a:t>Suggested Timeline</a:t>
            </a:r>
          </a:p>
          <a:p>
            <a:pPr marL="1485900" lvl="1" indent="-571500">
              <a:lnSpc>
                <a:spcPct val="100000"/>
              </a:lnSpc>
              <a:spcBef>
                <a:spcPts val="600"/>
              </a:spcBef>
              <a:spcAft>
                <a:spcPts val="1000"/>
              </a:spcAft>
              <a:buFont typeface="Arial" panose="020B0604020202020204" pitchFamily="34" charset="0"/>
              <a:buChar char="•"/>
            </a:pPr>
            <a:r>
              <a:rPr lang="en-US" sz="3800" dirty="0">
                <a:latin typeface="Helvetica"/>
                <a:cs typeface="Helvetica"/>
              </a:rPr>
              <a:t>Suggested to monitor through annual report</a:t>
            </a:r>
          </a:p>
          <a:p>
            <a:pPr marL="1485900" lvl="1" indent="-571500">
              <a:lnSpc>
                <a:spcPct val="100000"/>
              </a:lnSpc>
              <a:spcBef>
                <a:spcPts val="600"/>
              </a:spcBef>
              <a:spcAft>
                <a:spcPts val="1000"/>
              </a:spcAft>
              <a:buFont typeface="Arial" panose="020B0604020202020204" pitchFamily="34" charset="0"/>
              <a:buChar char="•"/>
            </a:pPr>
            <a:r>
              <a:rPr lang="en-US" sz="3800" dirty="0">
                <a:latin typeface="Helvetica"/>
                <a:cs typeface="Helvetica"/>
              </a:rPr>
              <a:t>Monitored in detail during renewal process</a:t>
            </a:r>
          </a:p>
          <a:p>
            <a:endParaRPr lang="en-US" dirty="0"/>
          </a:p>
        </p:txBody>
      </p:sp>
      <p:sp>
        <p:nvSpPr>
          <p:cNvPr id="3" name="Title 2">
            <a:extLst>
              <a:ext uri="{FF2B5EF4-FFF2-40B4-BE49-F238E27FC236}">
                <a16:creationId xmlns:a16="http://schemas.microsoft.com/office/drawing/2014/main" id="{A93A8D3F-0E4F-D843-A8DD-BCB8E48A77BB}"/>
              </a:ext>
            </a:extLst>
          </p:cNvPr>
          <p:cNvSpPr>
            <a:spLocks noGrp="1"/>
          </p:cNvSpPr>
          <p:nvPr>
            <p:ph type="title"/>
          </p:nvPr>
        </p:nvSpPr>
        <p:spPr/>
        <p:txBody>
          <a:bodyPr/>
          <a:lstStyle/>
          <a:p>
            <a:r>
              <a:rPr lang="en-US" dirty="0"/>
              <a:t>ELL Compliance Monitoring (2) </a:t>
            </a:r>
          </a:p>
        </p:txBody>
      </p:sp>
    </p:spTree>
    <p:extLst>
      <p:ext uri="{BB962C8B-B14F-4D97-AF65-F5344CB8AC3E}">
        <p14:creationId xmlns:p14="http://schemas.microsoft.com/office/powerpoint/2010/main" val="2825624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68FBD3-4D2A-AE4F-88B2-F636D5A712A8}"/>
              </a:ext>
            </a:extLst>
          </p:cNvPr>
          <p:cNvSpPr>
            <a:spLocks noGrp="1"/>
          </p:cNvSpPr>
          <p:nvPr>
            <p:ph type="title"/>
          </p:nvPr>
        </p:nvSpPr>
        <p:spPr>
          <a:xfrm>
            <a:off x="1676618" y="730250"/>
            <a:ext cx="10776407" cy="2651126"/>
          </a:xfrm>
        </p:spPr>
        <p:txBody>
          <a:bodyPr vert="horz" lIns="91440" tIns="45720" rIns="91440" bIns="45720" rtlCol="0" anchor="ctr">
            <a:normAutofit/>
          </a:bodyPr>
          <a:lstStyle/>
          <a:p>
            <a:pPr defTabSz="914400">
              <a:lnSpc>
                <a:spcPct val="90000"/>
              </a:lnSpc>
            </a:pPr>
            <a:r>
              <a:rPr lang="en-US" dirty="0">
                <a:latin typeface="+mj-lt"/>
              </a:rPr>
              <a:t>Agenda</a:t>
            </a:r>
          </a:p>
        </p:txBody>
      </p:sp>
      <p:sp>
        <p:nvSpPr>
          <p:cNvPr id="2" name="Content Placeholder 1">
            <a:extLst>
              <a:ext uri="{FF2B5EF4-FFF2-40B4-BE49-F238E27FC236}">
                <a16:creationId xmlns:a16="http://schemas.microsoft.com/office/drawing/2014/main" id="{DF5BEE35-CC1E-424A-957A-07AAE35D0BEA}"/>
              </a:ext>
            </a:extLst>
          </p:cNvPr>
          <p:cNvSpPr>
            <a:spLocks noGrp="1"/>
          </p:cNvSpPr>
          <p:nvPr>
            <p:ph sz="quarter" idx="13"/>
          </p:nvPr>
        </p:nvSpPr>
        <p:spPr>
          <a:xfrm>
            <a:off x="1676618" y="2905157"/>
            <a:ext cx="10776407" cy="8702676"/>
          </a:xfrm>
        </p:spPr>
        <p:txBody>
          <a:bodyPr vert="horz" lIns="91440" tIns="45720" rIns="91440" bIns="45720" rtlCol="0">
            <a:normAutofit/>
          </a:bodyPr>
          <a:lstStyle/>
          <a:p>
            <a:pPr marL="466725" indent="-695325" defTabSz="914400">
              <a:lnSpc>
                <a:spcPct val="150000"/>
              </a:lnSpc>
              <a:buFont typeface="Arial" panose="020B0604020202020204" pitchFamily="34" charset="0"/>
              <a:buChar char="•"/>
            </a:pPr>
            <a:r>
              <a:rPr lang="en-US" dirty="0">
                <a:solidFill>
                  <a:schemeClr val="tx1"/>
                </a:solidFill>
                <a:latin typeface="+mn-lt"/>
              </a:rPr>
              <a:t>Monitoring Academic Performance</a:t>
            </a:r>
          </a:p>
          <a:p>
            <a:pPr marL="466725" indent="-695325" defTabSz="914400">
              <a:lnSpc>
                <a:spcPct val="150000"/>
              </a:lnSpc>
              <a:buFont typeface="Arial" panose="020B0604020202020204" pitchFamily="34" charset="0"/>
              <a:buChar char="•"/>
            </a:pPr>
            <a:r>
              <a:rPr lang="en-US" dirty="0">
                <a:solidFill>
                  <a:schemeClr val="tx1"/>
                </a:solidFill>
                <a:latin typeface="+mn-lt"/>
              </a:rPr>
              <a:t>Monitoring Financial Performance</a:t>
            </a:r>
          </a:p>
          <a:p>
            <a:pPr marL="466725" indent="-695325" defTabSz="914400">
              <a:lnSpc>
                <a:spcPct val="150000"/>
              </a:lnSpc>
              <a:buFont typeface="Arial" panose="020B0604020202020204" pitchFamily="34" charset="0"/>
              <a:buChar char="•"/>
            </a:pPr>
            <a:r>
              <a:rPr lang="en-US" dirty="0">
                <a:solidFill>
                  <a:schemeClr val="tx1"/>
                </a:solidFill>
                <a:latin typeface="+mn-lt"/>
              </a:rPr>
              <a:t>Monitoring Operational Performance </a:t>
            </a:r>
          </a:p>
          <a:p>
            <a:pPr marL="466725" indent="-695325" defTabSz="914400">
              <a:lnSpc>
                <a:spcPct val="150000"/>
              </a:lnSpc>
              <a:buFont typeface="Arial" panose="020B0604020202020204" pitchFamily="34" charset="0"/>
              <a:buChar char="•"/>
            </a:pPr>
            <a:r>
              <a:rPr lang="en-US" dirty="0">
                <a:solidFill>
                  <a:schemeClr val="tx1"/>
                </a:solidFill>
                <a:latin typeface="+mn-lt"/>
              </a:rPr>
              <a:t>ELL Compliance Monitoring </a:t>
            </a:r>
          </a:p>
          <a:p>
            <a:pPr marL="466725" indent="-695325" defTabSz="914400">
              <a:lnSpc>
                <a:spcPct val="150000"/>
              </a:lnSpc>
              <a:buFont typeface="Arial" panose="020B0604020202020204" pitchFamily="34" charset="0"/>
              <a:buChar char="•"/>
            </a:pPr>
            <a:r>
              <a:rPr lang="en-US" dirty="0" err="1">
                <a:solidFill>
                  <a:schemeClr val="tx1"/>
                </a:solidFill>
                <a:latin typeface="+mn-lt"/>
              </a:rPr>
              <a:t>SpEd</a:t>
            </a:r>
            <a:r>
              <a:rPr lang="en-US" dirty="0">
                <a:solidFill>
                  <a:schemeClr val="tx1"/>
                </a:solidFill>
                <a:latin typeface="+mn-lt"/>
              </a:rPr>
              <a:t> Compliance Monitoring </a:t>
            </a:r>
          </a:p>
          <a:p>
            <a:pPr marL="466725" indent="-695325" defTabSz="914400">
              <a:lnSpc>
                <a:spcPct val="150000"/>
              </a:lnSpc>
              <a:buFont typeface="Arial" panose="020B0604020202020204" pitchFamily="34" charset="0"/>
              <a:buChar char="•"/>
            </a:pPr>
            <a:r>
              <a:rPr lang="en-US" dirty="0">
                <a:solidFill>
                  <a:schemeClr val="tx1"/>
                </a:solidFill>
                <a:latin typeface="+mn-lt"/>
              </a:rPr>
              <a:t>Tools and Resources</a:t>
            </a:r>
          </a:p>
        </p:txBody>
      </p:sp>
      <p:pic>
        <p:nvPicPr>
          <p:cNvPr id="5" name="Picture 4">
            <a:extLst>
              <a:ext uri="{FF2B5EF4-FFF2-40B4-BE49-F238E27FC236}">
                <a16:creationId xmlns:a16="http://schemas.microsoft.com/office/drawing/2014/main" id="{E1C8D311-4BB0-5D42-B28A-0A25F016DA0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163755" y="2743200"/>
            <a:ext cx="8229600" cy="8229600"/>
          </a:xfrm>
          <a:prstGeom prst="rect">
            <a:avLst/>
          </a:prstGeom>
        </p:spPr>
      </p:pic>
    </p:spTree>
    <p:extLst>
      <p:ext uri="{BB962C8B-B14F-4D97-AF65-F5344CB8AC3E}">
        <p14:creationId xmlns:p14="http://schemas.microsoft.com/office/powerpoint/2010/main" val="27158231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F46C4CA-169F-3840-9B82-43EDD685D4A3}"/>
              </a:ext>
            </a:extLst>
          </p:cNvPr>
          <p:cNvSpPr>
            <a:spLocks noGrp="1"/>
          </p:cNvSpPr>
          <p:nvPr>
            <p:ph sz="quarter" idx="13"/>
          </p:nvPr>
        </p:nvSpPr>
        <p:spPr>
          <a:xfrm>
            <a:off x="1052503" y="2164662"/>
            <a:ext cx="22315477" cy="9953626"/>
          </a:xfrm>
        </p:spPr>
        <p:txBody>
          <a:bodyPr lIns="91440" tIns="45720" rIns="91440" bIns="45720" anchor="t"/>
          <a:lstStyle/>
          <a:p>
            <a:pPr>
              <a:spcBef>
                <a:spcPts val="600"/>
              </a:spcBef>
            </a:pPr>
            <a:r>
              <a:rPr lang="en-US" dirty="0">
                <a:latin typeface="Helvetica"/>
                <a:cs typeface="Helvetica"/>
              </a:rPr>
              <a:t>Statutory Requirements</a:t>
            </a:r>
          </a:p>
          <a:p>
            <a:pPr marL="1485900" lvl="1" indent="-571500">
              <a:spcBef>
                <a:spcPts val="600"/>
              </a:spcBef>
              <a:buClr>
                <a:schemeClr val="accent3"/>
              </a:buClr>
              <a:buFont typeface="Arial" panose="020B0604020202020204" pitchFamily="34" charset="0"/>
              <a:buChar char="•"/>
            </a:pPr>
            <a:r>
              <a:rPr lang="en-US" sz="3800" dirty="0">
                <a:latin typeface="Helvetica"/>
                <a:cs typeface="Helvetica"/>
              </a:rPr>
              <a:t>Federal Law – IDEA 300 &amp; FL § 6A-6.0331</a:t>
            </a:r>
          </a:p>
          <a:p>
            <a:pPr marL="2263140" lvl="2" indent="-571500">
              <a:spcBef>
                <a:spcPts val="300"/>
              </a:spcBef>
              <a:spcAft>
                <a:spcPts val="200"/>
              </a:spcAft>
              <a:buFont typeface="Arial" panose="020B0604020202020204" pitchFamily="34" charset="0"/>
              <a:buChar char="•"/>
            </a:pPr>
            <a:r>
              <a:rPr lang="en-US" sz="3800" dirty="0">
                <a:latin typeface="Helvetica"/>
                <a:cs typeface="Helvetica"/>
              </a:rPr>
              <a:t>Child Find/Identification </a:t>
            </a:r>
          </a:p>
          <a:p>
            <a:pPr marL="2263140" lvl="2" indent="-571500">
              <a:spcBef>
                <a:spcPts val="300"/>
              </a:spcBef>
              <a:spcAft>
                <a:spcPts val="200"/>
              </a:spcAft>
              <a:buFont typeface="Arial" panose="020B0604020202020204" pitchFamily="34" charset="0"/>
              <a:buChar char="•"/>
            </a:pPr>
            <a:r>
              <a:rPr lang="en-US" sz="3800" dirty="0">
                <a:latin typeface="Helvetica"/>
                <a:cs typeface="Helvetica"/>
              </a:rPr>
              <a:t>IEP – School responsible to develop IEP, review at least annually, and update record regularly</a:t>
            </a:r>
          </a:p>
          <a:p>
            <a:pPr marL="2263140" lvl="2" indent="-571500">
              <a:spcBef>
                <a:spcPts val="300"/>
              </a:spcBef>
              <a:spcAft>
                <a:spcPts val="200"/>
              </a:spcAft>
              <a:buFont typeface="Arial" panose="020B0604020202020204" pitchFamily="34" charset="0"/>
              <a:buChar char="•"/>
            </a:pPr>
            <a:r>
              <a:rPr lang="en-US" sz="3800" dirty="0">
                <a:latin typeface="Helvetica"/>
                <a:cs typeface="Helvetica"/>
              </a:rPr>
              <a:t>FAPE – Identified by IEP team to meet child’s needs as not cost to parent</a:t>
            </a:r>
          </a:p>
          <a:p>
            <a:pPr marL="2263140" lvl="2" indent="-571500">
              <a:spcBef>
                <a:spcPts val="300"/>
              </a:spcBef>
              <a:spcAft>
                <a:spcPts val="200"/>
              </a:spcAft>
              <a:buFont typeface="Arial" panose="020B0604020202020204" pitchFamily="34" charset="0"/>
              <a:buChar char="•"/>
            </a:pPr>
            <a:r>
              <a:rPr lang="en-US" sz="3800" dirty="0">
                <a:latin typeface="Helvetica"/>
                <a:cs typeface="Helvetica"/>
              </a:rPr>
              <a:t>LRE – SWD educated with non-disabled peers to the maximum extent appropriate </a:t>
            </a:r>
          </a:p>
          <a:p>
            <a:pPr>
              <a:spcBef>
                <a:spcPts val="600"/>
              </a:spcBef>
            </a:pPr>
            <a:r>
              <a:rPr lang="en-US" dirty="0">
                <a:latin typeface="Helvetica"/>
                <a:cs typeface="Helvetica"/>
              </a:rPr>
              <a:t>Charter Contract Requirements – including MOUs within contract</a:t>
            </a:r>
            <a:endParaRPr lang="en-US" dirty="0">
              <a:cs typeface="Helvetica"/>
            </a:endParaRPr>
          </a:p>
          <a:p>
            <a:pPr>
              <a:spcBef>
                <a:spcPts val="600"/>
              </a:spcBef>
            </a:pPr>
            <a:r>
              <a:rPr lang="en-US" sz="3600" dirty="0">
                <a:latin typeface="Helvetica"/>
                <a:cs typeface="Helvetica"/>
              </a:rPr>
              <a:t>Roles and Responsibilities</a:t>
            </a:r>
          </a:p>
          <a:p>
            <a:pPr marL="1485900" lvl="1" indent="-571500">
              <a:spcBef>
                <a:spcPts val="400"/>
              </a:spcBef>
              <a:spcAft>
                <a:spcPts val="300"/>
              </a:spcAft>
              <a:buClr>
                <a:schemeClr val="accent3"/>
              </a:buClr>
              <a:buFont typeface="Arial" panose="020B0604020202020204" pitchFamily="34" charset="0"/>
              <a:buChar char="•"/>
            </a:pPr>
            <a:r>
              <a:rPr lang="en-US" sz="3800" dirty="0">
                <a:latin typeface="Helvetica"/>
                <a:cs typeface="Helvetica"/>
              </a:rPr>
              <a:t>The authorizing staff at a district should work with the </a:t>
            </a:r>
            <a:r>
              <a:rPr lang="en-US" sz="3800" dirty="0" err="1">
                <a:latin typeface="Helvetica"/>
                <a:cs typeface="Helvetica"/>
              </a:rPr>
              <a:t>SpEd</a:t>
            </a:r>
            <a:r>
              <a:rPr lang="en-US" sz="3800" dirty="0">
                <a:latin typeface="Helvetica"/>
                <a:cs typeface="Helvetica"/>
              </a:rPr>
              <a:t> office to ensure monitoring responsibilities are clear</a:t>
            </a:r>
          </a:p>
          <a:p>
            <a:pPr>
              <a:spcBef>
                <a:spcPts val="600"/>
              </a:spcBef>
            </a:pPr>
            <a:r>
              <a:rPr lang="en-US" sz="3600" dirty="0">
                <a:latin typeface="Helvetica"/>
                <a:cs typeface="Helvetica"/>
              </a:rPr>
              <a:t>Suggested Timeline</a:t>
            </a:r>
          </a:p>
          <a:p>
            <a:pPr marL="1485900" lvl="1" indent="-571500">
              <a:spcBef>
                <a:spcPts val="400"/>
              </a:spcBef>
              <a:spcAft>
                <a:spcPts val="300"/>
              </a:spcAft>
              <a:buClr>
                <a:schemeClr val="accent3"/>
              </a:buClr>
              <a:buFont typeface="Arial" panose="020B0604020202020204" pitchFamily="34" charset="0"/>
              <a:buChar char="•"/>
            </a:pPr>
            <a:r>
              <a:rPr lang="en-US" sz="3800" dirty="0"/>
              <a:t>Suggested to monitor through annual report</a:t>
            </a:r>
          </a:p>
          <a:p>
            <a:pPr marL="1485900" lvl="1" indent="-571500">
              <a:spcBef>
                <a:spcPts val="400"/>
              </a:spcBef>
              <a:spcAft>
                <a:spcPts val="300"/>
              </a:spcAft>
              <a:buClr>
                <a:schemeClr val="accent3"/>
              </a:buClr>
              <a:buFont typeface="Arial" panose="020B0604020202020204" pitchFamily="34" charset="0"/>
              <a:buChar char="•"/>
            </a:pPr>
            <a:r>
              <a:rPr lang="en-US" sz="3800" dirty="0"/>
              <a:t>Monitored in detail during renewal process</a:t>
            </a:r>
          </a:p>
          <a:p>
            <a:endParaRPr lang="en-US" dirty="0"/>
          </a:p>
        </p:txBody>
      </p:sp>
      <p:sp>
        <p:nvSpPr>
          <p:cNvPr id="3" name="Title 2">
            <a:extLst>
              <a:ext uri="{FF2B5EF4-FFF2-40B4-BE49-F238E27FC236}">
                <a16:creationId xmlns:a16="http://schemas.microsoft.com/office/drawing/2014/main" id="{058C92C3-DDEC-F14D-AFA7-BD57EDE20ABB}"/>
              </a:ext>
            </a:extLst>
          </p:cNvPr>
          <p:cNvSpPr>
            <a:spLocks noGrp="1"/>
          </p:cNvSpPr>
          <p:nvPr>
            <p:ph type="title"/>
          </p:nvPr>
        </p:nvSpPr>
        <p:spPr/>
        <p:txBody>
          <a:bodyPr/>
          <a:lstStyle/>
          <a:p>
            <a:r>
              <a:rPr lang="en-US" dirty="0"/>
              <a:t>Special Education Compliance Monitoring </a:t>
            </a:r>
          </a:p>
        </p:txBody>
      </p:sp>
    </p:spTree>
    <p:extLst>
      <p:ext uri="{BB962C8B-B14F-4D97-AF65-F5344CB8AC3E}">
        <p14:creationId xmlns:p14="http://schemas.microsoft.com/office/powerpoint/2010/main" val="36529013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E16775-9F0C-D943-86D7-75A695C4DD2D}"/>
              </a:ext>
            </a:extLst>
          </p:cNvPr>
          <p:cNvSpPr>
            <a:spLocks noGrp="1"/>
          </p:cNvSpPr>
          <p:nvPr>
            <p:ph type="title"/>
          </p:nvPr>
        </p:nvSpPr>
        <p:spPr/>
        <p:txBody>
          <a:bodyPr vert="horz" lIns="91440" tIns="45720" rIns="91440" bIns="45720" rtlCol="0" anchor="t" anchorCtr="0">
            <a:normAutofit/>
          </a:bodyPr>
          <a:lstStyle/>
          <a:p>
            <a:pPr defTabSz="914400">
              <a:lnSpc>
                <a:spcPct val="90000"/>
              </a:lnSpc>
            </a:pPr>
            <a:r>
              <a:rPr lang="en-US" sz="6200" dirty="0">
                <a:latin typeface="+mj-lt"/>
              </a:rPr>
              <a:t>When does monitoring take place? </a:t>
            </a:r>
          </a:p>
        </p:txBody>
      </p:sp>
      <p:sp>
        <p:nvSpPr>
          <p:cNvPr id="2" name="Content Placeholder 1">
            <a:extLst>
              <a:ext uri="{FF2B5EF4-FFF2-40B4-BE49-F238E27FC236}">
                <a16:creationId xmlns:a16="http://schemas.microsoft.com/office/drawing/2014/main" id="{03C5CD9F-1561-A643-9696-653EB3D52FF1}"/>
              </a:ext>
            </a:extLst>
          </p:cNvPr>
          <p:cNvSpPr>
            <a:spLocks noGrp="1"/>
          </p:cNvSpPr>
          <p:nvPr>
            <p:ph sz="quarter" idx="13"/>
          </p:nvPr>
        </p:nvSpPr>
        <p:spPr>
          <a:xfrm>
            <a:off x="1052504" y="3248024"/>
            <a:ext cx="11655311" cy="8562965"/>
          </a:xfrm>
        </p:spPr>
        <p:txBody>
          <a:bodyPr vert="horz" lIns="91440" tIns="45720" rIns="91440" bIns="45720" rtlCol="0" anchor="t" anchorCtr="0">
            <a:normAutofit/>
          </a:bodyPr>
          <a:lstStyle/>
          <a:p>
            <a:pPr marL="514350" indent="-742950" defTabSz="914400">
              <a:lnSpc>
                <a:spcPct val="90000"/>
              </a:lnSpc>
              <a:buFont typeface="Arial" panose="020B0604020202020204" pitchFamily="34" charset="0"/>
              <a:buChar char="•"/>
            </a:pPr>
            <a:r>
              <a:rPr lang="en-US" sz="4000" dirty="0">
                <a:latin typeface="+mn-lt"/>
              </a:rPr>
              <a:t>Monthly Monitoring</a:t>
            </a:r>
          </a:p>
          <a:p>
            <a:pPr marL="514350" indent="-742950" defTabSz="914400">
              <a:lnSpc>
                <a:spcPct val="90000"/>
              </a:lnSpc>
              <a:buFont typeface="Arial" panose="020B0604020202020204" pitchFamily="34" charset="0"/>
              <a:buChar char="•"/>
            </a:pPr>
            <a:r>
              <a:rPr lang="en-US" sz="4000" dirty="0">
                <a:latin typeface="+mn-lt"/>
              </a:rPr>
              <a:t>Site Visits</a:t>
            </a:r>
          </a:p>
          <a:p>
            <a:pPr marL="514350" indent="-742950" defTabSz="914400">
              <a:lnSpc>
                <a:spcPct val="90000"/>
              </a:lnSpc>
              <a:buFont typeface="Arial" panose="020B0604020202020204" pitchFamily="34" charset="0"/>
              <a:buChar char="•"/>
            </a:pPr>
            <a:r>
              <a:rPr lang="en-US" sz="4000" dirty="0">
                <a:latin typeface="+mn-lt"/>
              </a:rPr>
              <a:t>Annual Report</a:t>
            </a:r>
          </a:p>
          <a:p>
            <a:pPr marL="514350" indent="-742950" defTabSz="914400">
              <a:lnSpc>
                <a:spcPct val="90000"/>
              </a:lnSpc>
              <a:buFont typeface="Arial" panose="020B0604020202020204" pitchFamily="34" charset="0"/>
              <a:buChar char="•"/>
            </a:pPr>
            <a:r>
              <a:rPr lang="en-US" sz="4000" dirty="0">
                <a:latin typeface="+mn-lt"/>
              </a:rPr>
              <a:t>High Stakes Review</a:t>
            </a:r>
          </a:p>
          <a:p>
            <a:pPr marL="514350" indent="-742950" defTabSz="914400">
              <a:lnSpc>
                <a:spcPct val="90000"/>
              </a:lnSpc>
              <a:buFont typeface="Arial" panose="020B0604020202020204" pitchFamily="34" charset="0"/>
              <a:buChar char="•"/>
            </a:pPr>
            <a:r>
              <a:rPr lang="en-US" sz="4000" dirty="0">
                <a:latin typeface="+mn-lt"/>
              </a:rPr>
              <a:t>Renewal Process</a:t>
            </a:r>
          </a:p>
          <a:p>
            <a:pPr marL="1428750" lvl="1" indent="-742950" defTabSz="914400">
              <a:lnSpc>
                <a:spcPct val="90000"/>
              </a:lnSpc>
              <a:buFont typeface="Arial" panose="020B0604020202020204" pitchFamily="34" charset="0"/>
              <a:buChar char="•"/>
            </a:pPr>
            <a:r>
              <a:rPr lang="en-US" sz="3800" dirty="0">
                <a:solidFill>
                  <a:schemeClr val="tx1"/>
                </a:solidFill>
                <a:latin typeface="+mn-lt"/>
              </a:rPr>
              <a:t>Required in statute to monitor charter contract at end of term</a:t>
            </a:r>
            <a:endParaRPr lang="en-US" sz="3800" dirty="0">
              <a:solidFill>
                <a:schemeClr val="tx1"/>
              </a:solidFill>
              <a:latin typeface="+mn-lt"/>
              <a:cs typeface="Arial"/>
            </a:endParaRPr>
          </a:p>
        </p:txBody>
      </p:sp>
      <p:pic>
        <p:nvPicPr>
          <p:cNvPr id="4" name="Picture 3">
            <a:extLst>
              <a:ext uri="{FF2B5EF4-FFF2-40B4-BE49-F238E27FC236}">
                <a16:creationId xmlns:a16="http://schemas.microsoft.com/office/drawing/2014/main" id="{3006ADBE-12F0-7B45-A457-7308D498C814}"/>
              </a:ext>
              <a:ext uri="{C183D7F6-B498-43B3-948B-1728B52AA6E4}">
                <adec:decorative xmlns:adec="http://schemas.microsoft.com/office/drawing/2017/decorative" val="1"/>
              </a:ext>
            </a:extLst>
          </p:cNvPr>
          <p:cNvPicPr>
            <a:picLocks noChangeAspect="1"/>
          </p:cNvPicPr>
          <p:nvPr/>
        </p:nvPicPr>
        <p:blipFill rotWithShape="1">
          <a:blip r:embed="rId3"/>
          <a:srcRect l="7943" r="7536"/>
          <a:stretch/>
        </p:blipFill>
        <p:spPr>
          <a:xfrm>
            <a:off x="13933714" y="3514518"/>
            <a:ext cx="8875651" cy="8602778"/>
          </a:xfrm>
          <a:prstGeom prst="rect">
            <a:avLst/>
          </a:prstGeom>
        </p:spPr>
      </p:pic>
    </p:spTree>
    <p:extLst>
      <p:ext uri="{BB962C8B-B14F-4D97-AF65-F5344CB8AC3E}">
        <p14:creationId xmlns:p14="http://schemas.microsoft.com/office/powerpoint/2010/main" val="3714681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06435B7-D6EC-6F43-BD1C-6B006AA0C52E}"/>
              </a:ext>
            </a:extLst>
          </p:cNvPr>
          <p:cNvSpPr>
            <a:spLocks noGrp="1"/>
          </p:cNvSpPr>
          <p:nvPr>
            <p:ph type="title"/>
          </p:nvPr>
        </p:nvSpPr>
        <p:spPr/>
        <p:txBody>
          <a:bodyPr vert="horz" lIns="91440" tIns="45720" rIns="91440" bIns="45720" rtlCol="0" anchor="t" anchorCtr="0">
            <a:normAutofit/>
          </a:bodyPr>
          <a:lstStyle/>
          <a:p>
            <a:pPr defTabSz="914400">
              <a:lnSpc>
                <a:spcPct val="90000"/>
              </a:lnSpc>
            </a:pPr>
            <a:r>
              <a:rPr lang="en-US" dirty="0">
                <a:latin typeface="+mj-lt"/>
              </a:rPr>
              <a:t>What tools are used to monitor schools? </a:t>
            </a:r>
          </a:p>
        </p:txBody>
      </p:sp>
      <p:sp>
        <p:nvSpPr>
          <p:cNvPr id="2" name="Content Placeholder 1">
            <a:extLst>
              <a:ext uri="{FF2B5EF4-FFF2-40B4-BE49-F238E27FC236}">
                <a16:creationId xmlns:a16="http://schemas.microsoft.com/office/drawing/2014/main" id="{95B343C4-047F-B043-91F0-B2E108883709}"/>
              </a:ext>
            </a:extLst>
          </p:cNvPr>
          <p:cNvSpPr>
            <a:spLocks noGrp="1"/>
          </p:cNvSpPr>
          <p:nvPr>
            <p:ph sz="quarter" idx="13"/>
          </p:nvPr>
        </p:nvSpPr>
        <p:spPr>
          <a:xfrm>
            <a:off x="1052504" y="2940580"/>
            <a:ext cx="22315477" cy="8562965"/>
          </a:xfrm>
        </p:spPr>
        <p:txBody>
          <a:bodyPr vert="horz" lIns="91440" tIns="45720" rIns="91440" bIns="45720" rtlCol="0">
            <a:normAutofit/>
          </a:bodyPr>
          <a:lstStyle/>
          <a:p>
            <a:pPr marL="463550" indent="-433388" defTabSz="914400">
              <a:lnSpc>
                <a:spcPct val="90000"/>
              </a:lnSpc>
              <a:buFont typeface="Arial" panose="020B0604020202020204" pitchFamily="34" charset="0"/>
              <a:buChar char="•"/>
            </a:pPr>
            <a:r>
              <a:rPr lang="en-US" dirty="0">
                <a:latin typeface="+mn-lt"/>
              </a:rPr>
              <a:t>Pre-Opening Checklist</a:t>
            </a:r>
          </a:p>
          <a:p>
            <a:pPr marL="463550" indent="-433388" defTabSz="914400">
              <a:lnSpc>
                <a:spcPct val="90000"/>
              </a:lnSpc>
              <a:buFont typeface="Arial" panose="020B0604020202020204" pitchFamily="34" charset="0"/>
              <a:buChar char="•"/>
            </a:pPr>
            <a:r>
              <a:rPr lang="en-US" dirty="0">
                <a:latin typeface="+mn-lt"/>
              </a:rPr>
              <a:t>Annual Report </a:t>
            </a:r>
          </a:p>
          <a:p>
            <a:pPr marL="1144588" lvl="1" indent="-458788" defTabSz="914400">
              <a:lnSpc>
                <a:spcPct val="90000"/>
              </a:lnSpc>
              <a:buFont typeface="Arial" panose="020B0604020202020204" pitchFamily="34" charset="0"/>
              <a:buChar char="•"/>
            </a:pPr>
            <a:r>
              <a:rPr lang="en-US" sz="3800" i="1" dirty="0">
                <a:solidFill>
                  <a:schemeClr val="tx1"/>
                </a:solidFill>
              </a:rPr>
              <a:t>Bootcamp session coming up on this topic</a:t>
            </a:r>
          </a:p>
          <a:p>
            <a:pPr marL="525463" indent="-495300" defTabSz="914400">
              <a:lnSpc>
                <a:spcPct val="90000"/>
              </a:lnSpc>
              <a:buFont typeface="Arial" panose="020B0604020202020204" pitchFamily="34" charset="0"/>
              <a:buChar char="•"/>
            </a:pPr>
            <a:r>
              <a:rPr lang="en-US" dirty="0">
                <a:latin typeface="+mn-lt"/>
              </a:rPr>
              <a:t>Site Visit Resources </a:t>
            </a:r>
          </a:p>
          <a:p>
            <a:pPr marL="1144588" lvl="1" indent="-458788" defTabSz="914400">
              <a:lnSpc>
                <a:spcPct val="90000"/>
              </a:lnSpc>
              <a:buFont typeface="Arial" panose="020B0604020202020204" pitchFamily="34" charset="0"/>
              <a:buChar char="•"/>
            </a:pPr>
            <a:r>
              <a:rPr lang="en-US" sz="3800" i="1" dirty="0">
                <a:solidFill>
                  <a:schemeClr val="tx1"/>
                </a:solidFill>
                <a:latin typeface="+mn-lt"/>
              </a:rPr>
              <a:t>Bootcamp session coming up on this topic</a:t>
            </a:r>
          </a:p>
          <a:p>
            <a:pPr marL="463550" indent="-433388" defTabSz="914400">
              <a:lnSpc>
                <a:spcPct val="90000"/>
              </a:lnSpc>
              <a:buFont typeface="Arial" panose="020B0604020202020204" pitchFamily="34" charset="0"/>
              <a:buChar char="•"/>
            </a:pPr>
            <a:r>
              <a:rPr lang="en-US" dirty="0">
                <a:latin typeface="+mn-lt"/>
              </a:rPr>
              <a:t>Renewal Package</a:t>
            </a:r>
          </a:p>
          <a:p>
            <a:pPr marL="1114425" lvl="1" indent="-428625" defTabSz="914400">
              <a:lnSpc>
                <a:spcPct val="90000"/>
              </a:lnSpc>
              <a:buFont typeface="Arial" panose="020B0604020202020204" pitchFamily="34" charset="0"/>
              <a:buChar char="•"/>
            </a:pPr>
            <a:r>
              <a:rPr lang="en-US" sz="3800" i="1" dirty="0">
                <a:solidFill>
                  <a:schemeClr val="tx1"/>
                </a:solidFill>
                <a:latin typeface="+mn-lt"/>
              </a:rPr>
              <a:t>Bootcamp session coming up on this topic</a:t>
            </a:r>
          </a:p>
          <a:p>
            <a:pPr marL="463550" indent="-463550" defTabSz="914400">
              <a:lnSpc>
                <a:spcPct val="90000"/>
              </a:lnSpc>
              <a:buFont typeface="Arial" panose="020B0604020202020204" pitchFamily="34" charset="0"/>
              <a:buChar char="•"/>
            </a:pPr>
            <a:r>
              <a:rPr lang="en-US" dirty="0">
                <a:latin typeface="+mn-lt"/>
              </a:rPr>
              <a:t>Monitoring Checklists &amp; Tools</a:t>
            </a:r>
          </a:p>
          <a:p>
            <a:pPr marL="463550" indent="-463550" defTabSz="914400">
              <a:lnSpc>
                <a:spcPct val="90000"/>
              </a:lnSpc>
              <a:buFont typeface="Arial" panose="020B0604020202020204" pitchFamily="34" charset="0"/>
              <a:buChar char="•"/>
            </a:pPr>
            <a:r>
              <a:rPr lang="en-US" dirty="0">
                <a:latin typeface="+mn-lt"/>
              </a:rPr>
              <a:t>School Accountability Reports </a:t>
            </a:r>
          </a:p>
        </p:txBody>
      </p:sp>
      <p:pic>
        <p:nvPicPr>
          <p:cNvPr id="6" name="Picture 5">
            <a:extLst>
              <a:ext uri="{FF2B5EF4-FFF2-40B4-BE49-F238E27FC236}">
                <a16:creationId xmlns:a16="http://schemas.microsoft.com/office/drawing/2014/main" id="{5E4E7E83-DB78-9347-9E86-F75D7C8F0CA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620734" y="2212455"/>
            <a:ext cx="7868093" cy="9144000"/>
          </a:xfrm>
          <a:prstGeom prst="rect">
            <a:avLst/>
          </a:prstGeom>
        </p:spPr>
      </p:pic>
    </p:spTree>
    <p:extLst>
      <p:ext uri="{BB962C8B-B14F-4D97-AF65-F5344CB8AC3E}">
        <p14:creationId xmlns:p14="http://schemas.microsoft.com/office/powerpoint/2010/main" val="20417863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D92B177-CFAE-AD42-9B81-505FF71505E4}"/>
              </a:ext>
            </a:extLst>
          </p:cNvPr>
          <p:cNvSpPr>
            <a:spLocks noGrp="1"/>
          </p:cNvSpPr>
          <p:nvPr>
            <p:ph type="title"/>
          </p:nvPr>
        </p:nvSpPr>
        <p:spPr/>
        <p:txBody>
          <a:bodyPr/>
          <a:lstStyle/>
          <a:p>
            <a:r>
              <a:rPr lang="en-US" dirty="0"/>
              <a:t>COVID-19 Considerations for Compliance Monitoring </a:t>
            </a:r>
          </a:p>
        </p:txBody>
      </p:sp>
      <p:sp>
        <p:nvSpPr>
          <p:cNvPr id="2" name="Content Placeholder 1">
            <a:extLst>
              <a:ext uri="{FF2B5EF4-FFF2-40B4-BE49-F238E27FC236}">
                <a16:creationId xmlns:a16="http://schemas.microsoft.com/office/drawing/2014/main" id="{B18FEF78-569B-574C-BD92-32C272DCB604}"/>
              </a:ext>
            </a:extLst>
          </p:cNvPr>
          <p:cNvSpPr>
            <a:spLocks noGrp="1"/>
          </p:cNvSpPr>
          <p:nvPr>
            <p:ph sz="quarter" idx="13"/>
          </p:nvPr>
        </p:nvSpPr>
        <p:spPr/>
        <p:txBody>
          <a:bodyPr/>
          <a:lstStyle/>
          <a:p>
            <a:r>
              <a:rPr lang="en-US" dirty="0"/>
              <a:t>Virtual Visits</a:t>
            </a:r>
          </a:p>
          <a:p>
            <a:pPr marL="1485900" lvl="1" indent="-571500">
              <a:buFont typeface="Arial" panose="020B0604020202020204" pitchFamily="34" charset="0"/>
              <a:buChar char="•"/>
            </a:pPr>
            <a:r>
              <a:rPr lang="en-US" dirty="0"/>
              <a:t>Consider continuing or adding additional virtual site visits to collect information and build relationships</a:t>
            </a:r>
          </a:p>
          <a:p>
            <a:r>
              <a:rPr lang="en-US" dirty="0"/>
              <a:t>Qualitative Data Collection </a:t>
            </a:r>
          </a:p>
          <a:p>
            <a:pPr marL="1485900" lvl="1" indent="-571500">
              <a:buFont typeface="Arial" panose="020B0604020202020204" pitchFamily="34" charset="0"/>
              <a:buChar char="•"/>
            </a:pPr>
            <a:r>
              <a:rPr lang="en-US" dirty="0"/>
              <a:t>Consider increasing the number of interviews and focus groups with school leaders, school staff, and the school community to add additional data points </a:t>
            </a:r>
          </a:p>
          <a:p>
            <a:r>
              <a:rPr lang="en-US" dirty="0"/>
              <a:t>Hybrid Learning </a:t>
            </a:r>
          </a:p>
          <a:p>
            <a:pPr marL="1485900" lvl="1" indent="-571500">
              <a:buFont typeface="Arial" panose="020B0604020202020204" pitchFamily="34" charset="0"/>
              <a:buChar char="•"/>
            </a:pPr>
            <a:r>
              <a:rPr lang="en-US" dirty="0"/>
              <a:t>Consider impacts of hybrid learning on the school’s educational model </a:t>
            </a:r>
          </a:p>
        </p:txBody>
      </p:sp>
    </p:spTree>
    <p:extLst>
      <p:ext uri="{BB962C8B-B14F-4D97-AF65-F5344CB8AC3E}">
        <p14:creationId xmlns:p14="http://schemas.microsoft.com/office/powerpoint/2010/main" val="9479053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F98495-E435-0747-A4AC-B89B4A3D2C80}"/>
              </a:ext>
            </a:extLst>
          </p:cNvPr>
          <p:cNvSpPr>
            <a:spLocks noGrp="1"/>
          </p:cNvSpPr>
          <p:nvPr>
            <p:ph type="title"/>
          </p:nvPr>
        </p:nvSpPr>
        <p:spPr>
          <a:xfrm>
            <a:off x="1234567" y="951098"/>
            <a:ext cx="22315476" cy="1577321"/>
          </a:xfrm>
        </p:spPr>
        <p:txBody>
          <a:bodyPr/>
          <a:lstStyle/>
          <a:p>
            <a:r>
              <a:rPr lang="en-US" dirty="0"/>
              <a:t>Activity – Monitoring Checklist</a:t>
            </a:r>
          </a:p>
        </p:txBody>
      </p:sp>
      <p:graphicFrame>
        <p:nvGraphicFramePr>
          <p:cNvPr id="4" name="Table 4" descr="A table depicting a monitoring checklist for the following topics: Academic, financial, operational, ELL, and special education.">
            <a:extLst>
              <a:ext uri="{FF2B5EF4-FFF2-40B4-BE49-F238E27FC236}">
                <a16:creationId xmlns:a16="http://schemas.microsoft.com/office/drawing/2014/main" id="{1F7CD6DA-6D0F-3D45-B5EE-F28EDE445C6B}"/>
              </a:ext>
            </a:extLst>
          </p:cNvPr>
          <p:cNvGraphicFramePr>
            <a:graphicFrameLocks noGrp="1"/>
          </p:cNvGraphicFramePr>
          <p:nvPr>
            <p:extLst>
              <p:ext uri="{D42A27DB-BD31-4B8C-83A1-F6EECF244321}">
                <p14:modId xmlns:p14="http://schemas.microsoft.com/office/powerpoint/2010/main" val="3992689966"/>
              </p:ext>
            </p:extLst>
          </p:nvPr>
        </p:nvGraphicFramePr>
        <p:xfrm>
          <a:off x="1737360" y="2057400"/>
          <a:ext cx="20168358" cy="9474780"/>
        </p:xfrm>
        <a:graphic>
          <a:graphicData uri="http://schemas.openxmlformats.org/drawingml/2006/table">
            <a:tbl>
              <a:tblPr firstRow="1" bandRow="1">
                <a:tableStyleId>{5C22544A-7EE6-4342-B048-85BDC9FD1C3A}</a:tableStyleId>
              </a:tblPr>
              <a:tblGrid>
                <a:gridCol w="6722786">
                  <a:extLst>
                    <a:ext uri="{9D8B030D-6E8A-4147-A177-3AD203B41FA5}">
                      <a16:colId xmlns:a16="http://schemas.microsoft.com/office/drawing/2014/main" val="150262930"/>
                    </a:ext>
                  </a:extLst>
                </a:gridCol>
                <a:gridCol w="7703140">
                  <a:extLst>
                    <a:ext uri="{9D8B030D-6E8A-4147-A177-3AD203B41FA5}">
                      <a16:colId xmlns:a16="http://schemas.microsoft.com/office/drawing/2014/main" val="97412982"/>
                    </a:ext>
                  </a:extLst>
                </a:gridCol>
                <a:gridCol w="5742432">
                  <a:extLst>
                    <a:ext uri="{9D8B030D-6E8A-4147-A177-3AD203B41FA5}">
                      <a16:colId xmlns:a16="http://schemas.microsoft.com/office/drawing/2014/main" val="1250045940"/>
                    </a:ext>
                  </a:extLst>
                </a:gridCol>
              </a:tblGrid>
              <a:tr h="1362855">
                <a:tc>
                  <a:txBody>
                    <a:bodyPr/>
                    <a:lstStyle/>
                    <a:p>
                      <a:r>
                        <a:rPr lang="en-US" dirty="0"/>
                        <a:t>Topic of Compliance</a:t>
                      </a:r>
                    </a:p>
                  </a:txBody>
                  <a:tcPr/>
                </a:tc>
                <a:tc>
                  <a:txBody>
                    <a:bodyPr/>
                    <a:lstStyle/>
                    <a:p>
                      <a:r>
                        <a:rPr lang="en-US" dirty="0"/>
                        <a:t>Compliance Indicator</a:t>
                      </a:r>
                    </a:p>
                  </a:txBody>
                  <a:tcPr/>
                </a:tc>
                <a:tc>
                  <a:txBody>
                    <a:bodyPr/>
                    <a:lstStyle/>
                    <a:p>
                      <a:r>
                        <a:rPr lang="en-US" dirty="0"/>
                        <a:t>Source</a:t>
                      </a:r>
                    </a:p>
                  </a:txBody>
                  <a:tcPr/>
                </a:tc>
                <a:extLst>
                  <a:ext uri="{0D108BD9-81ED-4DB2-BD59-A6C34878D82A}">
                    <a16:rowId xmlns:a16="http://schemas.microsoft.com/office/drawing/2014/main" val="1104204343"/>
                  </a:ext>
                </a:extLst>
              </a:tr>
              <a:tr h="1362855">
                <a:tc>
                  <a:txBody>
                    <a:bodyPr/>
                    <a:lstStyle/>
                    <a:p>
                      <a:r>
                        <a:rPr lang="en-US" dirty="0"/>
                        <a:t>Academic</a:t>
                      </a:r>
                    </a:p>
                  </a:txBody>
                  <a:tcPr/>
                </a:tc>
                <a:tc>
                  <a:txBody>
                    <a:bodyPr/>
                    <a:lstStyle/>
                    <a:p>
                      <a:r>
                        <a:rPr lang="en-US" dirty="0"/>
                        <a:t>Does the school require a school improvement plan?</a:t>
                      </a:r>
                    </a:p>
                  </a:txBody>
                  <a:tcPr/>
                </a:tc>
                <a:tc>
                  <a:txBody>
                    <a:bodyPr/>
                    <a:lstStyle/>
                    <a:p>
                      <a:endParaRPr lang="en-US" dirty="0"/>
                    </a:p>
                  </a:txBody>
                  <a:tcPr/>
                </a:tc>
                <a:extLst>
                  <a:ext uri="{0D108BD9-81ED-4DB2-BD59-A6C34878D82A}">
                    <a16:rowId xmlns:a16="http://schemas.microsoft.com/office/drawing/2014/main" val="1476126381"/>
                  </a:ext>
                </a:extLst>
              </a:tr>
              <a:tr h="1362855">
                <a:tc>
                  <a:txBody>
                    <a:bodyPr/>
                    <a:lstStyle/>
                    <a:p>
                      <a:r>
                        <a:rPr lang="en-US" dirty="0"/>
                        <a:t>Financial</a:t>
                      </a:r>
                    </a:p>
                  </a:txBody>
                  <a:tcPr/>
                </a:tc>
                <a:tc>
                  <a:txBody>
                    <a:bodyPr/>
                    <a:lstStyle/>
                    <a:p>
                      <a:r>
                        <a:rPr lang="en-US" dirty="0"/>
                        <a:t>Does the school’s current enrollment support its expenditures?</a:t>
                      </a:r>
                    </a:p>
                  </a:txBody>
                  <a:tcPr/>
                </a:tc>
                <a:tc>
                  <a:txBody>
                    <a:bodyPr/>
                    <a:lstStyle/>
                    <a:p>
                      <a:endParaRPr lang="en-US" dirty="0"/>
                    </a:p>
                  </a:txBody>
                  <a:tcPr/>
                </a:tc>
                <a:extLst>
                  <a:ext uri="{0D108BD9-81ED-4DB2-BD59-A6C34878D82A}">
                    <a16:rowId xmlns:a16="http://schemas.microsoft.com/office/drawing/2014/main" val="3676176684"/>
                  </a:ext>
                </a:extLst>
              </a:tr>
              <a:tr h="1362855">
                <a:tc>
                  <a:txBody>
                    <a:bodyPr/>
                    <a:lstStyle/>
                    <a:p>
                      <a:r>
                        <a:rPr lang="en-US" dirty="0"/>
                        <a:t>Operational</a:t>
                      </a:r>
                    </a:p>
                  </a:txBody>
                  <a:tcPr/>
                </a:tc>
                <a:tc>
                  <a:txBody>
                    <a:bodyPr/>
                    <a:lstStyle/>
                    <a:p>
                      <a:r>
                        <a:rPr lang="en-US" dirty="0"/>
                        <a:t>Is the school holding board meetings that are open to the public?</a:t>
                      </a:r>
                    </a:p>
                  </a:txBody>
                  <a:tcPr/>
                </a:tc>
                <a:tc>
                  <a:txBody>
                    <a:bodyPr/>
                    <a:lstStyle/>
                    <a:p>
                      <a:endParaRPr lang="en-US" dirty="0"/>
                    </a:p>
                  </a:txBody>
                  <a:tcPr/>
                </a:tc>
                <a:extLst>
                  <a:ext uri="{0D108BD9-81ED-4DB2-BD59-A6C34878D82A}">
                    <a16:rowId xmlns:a16="http://schemas.microsoft.com/office/drawing/2014/main" val="2500219890"/>
                  </a:ext>
                </a:extLst>
              </a:tr>
              <a:tr h="1362855">
                <a:tc>
                  <a:txBody>
                    <a:bodyPr/>
                    <a:lstStyle/>
                    <a:p>
                      <a:r>
                        <a:rPr lang="en-US" dirty="0"/>
                        <a:t>ELL </a:t>
                      </a:r>
                    </a:p>
                  </a:txBody>
                  <a:tcPr/>
                </a:tc>
                <a:tc>
                  <a:txBody>
                    <a:bodyPr/>
                    <a:lstStyle/>
                    <a:p>
                      <a:r>
                        <a:rPr lang="en-US" dirty="0"/>
                        <a:t>Does the school implement a process for identification and placement of English language learners?</a:t>
                      </a:r>
                    </a:p>
                  </a:txBody>
                  <a:tcPr/>
                </a:tc>
                <a:tc>
                  <a:txBody>
                    <a:bodyPr/>
                    <a:lstStyle/>
                    <a:p>
                      <a:endParaRPr lang="en-US" dirty="0"/>
                    </a:p>
                  </a:txBody>
                  <a:tcPr/>
                </a:tc>
                <a:extLst>
                  <a:ext uri="{0D108BD9-81ED-4DB2-BD59-A6C34878D82A}">
                    <a16:rowId xmlns:a16="http://schemas.microsoft.com/office/drawing/2014/main" val="1173092995"/>
                  </a:ext>
                </a:extLst>
              </a:tr>
              <a:tr h="183933">
                <a:tc>
                  <a:txBody>
                    <a:bodyPr/>
                    <a:lstStyle/>
                    <a:p>
                      <a:r>
                        <a:rPr lang="en-US" dirty="0"/>
                        <a:t>Special Education</a:t>
                      </a:r>
                    </a:p>
                  </a:txBody>
                  <a:tcPr/>
                </a:tc>
                <a:tc>
                  <a:txBody>
                    <a:bodyPr/>
                    <a:lstStyle/>
                    <a:p>
                      <a:r>
                        <a:rPr lang="en-US" dirty="0"/>
                        <a:t>Does the school give students with disabilities an equal opportunity to enroll?</a:t>
                      </a:r>
                    </a:p>
                  </a:txBody>
                  <a:tcPr/>
                </a:tc>
                <a:tc>
                  <a:txBody>
                    <a:bodyPr/>
                    <a:lstStyle/>
                    <a:p>
                      <a:endParaRPr lang="en-US" dirty="0"/>
                    </a:p>
                  </a:txBody>
                  <a:tcPr/>
                </a:tc>
                <a:extLst>
                  <a:ext uri="{0D108BD9-81ED-4DB2-BD59-A6C34878D82A}">
                    <a16:rowId xmlns:a16="http://schemas.microsoft.com/office/drawing/2014/main" val="2481448316"/>
                  </a:ext>
                </a:extLst>
              </a:tr>
            </a:tbl>
          </a:graphicData>
        </a:graphic>
      </p:graphicFrame>
      <p:pic>
        <p:nvPicPr>
          <p:cNvPr id="5" name="Graphic 4" descr="A meeting icon indicating that a group discussion will be held.">
            <a:extLst>
              <a:ext uri="{FF2B5EF4-FFF2-40B4-BE49-F238E27FC236}">
                <a16:creationId xmlns:a16="http://schemas.microsoft.com/office/drawing/2014/main" id="{9D109CA2-4D84-6C4D-BBF6-335937C674F2}"/>
              </a:ext>
            </a:extLst>
          </p:cNvPr>
          <p:cNvPicPr>
            <a:picLocks noChangeAspect="1"/>
          </p:cNvPicPr>
          <p:nvPr/>
        </p:nvPicPr>
        <p:blipFill>
          <a:blip r:embed="rId3">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p:blipFill>
        <p:spPr>
          <a:xfrm>
            <a:off x="21249735" y="11976241"/>
            <a:ext cx="1253812" cy="1253649"/>
          </a:xfrm>
          <a:prstGeom prst="rect">
            <a:avLst/>
          </a:prstGeom>
        </p:spPr>
      </p:pic>
    </p:spTree>
    <p:extLst>
      <p:ext uri="{BB962C8B-B14F-4D97-AF65-F5344CB8AC3E}">
        <p14:creationId xmlns:p14="http://schemas.microsoft.com/office/powerpoint/2010/main" val="6430302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F98495-E435-0747-A4AC-B89B4A3D2C80}"/>
              </a:ext>
            </a:extLst>
          </p:cNvPr>
          <p:cNvSpPr>
            <a:spLocks noGrp="1"/>
          </p:cNvSpPr>
          <p:nvPr>
            <p:ph type="title"/>
          </p:nvPr>
        </p:nvSpPr>
        <p:spPr>
          <a:xfrm>
            <a:off x="1234440" y="950976"/>
            <a:ext cx="22315476" cy="1577321"/>
          </a:xfrm>
        </p:spPr>
        <p:txBody>
          <a:bodyPr/>
          <a:lstStyle/>
          <a:p>
            <a:r>
              <a:rPr lang="en-US" dirty="0"/>
              <a:t>Activity – Monitoring Checklist Sources</a:t>
            </a:r>
          </a:p>
        </p:txBody>
      </p:sp>
      <p:graphicFrame>
        <p:nvGraphicFramePr>
          <p:cNvPr id="4" name="Table 4" descr="A table depicting a monitoring checklist with sources for the following topics: Academic - Source SPF; financial, - Source-school monthly or quarterly financial report; operational - Source - board meeting minutes posted on school website; ELL - Site visit, document review; and special education - Source - Annual report; renewal process.. ">
            <a:extLst>
              <a:ext uri="{FF2B5EF4-FFF2-40B4-BE49-F238E27FC236}">
                <a16:creationId xmlns:a16="http://schemas.microsoft.com/office/drawing/2014/main" id="{1F7CD6DA-6D0F-3D45-B5EE-F28EDE445C6B}"/>
              </a:ext>
            </a:extLst>
          </p:cNvPr>
          <p:cNvGraphicFramePr>
            <a:graphicFrameLocks noGrp="1"/>
          </p:cNvGraphicFramePr>
          <p:nvPr>
            <p:extLst>
              <p:ext uri="{D42A27DB-BD31-4B8C-83A1-F6EECF244321}">
                <p14:modId xmlns:p14="http://schemas.microsoft.com/office/powerpoint/2010/main" val="28004919"/>
              </p:ext>
            </p:extLst>
          </p:nvPr>
        </p:nvGraphicFramePr>
        <p:xfrm>
          <a:off x="1739560" y="1965960"/>
          <a:ext cx="20908053" cy="9849285"/>
        </p:xfrm>
        <a:graphic>
          <a:graphicData uri="http://schemas.openxmlformats.org/drawingml/2006/table">
            <a:tbl>
              <a:tblPr firstRow="1" bandRow="1">
                <a:tableStyleId>{5C22544A-7EE6-4342-B048-85BDC9FD1C3A}</a:tableStyleId>
              </a:tblPr>
              <a:tblGrid>
                <a:gridCol w="6969351">
                  <a:extLst>
                    <a:ext uri="{9D8B030D-6E8A-4147-A177-3AD203B41FA5}">
                      <a16:colId xmlns:a16="http://schemas.microsoft.com/office/drawing/2014/main" val="150262930"/>
                    </a:ext>
                  </a:extLst>
                </a:gridCol>
                <a:gridCol w="7574479">
                  <a:extLst>
                    <a:ext uri="{9D8B030D-6E8A-4147-A177-3AD203B41FA5}">
                      <a16:colId xmlns:a16="http://schemas.microsoft.com/office/drawing/2014/main" val="97412982"/>
                    </a:ext>
                  </a:extLst>
                </a:gridCol>
                <a:gridCol w="6364223">
                  <a:extLst>
                    <a:ext uri="{9D8B030D-6E8A-4147-A177-3AD203B41FA5}">
                      <a16:colId xmlns:a16="http://schemas.microsoft.com/office/drawing/2014/main" val="1250045940"/>
                    </a:ext>
                  </a:extLst>
                </a:gridCol>
              </a:tblGrid>
              <a:tr h="1362855">
                <a:tc>
                  <a:txBody>
                    <a:bodyPr/>
                    <a:lstStyle/>
                    <a:p>
                      <a:r>
                        <a:rPr lang="en-US" dirty="0"/>
                        <a:t>Topic of Compliance</a:t>
                      </a:r>
                    </a:p>
                  </a:txBody>
                  <a:tcPr/>
                </a:tc>
                <a:tc>
                  <a:txBody>
                    <a:bodyPr/>
                    <a:lstStyle/>
                    <a:p>
                      <a:r>
                        <a:rPr lang="en-US" dirty="0"/>
                        <a:t>Compliance Indicator</a:t>
                      </a:r>
                    </a:p>
                  </a:txBody>
                  <a:tcPr/>
                </a:tc>
                <a:tc>
                  <a:txBody>
                    <a:bodyPr/>
                    <a:lstStyle/>
                    <a:p>
                      <a:r>
                        <a:rPr lang="en-US" dirty="0"/>
                        <a:t>Source</a:t>
                      </a:r>
                    </a:p>
                  </a:txBody>
                  <a:tcPr/>
                </a:tc>
                <a:extLst>
                  <a:ext uri="{0D108BD9-81ED-4DB2-BD59-A6C34878D82A}">
                    <a16:rowId xmlns:a16="http://schemas.microsoft.com/office/drawing/2014/main" val="1104204343"/>
                  </a:ext>
                </a:extLst>
              </a:tr>
              <a:tr h="1362855">
                <a:tc>
                  <a:txBody>
                    <a:bodyPr/>
                    <a:lstStyle/>
                    <a:p>
                      <a:r>
                        <a:rPr lang="en-US" dirty="0"/>
                        <a:t>Academic</a:t>
                      </a:r>
                    </a:p>
                  </a:txBody>
                  <a:tcPr/>
                </a:tc>
                <a:tc>
                  <a:txBody>
                    <a:bodyPr/>
                    <a:lstStyle/>
                    <a:p>
                      <a:r>
                        <a:rPr lang="en-US" dirty="0"/>
                        <a:t>Does the school require a school improvement plan?</a:t>
                      </a:r>
                    </a:p>
                  </a:txBody>
                  <a:tcPr/>
                </a:tc>
                <a:tc>
                  <a:txBody>
                    <a:bodyPr/>
                    <a:lstStyle/>
                    <a:p>
                      <a:r>
                        <a:rPr lang="en-US"/>
                        <a:t> SPF </a:t>
                      </a:r>
                      <a:endParaRPr lang="en-US" dirty="0"/>
                    </a:p>
                  </a:txBody>
                  <a:tcPr/>
                </a:tc>
                <a:extLst>
                  <a:ext uri="{0D108BD9-81ED-4DB2-BD59-A6C34878D82A}">
                    <a16:rowId xmlns:a16="http://schemas.microsoft.com/office/drawing/2014/main" val="1476126381"/>
                  </a:ext>
                </a:extLst>
              </a:tr>
              <a:tr h="1362855">
                <a:tc>
                  <a:txBody>
                    <a:bodyPr/>
                    <a:lstStyle/>
                    <a:p>
                      <a:r>
                        <a:rPr lang="en-US" dirty="0"/>
                        <a:t>Financial</a:t>
                      </a:r>
                    </a:p>
                  </a:txBody>
                  <a:tcPr/>
                </a:tc>
                <a:tc>
                  <a:txBody>
                    <a:bodyPr/>
                    <a:lstStyle/>
                    <a:p>
                      <a:r>
                        <a:rPr lang="en-US" dirty="0"/>
                        <a:t>Does the school’s current enrollment support its expenditures?</a:t>
                      </a:r>
                    </a:p>
                  </a:txBody>
                  <a:tcPr/>
                </a:tc>
                <a:tc>
                  <a:txBody>
                    <a:bodyPr/>
                    <a:lstStyle/>
                    <a:p>
                      <a:r>
                        <a:rPr lang="en-US" dirty="0"/>
                        <a:t>School monthly or quarterly financial report </a:t>
                      </a:r>
                    </a:p>
                  </a:txBody>
                  <a:tcPr/>
                </a:tc>
                <a:extLst>
                  <a:ext uri="{0D108BD9-81ED-4DB2-BD59-A6C34878D82A}">
                    <a16:rowId xmlns:a16="http://schemas.microsoft.com/office/drawing/2014/main" val="3676176684"/>
                  </a:ext>
                </a:extLst>
              </a:tr>
              <a:tr h="1362855">
                <a:tc>
                  <a:txBody>
                    <a:bodyPr/>
                    <a:lstStyle/>
                    <a:p>
                      <a:r>
                        <a:rPr lang="en-US" dirty="0"/>
                        <a:t>Operational</a:t>
                      </a:r>
                    </a:p>
                  </a:txBody>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Is the school holding board meetings that are open to the public?</a:t>
                      </a:r>
                    </a:p>
                  </a:txBody>
                  <a:tcPr/>
                </a:tc>
                <a:tc>
                  <a:txBody>
                    <a:bodyPr/>
                    <a:lstStyle/>
                    <a:p>
                      <a:r>
                        <a:rPr lang="en-US" dirty="0"/>
                        <a:t>Board meeting minutes posted on school website</a:t>
                      </a:r>
                    </a:p>
                  </a:txBody>
                  <a:tcPr/>
                </a:tc>
                <a:extLst>
                  <a:ext uri="{0D108BD9-81ED-4DB2-BD59-A6C34878D82A}">
                    <a16:rowId xmlns:a16="http://schemas.microsoft.com/office/drawing/2014/main" val="2500219890"/>
                  </a:ext>
                </a:extLst>
              </a:tr>
              <a:tr h="1362855">
                <a:tc>
                  <a:txBody>
                    <a:bodyPr/>
                    <a:lstStyle/>
                    <a:p>
                      <a:r>
                        <a:rPr lang="en-US" dirty="0"/>
                        <a:t>ELL </a:t>
                      </a:r>
                    </a:p>
                  </a:txBody>
                  <a:tcPr/>
                </a:tc>
                <a:tc>
                  <a:txBody>
                    <a:bodyPr/>
                    <a:lstStyle/>
                    <a:p>
                      <a:r>
                        <a:rPr lang="en-US" dirty="0"/>
                        <a:t>Does the school implement a process for identification and placement of English language learners?</a:t>
                      </a:r>
                    </a:p>
                  </a:txBody>
                  <a:tcPr/>
                </a:tc>
                <a:tc>
                  <a:txBody>
                    <a:bodyPr/>
                    <a:lstStyle/>
                    <a:p>
                      <a:r>
                        <a:rPr lang="en-US" dirty="0"/>
                        <a:t>Site visit; document review</a:t>
                      </a:r>
                    </a:p>
                  </a:txBody>
                  <a:tcPr/>
                </a:tc>
                <a:extLst>
                  <a:ext uri="{0D108BD9-81ED-4DB2-BD59-A6C34878D82A}">
                    <a16:rowId xmlns:a16="http://schemas.microsoft.com/office/drawing/2014/main" val="1173092995"/>
                  </a:ext>
                </a:extLst>
              </a:tr>
              <a:tr h="1362855">
                <a:tc>
                  <a:txBody>
                    <a:bodyPr/>
                    <a:lstStyle/>
                    <a:p>
                      <a:r>
                        <a:rPr lang="en-US" dirty="0"/>
                        <a:t>Special Education</a:t>
                      </a:r>
                    </a:p>
                  </a:txBody>
                  <a:tcPr/>
                </a:tc>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US" dirty="0"/>
                        <a:t>Does the school give students with disabilities an equal opportunity to enroll?</a:t>
                      </a:r>
                    </a:p>
                  </a:txBody>
                  <a:tcPr/>
                </a:tc>
                <a:tc>
                  <a:txBody>
                    <a:bodyPr/>
                    <a:lstStyle/>
                    <a:p>
                      <a:r>
                        <a:rPr lang="en-US" dirty="0"/>
                        <a:t>Annual report; renewal process</a:t>
                      </a:r>
                    </a:p>
                  </a:txBody>
                  <a:tcPr/>
                </a:tc>
                <a:extLst>
                  <a:ext uri="{0D108BD9-81ED-4DB2-BD59-A6C34878D82A}">
                    <a16:rowId xmlns:a16="http://schemas.microsoft.com/office/drawing/2014/main" val="2481448316"/>
                  </a:ext>
                </a:extLst>
              </a:tr>
            </a:tbl>
          </a:graphicData>
        </a:graphic>
      </p:graphicFrame>
      <p:pic>
        <p:nvPicPr>
          <p:cNvPr id="5" name="Graphic 4" descr="A meeting icon indicating that a group discussion will be held.">
            <a:extLst>
              <a:ext uri="{FF2B5EF4-FFF2-40B4-BE49-F238E27FC236}">
                <a16:creationId xmlns:a16="http://schemas.microsoft.com/office/drawing/2014/main" id="{89D185A7-7F01-CE43-BAC7-ACEAC4511E4C}"/>
              </a:ext>
            </a:extLst>
          </p:cNvPr>
          <p:cNvPicPr>
            <a:picLocks noChangeAspect="1"/>
          </p:cNvPicPr>
          <p:nvPr/>
        </p:nvPicPr>
        <p:blipFill>
          <a:blip r:embed="rId3">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p:blipFill>
        <p:spPr>
          <a:xfrm>
            <a:off x="21249735" y="12053208"/>
            <a:ext cx="1253812" cy="1253649"/>
          </a:xfrm>
          <a:prstGeom prst="rect">
            <a:avLst/>
          </a:prstGeom>
        </p:spPr>
      </p:pic>
    </p:spTree>
    <p:extLst>
      <p:ext uri="{BB962C8B-B14F-4D97-AF65-F5344CB8AC3E}">
        <p14:creationId xmlns:p14="http://schemas.microsoft.com/office/powerpoint/2010/main" val="37993011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194B69A-6D39-E844-957E-E1D700DFE7CF}"/>
              </a:ext>
            </a:extLst>
          </p:cNvPr>
          <p:cNvSpPr>
            <a:spLocks noGrp="1"/>
          </p:cNvSpPr>
          <p:nvPr>
            <p:ph type="title"/>
          </p:nvPr>
        </p:nvSpPr>
        <p:spPr>
          <a:xfrm>
            <a:off x="1280326" y="1280160"/>
            <a:ext cx="13790946" cy="7132320"/>
          </a:xfrm>
        </p:spPr>
        <p:txBody>
          <a:bodyPr vert="horz" lIns="91440" tIns="45720" rIns="91440" bIns="45720" rtlCol="0" anchor="b">
            <a:normAutofit/>
          </a:bodyPr>
          <a:lstStyle/>
          <a:p>
            <a:pPr defTabSz="914400">
              <a:lnSpc>
                <a:spcPct val="90000"/>
              </a:lnSpc>
            </a:pPr>
            <a:r>
              <a:rPr lang="en-US" sz="13200">
                <a:latin typeface="+mj-lt"/>
              </a:rPr>
              <a:t>Questions? Reactions? Ideas?</a:t>
            </a:r>
          </a:p>
        </p:txBody>
      </p:sp>
      <p:pic>
        <p:nvPicPr>
          <p:cNvPr id="6" name="Picture 5">
            <a:extLst>
              <a:ext uri="{FF2B5EF4-FFF2-40B4-BE49-F238E27FC236}">
                <a16:creationId xmlns:a16="http://schemas.microsoft.com/office/drawing/2014/main" id="{83B807CA-CCC2-BA45-8DAA-D5F0EDAD185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719176" y="2741967"/>
            <a:ext cx="5550408" cy="8232066"/>
          </a:xfrm>
          <a:prstGeom prst="rect">
            <a:avLst/>
          </a:prstGeom>
        </p:spPr>
      </p:pic>
    </p:spTree>
    <p:extLst>
      <p:ext uri="{BB962C8B-B14F-4D97-AF65-F5344CB8AC3E}">
        <p14:creationId xmlns:p14="http://schemas.microsoft.com/office/powerpoint/2010/main" val="22181133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5955C-521C-EF44-A85E-9D10B5663017}"/>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855AD5AD-06C7-4847-BC47-51FEE85483B9}"/>
              </a:ext>
            </a:extLst>
          </p:cNvPr>
          <p:cNvSpPr>
            <a:spLocks noGrp="1"/>
          </p:cNvSpPr>
          <p:nvPr>
            <p:ph type="subTitle" idx="1"/>
          </p:nvPr>
        </p:nvSpPr>
        <p:spPr/>
        <p:txBody>
          <a:bodyPr/>
          <a:lstStyle/>
          <a:p>
            <a:r>
              <a:rPr lang="en-US" dirty="0"/>
              <a:t>Bootcamp Week 4: Wednesday, December 1</a:t>
            </a:r>
            <a:r>
              <a:rPr lang="en-US" baseline="30000" dirty="0"/>
              <a:t>st</a:t>
            </a:r>
            <a:r>
              <a:rPr lang="en-US" dirty="0"/>
              <a:t>, 12pm-2pm </a:t>
            </a:r>
          </a:p>
        </p:txBody>
      </p:sp>
    </p:spTree>
    <p:extLst>
      <p:ext uri="{BB962C8B-B14F-4D97-AF65-F5344CB8AC3E}">
        <p14:creationId xmlns:p14="http://schemas.microsoft.com/office/powerpoint/2010/main" val="31729820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BD85E9-F7E6-8A4D-84B8-D86932311F14}"/>
              </a:ext>
            </a:extLst>
          </p:cNvPr>
          <p:cNvSpPr>
            <a:spLocks noGrp="1"/>
          </p:cNvSpPr>
          <p:nvPr>
            <p:ph type="title"/>
          </p:nvPr>
        </p:nvSpPr>
        <p:spPr/>
        <p:txBody>
          <a:bodyPr/>
          <a:lstStyle/>
          <a:p>
            <a:r>
              <a:rPr lang="en-US" sz="8000" dirty="0"/>
              <a:t>Bootcamp Overview</a:t>
            </a:r>
            <a:endParaRPr lang="en-US" dirty="0"/>
          </a:p>
        </p:txBody>
      </p:sp>
      <p:sp>
        <p:nvSpPr>
          <p:cNvPr id="6" name="Text Placeholder 5">
            <a:extLst>
              <a:ext uri="{FF2B5EF4-FFF2-40B4-BE49-F238E27FC236}">
                <a16:creationId xmlns:a16="http://schemas.microsoft.com/office/drawing/2014/main" id="{C7614143-D163-3744-A685-52199201DF2A}"/>
              </a:ext>
            </a:extLst>
          </p:cNvPr>
          <p:cNvSpPr>
            <a:spLocks noGrp="1"/>
          </p:cNvSpPr>
          <p:nvPr>
            <p:ph type="body" sz="quarter" idx="11"/>
          </p:nvPr>
        </p:nvSpPr>
        <p:spPr>
          <a:xfrm>
            <a:off x="3013528" y="4825168"/>
            <a:ext cx="5207678" cy="590931"/>
          </a:xfrm>
        </p:spPr>
        <p:txBody>
          <a:bodyPr/>
          <a:lstStyle/>
          <a:p>
            <a:r>
              <a:rPr lang="en-US" dirty="0"/>
              <a:t>Review Process</a:t>
            </a:r>
          </a:p>
        </p:txBody>
      </p:sp>
      <p:sp>
        <p:nvSpPr>
          <p:cNvPr id="7" name="Text Placeholder 6">
            <a:extLst>
              <a:ext uri="{FF2B5EF4-FFF2-40B4-BE49-F238E27FC236}">
                <a16:creationId xmlns:a16="http://schemas.microsoft.com/office/drawing/2014/main" id="{63E05734-59C8-CB43-BC93-2C6956A24F01}"/>
              </a:ext>
            </a:extLst>
          </p:cNvPr>
          <p:cNvSpPr>
            <a:spLocks noGrp="1"/>
          </p:cNvSpPr>
          <p:nvPr>
            <p:ph type="body" sz="quarter" idx="12"/>
          </p:nvPr>
        </p:nvSpPr>
        <p:spPr>
          <a:xfrm>
            <a:off x="9589748" y="4328629"/>
            <a:ext cx="5207678" cy="1089529"/>
          </a:xfrm>
        </p:spPr>
        <p:txBody>
          <a:bodyPr/>
          <a:lstStyle/>
          <a:p>
            <a:pPr algn="ctr"/>
            <a:r>
              <a:rPr lang="en-US" dirty="0"/>
              <a:t>Contract Negotiation &amp; Finalization</a:t>
            </a:r>
          </a:p>
        </p:txBody>
      </p:sp>
      <p:sp>
        <p:nvSpPr>
          <p:cNvPr id="8" name="Text Placeholder 7">
            <a:extLst>
              <a:ext uri="{FF2B5EF4-FFF2-40B4-BE49-F238E27FC236}">
                <a16:creationId xmlns:a16="http://schemas.microsoft.com/office/drawing/2014/main" id="{F57E0F75-4BA3-D94F-9FD2-183325711C40}"/>
              </a:ext>
            </a:extLst>
          </p:cNvPr>
          <p:cNvSpPr>
            <a:spLocks noGrp="1"/>
          </p:cNvSpPr>
          <p:nvPr>
            <p:ph type="body" sz="quarter" idx="13"/>
          </p:nvPr>
        </p:nvSpPr>
        <p:spPr>
          <a:xfrm>
            <a:off x="16593586" y="4280403"/>
            <a:ext cx="5207678" cy="1089529"/>
          </a:xfrm>
        </p:spPr>
        <p:txBody>
          <a:bodyPr/>
          <a:lstStyle/>
          <a:p>
            <a:pPr algn="ctr"/>
            <a:r>
              <a:rPr lang="en-US" dirty="0"/>
              <a:t>Annual Report &amp; Site Visits</a:t>
            </a:r>
          </a:p>
        </p:txBody>
      </p:sp>
      <p:sp>
        <p:nvSpPr>
          <p:cNvPr id="139" name="Freeform 19" title="star icon">
            <a:extLst>
              <a:ext uri="{FF2B5EF4-FFF2-40B4-BE49-F238E27FC236}">
                <a16:creationId xmlns:a16="http://schemas.microsoft.com/office/drawing/2014/main" id="{25111175-8623-4B6F-BDD9-20603BA75ED9}"/>
              </a:ext>
            </a:extLst>
          </p:cNvPr>
          <p:cNvSpPr>
            <a:spLocks noChangeArrowheads="1"/>
          </p:cNvSpPr>
          <p:nvPr/>
        </p:nvSpPr>
        <p:spPr bwMode="auto">
          <a:xfrm>
            <a:off x="14357676" y="11846173"/>
            <a:ext cx="879499" cy="969470"/>
          </a:xfrm>
          <a:custGeom>
            <a:avLst/>
            <a:gdLst>
              <a:gd name="T0" fmla="*/ 217915650 w 1691"/>
              <a:gd name="T1" fmla="*/ 79529845 h 1610"/>
              <a:gd name="T2" fmla="*/ 134617743 w 1691"/>
              <a:gd name="T3" fmla="*/ 79529845 h 1610"/>
              <a:gd name="T4" fmla="*/ 109344775 w 1691"/>
              <a:gd name="T5" fmla="*/ 0 h 1610"/>
              <a:gd name="T6" fmla="*/ 83169163 w 1691"/>
              <a:gd name="T7" fmla="*/ 79141154 h 1610"/>
              <a:gd name="T8" fmla="*/ 0 w 1691"/>
              <a:gd name="T9" fmla="*/ 78882026 h 1610"/>
              <a:gd name="T10" fmla="*/ 773542 w 1691"/>
              <a:gd name="T11" fmla="*/ 79529845 h 1610"/>
              <a:gd name="T12" fmla="*/ 0 w 1691"/>
              <a:gd name="T13" fmla="*/ 79529845 h 1610"/>
              <a:gd name="T14" fmla="*/ 67308872 w 1691"/>
              <a:gd name="T15" fmla="*/ 128491276 h 1610"/>
              <a:gd name="T16" fmla="*/ 41778056 w 1691"/>
              <a:gd name="T17" fmla="*/ 208150325 h 1610"/>
              <a:gd name="T18" fmla="*/ 109086928 w 1691"/>
              <a:gd name="T19" fmla="*/ 159059690 h 1610"/>
              <a:gd name="T20" fmla="*/ 175880105 w 1691"/>
              <a:gd name="T21" fmla="*/ 208409453 h 1610"/>
              <a:gd name="T22" fmla="*/ 150478034 w 1691"/>
              <a:gd name="T23" fmla="*/ 128750044 h 1610"/>
              <a:gd name="T24" fmla="*/ 217915650 w 1691"/>
              <a:gd name="T25" fmla="*/ 79529845 h 1610"/>
              <a:gd name="T26" fmla="*/ 153185609 w 1691"/>
              <a:gd name="T27" fmla="*/ 177064016 h 1610"/>
              <a:gd name="T28" fmla="*/ 108829081 w 1691"/>
              <a:gd name="T29" fmla="*/ 144422942 h 1610"/>
              <a:gd name="T30" fmla="*/ 64214347 w 1691"/>
              <a:gd name="T31" fmla="*/ 177064016 h 1610"/>
              <a:gd name="T32" fmla="*/ 81363874 w 1691"/>
              <a:gd name="T33" fmla="*/ 124346315 h 1610"/>
              <a:gd name="T34" fmla="*/ 36749140 w 1691"/>
              <a:gd name="T35" fmla="*/ 91705241 h 1610"/>
              <a:gd name="T36" fmla="*/ 37264834 w 1691"/>
              <a:gd name="T37" fmla="*/ 91705241 h 1610"/>
              <a:gd name="T38" fmla="*/ 36491293 w 1691"/>
              <a:gd name="T39" fmla="*/ 91187346 h 1610"/>
              <a:gd name="T40" fmla="*/ 91679195 w 1691"/>
              <a:gd name="T41" fmla="*/ 91446473 h 1610"/>
              <a:gd name="T42" fmla="*/ 109086928 w 1691"/>
              <a:gd name="T43" fmla="*/ 38728772 h 1610"/>
              <a:gd name="T44" fmla="*/ 125978608 w 1691"/>
              <a:gd name="T45" fmla="*/ 91705241 h 1610"/>
              <a:gd name="T46" fmla="*/ 181424716 w 1691"/>
              <a:gd name="T47" fmla="*/ 91705241 h 1610"/>
              <a:gd name="T48" fmla="*/ 136552135 w 1691"/>
              <a:gd name="T49" fmla="*/ 124605443 h 1610"/>
              <a:gd name="T50" fmla="*/ 153185609 w 1691"/>
              <a:gd name="T51" fmla="*/ 177064016 h 161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 h="1610">
                <a:moveTo>
                  <a:pt x="1690" y="614"/>
                </a:moveTo>
                <a:lnTo>
                  <a:pt x="1044" y="614"/>
                </a:lnTo>
                <a:lnTo>
                  <a:pt x="848" y="0"/>
                </a:lnTo>
                <a:lnTo>
                  <a:pt x="645" y="611"/>
                </a:lnTo>
                <a:lnTo>
                  <a:pt x="0" y="609"/>
                </a:lnTo>
                <a:lnTo>
                  <a:pt x="6" y="614"/>
                </a:lnTo>
                <a:lnTo>
                  <a:pt x="0" y="614"/>
                </a:lnTo>
                <a:lnTo>
                  <a:pt x="522" y="992"/>
                </a:lnTo>
                <a:lnTo>
                  <a:pt x="324" y="1607"/>
                </a:lnTo>
                <a:lnTo>
                  <a:pt x="846" y="1228"/>
                </a:lnTo>
                <a:lnTo>
                  <a:pt x="1364" y="1609"/>
                </a:lnTo>
                <a:lnTo>
                  <a:pt x="1167" y="994"/>
                </a:lnTo>
                <a:lnTo>
                  <a:pt x="1690" y="614"/>
                </a:lnTo>
                <a:close/>
                <a:moveTo>
                  <a:pt x="1188" y="1367"/>
                </a:moveTo>
                <a:lnTo>
                  <a:pt x="844" y="1115"/>
                </a:lnTo>
                <a:lnTo>
                  <a:pt x="498" y="1367"/>
                </a:lnTo>
                <a:lnTo>
                  <a:pt x="631" y="960"/>
                </a:lnTo>
                <a:lnTo>
                  <a:pt x="285" y="708"/>
                </a:lnTo>
                <a:lnTo>
                  <a:pt x="289" y="708"/>
                </a:lnTo>
                <a:lnTo>
                  <a:pt x="283" y="704"/>
                </a:lnTo>
                <a:lnTo>
                  <a:pt x="711" y="706"/>
                </a:lnTo>
                <a:lnTo>
                  <a:pt x="846" y="299"/>
                </a:lnTo>
                <a:lnTo>
                  <a:pt x="977" y="708"/>
                </a:lnTo>
                <a:lnTo>
                  <a:pt x="1407" y="708"/>
                </a:lnTo>
                <a:lnTo>
                  <a:pt x="1059" y="962"/>
                </a:lnTo>
                <a:lnTo>
                  <a:pt x="1188" y="1367"/>
                </a:lnTo>
                <a:close/>
              </a:path>
            </a:pathLst>
          </a:custGeom>
          <a:solidFill>
            <a:schemeClr val="tx1"/>
          </a:solidFill>
          <a:ln>
            <a:noFill/>
          </a:ln>
          <a:effectLst/>
        </p:spPr>
        <p:txBody>
          <a:bodyPr wrap="none" anchor="ctr"/>
          <a:lstStyle/>
          <a:p>
            <a:endParaRPr lang="en-US" sz="3602" dirty="0"/>
          </a:p>
        </p:txBody>
      </p:sp>
      <p:sp>
        <p:nvSpPr>
          <p:cNvPr id="12" name="Text Placeholder 11">
            <a:extLst>
              <a:ext uri="{FF2B5EF4-FFF2-40B4-BE49-F238E27FC236}">
                <a16:creationId xmlns:a16="http://schemas.microsoft.com/office/drawing/2014/main" id="{DA0CE12E-8EB9-6744-A3CE-DE96ED6267E5}"/>
              </a:ext>
            </a:extLst>
          </p:cNvPr>
          <p:cNvSpPr>
            <a:spLocks noGrp="1"/>
          </p:cNvSpPr>
          <p:nvPr>
            <p:ph type="body" sz="quarter" idx="17"/>
          </p:nvPr>
        </p:nvSpPr>
        <p:spPr>
          <a:xfrm>
            <a:off x="38262" y="11106663"/>
            <a:ext cx="5207678" cy="590931"/>
          </a:xfrm>
        </p:spPr>
        <p:txBody>
          <a:bodyPr/>
          <a:lstStyle/>
          <a:p>
            <a:r>
              <a:rPr lang="en-US" dirty="0"/>
              <a:t>Application Stage</a:t>
            </a:r>
          </a:p>
        </p:txBody>
      </p:sp>
      <p:sp>
        <p:nvSpPr>
          <p:cNvPr id="11" name="Text Placeholder 10">
            <a:extLst>
              <a:ext uri="{FF2B5EF4-FFF2-40B4-BE49-F238E27FC236}">
                <a16:creationId xmlns:a16="http://schemas.microsoft.com/office/drawing/2014/main" id="{4C25123C-E948-054C-93CE-217777472DF2}"/>
              </a:ext>
            </a:extLst>
          </p:cNvPr>
          <p:cNvSpPr>
            <a:spLocks noGrp="1"/>
          </p:cNvSpPr>
          <p:nvPr>
            <p:ph type="body" sz="quarter" idx="16"/>
          </p:nvPr>
        </p:nvSpPr>
        <p:spPr>
          <a:xfrm>
            <a:off x="6636661" y="11251761"/>
            <a:ext cx="5207678" cy="590931"/>
          </a:xfrm>
        </p:spPr>
        <p:txBody>
          <a:bodyPr/>
          <a:lstStyle/>
          <a:p>
            <a:r>
              <a:rPr lang="en-US" dirty="0"/>
              <a:t>Decision Making </a:t>
            </a:r>
          </a:p>
        </p:txBody>
      </p:sp>
      <p:sp>
        <p:nvSpPr>
          <p:cNvPr id="10" name="Text Placeholder 9">
            <a:extLst>
              <a:ext uri="{FF2B5EF4-FFF2-40B4-BE49-F238E27FC236}">
                <a16:creationId xmlns:a16="http://schemas.microsoft.com/office/drawing/2014/main" id="{619F4475-0472-F948-999F-6389B0D36C2B}"/>
              </a:ext>
            </a:extLst>
          </p:cNvPr>
          <p:cNvSpPr>
            <a:spLocks noGrp="1"/>
          </p:cNvSpPr>
          <p:nvPr>
            <p:ph type="body" sz="quarter" idx="15"/>
          </p:nvPr>
        </p:nvSpPr>
        <p:spPr>
          <a:xfrm>
            <a:off x="13524199" y="11247963"/>
            <a:ext cx="5207678" cy="590931"/>
          </a:xfrm>
        </p:spPr>
        <p:txBody>
          <a:bodyPr/>
          <a:lstStyle/>
          <a:p>
            <a:r>
              <a:rPr lang="en-US" dirty="0"/>
              <a:t>Ongoing Monitoring</a:t>
            </a:r>
          </a:p>
        </p:txBody>
      </p:sp>
      <p:sp>
        <p:nvSpPr>
          <p:cNvPr id="9" name="Text Placeholder 8">
            <a:extLst>
              <a:ext uri="{FF2B5EF4-FFF2-40B4-BE49-F238E27FC236}">
                <a16:creationId xmlns:a16="http://schemas.microsoft.com/office/drawing/2014/main" id="{139378A1-5B7D-864B-9FD7-49894EFDAA38}"/>
              </a:ext>
            </a:extLst>
          </p:cNvPr>
          <p:cNvSpPr>
            <a:spLocks noGrp="1"/>
          </p:cNvSpPr>
          <p:nvPr>
            <p:ph type="body" sz="quarter" idx="14"/>
          </p:nvPr>
        </p:nvSpPr>
        <p:spPr>
          <a:xfrm>
            <a:off x="20411737" y="11208679"/>
            <a:ext cx="5207678" cy="590931"/>
          </a:xfrm>
        </p:spPr>
        <p:txBody>
          <a:bodyPr/>
          <a:lstStyle/>
          <a:p>
            <a:r>
              <a:rPr lang="en-US" dirty="0"/>
              <a:t>Renewal Process </a:t>
            </a:r>
          </a:p>
        </p:txBody>
      </p:sp>
      <p:sp>
        <p:nvSpPr>
          <p:cNvPr id="23" name="TextBox 22">
            <a:extLst>
              <a:ext uri="{FF2B5EF4-FFF2-40B4-BE49-F238E27FC236}">
                <a16:creationId xmlns:a16="http://schemas.microsoft.com/office/drawing/2014/main" id="{7732029E-B54A-1A43-9429-B9810F362611}"/>
              </a:ext>
            </a:extLst>
          </p:cNvPr>
          <p:cNvSpPr txBox="1"/>
          <p:nvPr/>
        </p:nvSpPr>
        <p:spPr>
          <a:xfrm>
            <a:off x="15244369" y="12053909"/>
            <a:ext cx="3487508" cy="553998"/>
          </a:xfrm>
          <a:prstGeom prst="rect">
            <a:avLst/>
          </a:prstGeom>
        </p:spPr>
        <p:txBody>
          <a:bodyPr wrap="square" rtlCol="0">
            <a:spAutoFit/>
          </a:bodyPr>
          <a:lstStyle/>
          <a:p>
            <a:pPr algn="l"/>
            <a:r>
              <a:rPr lang="en-US" sz="3000" i="1" dirty="0"/>
              <a:t>You are here</a:t>
            </a:r>
          </a:p>
        </p:txBody>
      </p:sp>
      <p:sp>
        <p:nvSpPr>
          <p:cNvPr id="2" name="TextBox 1">
            <a:extLst>
              <a:ext uri="{FF2B5EF4-FFF2-40B4-BE49-F238E27FC236}">
                <a16:creationId xmlns:a16="http://schemas.microsoft.com/office/drawing/2014/main" id="{6DFA2D39-1183-FB4C-BCFF-90A25C741850}"/>
              </a:ext>
            </a:extLst>
          </p:cNvPr>
          <p:cNvSpPr txBox="1"/>
          <p:nvPr/>
        </p:nvSpPr>
        <p:spPr>
          <a:xfrm>
            <a:off x="800100" y="7583899"/>
            <a:ext cx="571500" cy="1092607"/>
          </a:xfrm>
          <a:prstGeom prst="rect">
            <a:avLst/>
          </a:prstGeom>
        </p:spPr>
        <p:txBody>
          <a:bodyPr wrap="square" rtlCol="0">
            <a:spAutoFit/>
          </a:bodyPr>
          <a:lstStyle/>
          <a:p>
            <a:pPr algn="l"/>
            <a:r>
              <a:rPr lang="en-US" sz="6500" b="1" dirty="0">
                <a:solidFill>
                  <a:schemeClr val="bg1"/>
                </a:solidFill>
              </a:rPr>
              <a:t>1</a:t>
            </a:r>
          </a:p>
        </p:txBody>
      </p:sp>
      <p:sp>
        <p:nvSpPr>
          <p:cNvPr id="3" name="Rectangle 2">
            <a:extLst>
              <a:ext uri="{FF2B5EF4-FFF2-40B4-BE49-F238E27FC236}">
                <a16:creationId xmlns:a16="http://schemas.microsoft.com/office/drawing/2014/main" id="{1F80FAF6-D9B5-FE40-BA07-0A7C8821D2D5}"/>
              </a:ext>
            </a:extLst>
          </p:cNvPr>
          <p:cNvSpPr/>
          <p:nvPr/>
        </p:nvSpPr>
        <p:spPr>
          <a:xfrm>
            <a:off x="12037135" y="6673334"/>
            <a:ext cx="312906" cy="369332"/>
          </a:xfrm>
          <a:prstGeom prst="rect">
            <a:avLst/>
          </a:prstGeom>
        </p:spPr>
        <p:txBody>
          <a:bodyPr wrap="square">
            <a:spAutoFit/>
          </a:bodyPr>
          <a:lstStyle/>
          <a:p>
            <a:r>
              <a:rPr lang="en-US" b="1" dirty="0">
                <a:solidFill>
                  <a:schemeClr val="bg1"/>
                </a:solidFill>
              </a:rPr>
              <a:t>1</a:t>
            </a:r>
            <a:endParaRPr lang="en-US" dirty="0"/>
          </a:p>
        </p:txBody>
      </p:sp>
      <p:sp>
        <p:nvSpPr>
          <p:cNvPr id="14" name="TextBox 13">
            <a:extLst>
              <a:ext uri="{FF2B5EF4-FFF2-40B4-BE49-F238E27FC236}">
                <a16:creationId xmlns:a16="http://schemas.microsoft.com/office/drawing/2014/main" id="{2CAC6A82-B251-C244-A45C-52A3FD93F005}"/>
              </a:ext>
            </a:extLst>
          </p:cNvPr>
          <p:cNvSpPr txBox="1"/>
          <p:nvPr/>
        </p:nvSpPr>
        <p:spPr>
          <a:xfrm>
            <a:off x="4486732" y="7583898"/>
            <a:ext cx="571500" cy="1092607"/>
          </a:xfrm>
          <a:prstGeom prst="rect">
            <a:avLst/>
          </a:prstGeom>
        </p:spPr>
        <p:txBody>
          <a:bodyPr wrap="square" rtlCol="0">
            <a:spAutoFit/>
          </a:bodyPr>
          <a:lstStyle/>
          <a:p>
            <a:pPr algn="l"/>
            <a:r>
              <a:rPr lang="en-US" sz="6500" b="1" dirty="0">
                <a:solidFill>
                  <a:schemeClr val="bg1"/>
                </a:solidFill>
              </a:rPr>
              <a:t>2</a:t>
            </a:r>
          </a:p>
        </p:txBody>
      </p:sp>
      <p:sp>
        <p:nvSpPr>
          <p:cNvPr id="15" name="TextBox 14">
            <a:extLst>
              <a:ext uri="{FF2B5EF4-FFF2-40B4-BE49-F238E27FC236}">
                <a16:creationId xmlns:a16="http://schemas.microsoft.com/office/drawing/2014/main" id="{52AAC35E-D4C4-CF48-9A09-CA8C7DF45C10}"/>
              </a:ext>
            </a:extLst>
          </p:cNvPr>
          <p:cNvSpPr txBox="1"/>
          <p:nvPr/>
        </p:nvSpPr>
        <p:spPr>
          <a:xfrm>
            <a:off x="8221206" y="7648803"/>
            <a:ext cx="571500" cy="1092607"/>
          </a:xfrm>
          <a:prstGeom prst="rect">
            <a:avLst/>
          </a:prstGeom>
        </p:spPr>
        <p:txBody>
          <a:bodyPr wrap="square" rtlCol="0">
            <a:spAutoFit/>
          </a:bodyPr>
          <a:lstStyle/>
          <a:p>
            <a:pPr algn="l"/>
            <a:r>
              <a:rPr lang="en-US" sz="6500" b="1" dirty="0">
                <a:solidFill>
                  <a:schemeClr val="bg1"/>
                </a:solidFill>
              </a:rPr>
              <a:t>3</a:t>
            </a:r>
          </a:p>
        </p:txBody>
      </p:sp>
      <p:sp>
        <p:nvSpPr>
          <p:cNvPr id="16" name="TextBox 15">
            <a:extLst>
              <a:ext uri="{FF2B5EF4-FFF2-40B4-BE49-F238E27FC236}">
                <a16:creationId xmlns:a16="http://schemas.microsoft.com/office/drawing/2014/main" id="{70B9E8AF-777A-9044-9C88-9C682135D32B}"/>
              </a:ext>
            </a:extLst>
          </p:cNvPr>
          <p:cNvSpPr txBox="1"/>
          <p:nvPr/>
        </p:nvSpPr>
        <p:spPr>
          <a:xfrm>
            <a:off x="11844339" y="7623997"/>
            <a:ext cx="571500" cy="1092607"/>
          </a:xfrm>
          <a:prstGeom prst="rect">
            <a:avLst/>
          </a:prstGeom>
        </p:spPr>
        <p:txBody>
          <a:bodyPr wrap="square" rtlCol="0">
            <a:spAutoFit/>
          </a:bodyPr>
          <a:lstStyle/>
          <a:p>
            <a:pPr algn="l"/>
            <a:r>
              <a:rPr lang="en-US" sz="6500" b="1" dirty="0">
                <a:solidFill>
                  <a:schemeClr val="bg1"/>
                </a:solidFill>
              </a:rPr>
              <a:t>4</a:t>
            </a:r>
          </a:p>
        </p:txBody>
      </p:sp>
      <p:sp>
        <p:nvSpPr>
          <p:cNvPr id="17" name="TextBox 16">
            <a:extLst>
              <a:ext uri="{FF2B5EF4-FFF2-40B4-BE49-F238E27FC236}">
                <a16:creationId xmlns:a16="http://schemas.microsoft.com/office/drawing/2014/main" id="{FFD6292F-DB24-4E40-91A7-C35E53C624E1}"/>
              </a:ext>
            </a:extLst>
          </p:cNvPr>
          <p:cNvSpPr txBox="1"/>
          <p:nvPr/>
        </p:nvSpPr>
        <p:spPr>
          <a:xfrm>
            <a:off x="15594470" y="7618469"/>
            <a:ext cx="571500" cy="1092607"/>
          </a:xfrm>
          <a:prstGeom prst="rect">
            <a:avLst/>
          </a:prstGeom>
        </p:spPr>
        <p:txBody>
          <a:bodyPr wrap="square" rtlCol="0">
            <a:spAutoFit/>
          </a:bodyPr>
          <a:lstStyle/>
          <a:p>
            <a:pPr algn="l"/>
            <a:r>
              <a:rPr lang="en-US" sz="6500" b="1" dirty="0">
                <a:solidFill>
                  <a:schemeClr val="bg1"/>
                </a:solidFill>
              </a:rPr>
              <a:t>5</a:t>
            </a:r>
          </a:p>
        </p:txBody>
      </p:sp>
      <p:sp>
        <p:nvSpPr>
          <p:cNvPr id="19" name="TextBox 18">
            <a:extLst>
              <a:ext uri="{FF2B5EF4-FFF2-40B4-BE49-F238E27FC236}">
                <a16:creationId xmlns:a16="http://schemas.microsoft.com/office/drawing/2014/main" id="{73461730-0B76-D942-A5C9-06BC09C94F6D}"/>
              </a:ext>
            </a:extLst>
          </p:cNvPr>
          <p:cNvSpPr txBox="1"/>
          <p:nvPr/>
        </p:nvSpPr>
        <p:spPr>
          <a:xfrm>
            <a:off x="19287451" y="7583898"/>
            <a:ext cx="571500" cy="1092607"/>
          </a:xfrm>
          <a:prstGeom prst="rect">
            <a:avLst/>
          </a:prstGeom>
        </p:spPr>
        <p:txBody>
          <a:bodyPr wrap="square" rtlCol="0">
            <a:spAutoFit/>
          </a:bodyPr>
          <a:lstStyle/>
          <a:p>
            <a:pPr algn="l"/>
            <a:r>
              <a:rPr lang="en-US" sz="6500" b="1" dirty="0">
                <a:solidFill>
                  <a:schemeClr val="bg1"/>
                </a:solidFill>
              </a:rPr>
              <a:t>6</a:t>
            </a:r>
          </a:p>
        </p:txBody>
      </p:sp>
      <p:sp>
        <p:nvSpPr>
          <p:cNvPr id="20" name="TextBox 19">
            <a:extLst>
              <a:ext uri="{FF2B5EF4-FFF2-40B4-BE49-F238E27FC236}">
                <a16:creationId xmlns:a16="http://schemas.microsoft.com/office/drawing/2014/main" id="{780AC913-27FB-3847-9C46-0E4976BCE4B1}"/>
              </a:ext>
            </a:extLst>
          </p:cNvPr>
          <p:cNvSpPr txBox="1"/>
          <p:nvPr/>
        </p:nvSpPr>
        <p:spPr>
          <a:xfrm>
            <a:off x="23015576" y="7583899"/>
            <a:ext cx="571500" cy="1092607"/>
          </a:xfrm>
          <a:prstGeom prst="rect">
            <a:avLst/>
          </a:prstGeom>
        </p:spPr>
        <p:txBody>
          <a:bodyPr wrap="square" rtlCol="0">
            <a:spAutoFit/>
          </a:bodyPr>
          <a:lstStyle/>
          <a:p>
            <a:pPr algn="l"/>
            <a:r>
              <a:rPr lang="en-US" sz="6500" b="1" dirty="0">
                <a:solidFill>
                  <a:schemeClr val="bg1"/>
                </a:solidFill>
              </a:rPr>
              <a:t>7</a:t>
            </a:r>
          </a:p>
        </p:txBody>
      </p:sp>
    </p:spTree>
    <p:extLst>
      <p:ext uri="{BB962C8B-B14F-4D97-AF65-F5344CB8AC3E}">
        <p14:creationId xmlns:p14="http://schemas.microsoft.com/office/powerpoint/2010/main" val="3374273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A6E64AC-3FFD-0347-91B0-5D650155EEFD}"/>
              </a:ext>
            </a:extLst>
          </p:cNvPr>
          <p:cNvSpPr>
            <a:spLocks noGrp="1"/>
          </p:cNvSpPr>
          <p:nvPr>
            <p:ph type="title"/>
          </p:nvPr>
        </p:nvSpPr>
        <p:spPr>
          <a:xfrm>
            <a:off x="1676618" y="730250"/>
            <a:ext cx="10788126" cy="2651126"/>
          </a:xfrm>
        </p:spPr>
        <p:txBody>
          <a:bodyPr vert="horz" lIns="91440" tIns="45720" rIns="91440" bIns="45720" rtlCol="0" anchor="ctr">
            <a:normAutofit/>
          </a:bodyPr>
          <a:lstStyle/>
          <a:p>
            <a:pPr defTabSz="914400">
              <a:lnSpc>
                <a:spcPct val="90000"/>
              </a:lnSpc>
            </a:pPr>
            <a:r>
              <a:rPr lang="en-US" kern="1200" dirty="0">
                <a:solidFill>
                  <a:schemeClr val="tx1"/>
                </a:solidFill>
                <a:latin typeface="+mj-lt"/>
                <a:ea typeface="+mj-ea"/>
                <a:cs typeface="+mj-cs"/>
              </a:rPr>
              <a:t>Objectives</a:t>
            </a:r>
          </a:p>
        </p:txBody>
      </p:sp>
      <p:sp>
        <p:nvSpPr>
          <p:cNvPr id="5" name="Content Placeholder 4">
            <a:extLst>
              <a:ext uri="{FF2B5EF4-FFF2-40B4-BE49-F238E27FC236}">
                <a16:creationId xmlns:a16="http://schemas.microsoft.com/office/drawing/2014/main" id="{81931901-196F-2B40-BB6E-495E82F2B156}"/>
              </a:ext>
            </a:extLst>
          </p:cNvPr>
          <p:cNvSpPr>
            <a:spLocks noGrp="1"/>
          </p:cNvSpPr>
          <p:nvPr>
            <p:ph sz="quarter" idx="13"/>
          </p:nvPr>
        </p:nvSpPr>
        <p:spPr>
          <a:xfrm>
            <a:off x="1676618" y="3651250"/>
            <a:ext cx="10788126" cy="8702676"/>
          </a:xfrm>
        </p:spPr>
        <p:txBody>
          <a:bodyPr vert="horz" lIns="91440" tIns="45720" rIns="91440" bIns="45720" rtlCol="0">
            <a:normAutofit/>
          </a:bodyPr>
          <a:lstStyle/>
          <a:p>
            <a:pPr marL="801688" indent="-458788" defTabSz="914400">
              <a:lnSpc>
                <a:spcPct val="90000"/>
              </a:lnSpc>
              <a:buFont typeface="Arial" panose="020B0604020202020204" pitchFamily="34" charset="0"/>
              <a:buChar char="•"/>
            </a:pPr>
            <a:r>
              <a:rPr lang="en-US" dirty="0">
                <a:latin typeface="+mn-lt"/>
              </a:rPr>
              <a:t>Authorizers will become familiar with compliance topics authorizers are required to monitor. </a:t>
            </a:r>
          </a:p>
          <a:p>
            <a:pPr marL="801688" indent="-458788" defTabSz="914400">
              <a:lnSpc>
                <a:spcPct val="90000"/>
              </a:lnSpc>
              <a:buFont typeface="Arial" panose="020B0604020202020204" pitchFamily="34" charset="0"/>
              <a:buChar char="•"/>
            </a:pPr>
            <a:r>
              <a:rPr lang="en-US" dirty="0">
                <a:latin typeface="+mn-lt"/>
              </a:rPr>
              <a:t>Authorizers will begin to understand when and how these topics are typically monitored by districts in Colorado. </a:t>
            </a:r>
          </a:p>
        </p:txBody>
      </p:sp>
      <p:pic>
        <p:nvPicPr>
          <p:cNvPr id="17" name="Picture 16">
            <a:extLst>
              <a:ext uri="{FF2B5EF4-FFF2-40B4-BE49-F238E27FC236}">
                <a16:creationId xmlns:a16="http://schemas.microsoft.com/office/drawing/2014/main" id="{FCF3899A-16D1-AF4B-AAD3-6BF5AEB32F7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282042" y="2353114"/>
            <a:ext cx="6551844" cy="7721816"/>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Tree>
    <p:extLst>
      <p:ext uri="{BB962C8B-B14F-4D97-AF65-F5344CB8AC3E}">
        <p14:creationId xmlns:p14="http://schemas.microsoft.com/office/powerpoint/2010/main" val="424650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5EB659-5E40-C94F-9E19-B8630F7DBF80}"/>
              </a:ext>
            </a:extLst>
          </p:cNvPr>
          <p:cNvSpPr>
            <a:spLocks noGrp="1"/>
          </p:cNvSpPr>
          <p:nvPr>
            <p:ph type="title"/>
          </p:nvPr>
        </p:nvSpPr>
        <p:spPr>
          <a:xfrm>
            <a:off x="1052504" y="1155285"/>
            <a:ext cx="22315476" cy="1577321"/>
          </a:xfrm>
        </p:spPr>
        <p:txBody>
          <a:bodyPr vert="horz" lIns="91440" tIns="45720" rIns="91440" bIns="45720" rtlCol="0" anchor="t" anchorCtr="0">
            <a:noAutofit/>
          </a:bodyPr>
          <a:lstStyle/>
          <a:p>
            <a:r>
              <a:rPr lang="en-US" dirty="0"/>
              <a:t>Terms and Acronyms </a:t>
            </a:r>
          </a:p>
        </p:txBody>
      </p:sp>
      <p:sp>
        <p:nvSpPr>
          <p:cNvPr id="3" name="Content Placeholder 2">
            <a:extLst>
              <a:ext uri="{FF2B5EF4-FFF2-40B4-BE49-F238E27FC236}">
                <a16:creationId xmlns:a16="http://schemas.microsoft.com/office/drawing/2014/main" id="{76F5ACCF-9D20-6A4D-BF86-B176114B09B2}"/>
              </a:ext>
            </a:extLst>
          </p:cNvPr>
          <p:cNvSpPr>
            <a:spLocks noGrp="1"/>
          </p:cNvSpPr>
          <p:nvPr>
            <p:ph sz="quarter" idx="13"/>
          </p:nvPr>
        </p:nvSpPr>
        <p:spPr>
          <a:xfrm>
            <a:off x="1052512" y="2299855"/>
            <a:ext cx="13103352" cy="9511145"/>
          </a:xfrm>
        </p:spPr>
        <p:txBody>
          <a:bodyPr vert="horz" lIns="91440" tIns="45720" rIns="91440" bIns="45720" rtlCol="0" anchor="t" anchorCtr="0">
            <a:normAutofit fontScale="92500" lnSpcReduction="10000"/>
          </a:bodyPr>
          <a:lstStyle/>
          <a:p>
            <a:pPr marL="571500" indent="-571500">
              <a:buFont typeface="Arial" panose="020B0604020202020204" pitchFamily="34" charset="0"/>
              <a:buChar char="•"/>
            </a:pPr>
            <a:r>
              <a:rPr lang="en-US" dirty="0"/>
              <a:t>CARES Act – The Coronavirus Aid, Relief, and Economic Security Act </a:t>
            </a:r>
          </a:p>
          <a:p>
            <a:pPr marL="571500" indent="-571500">
              <a:buFont typeface="Arial" panose="020B0604020202020204" pitchFamily="34" charset="0"/>
              <a:buChar char="•"/>
            </a:pPr>
            <a:r>
              <a:rPr lang="en-US" dirty="0"/>
              <a:t>CSP – Charter Schools Program Grant </a:t>
            </a:r>
          </a:p>
          <a:p>
            <a:pPr marL="571500" indent="-571500">
              <a:buFont typeface="Arial" panose="020B0604020202020204" pitchFamily="34" charset="0"/>
              <a:buChar char="•"/>
            </a:pPr>
            <a:r>
              <a:rPr lang="en-US" dirty="0"/>
              <a:t>ECI Programs – Early Childhood Intervention </a:t>
            </a:r>
          </a:p>
          <a:p>
            <a:pPr marL="571500" indent="-571500">
              <a:buFont typeface="Arial" panose="020B0604020202020204" pitchFamily="34" charset="0"/>
              <a:buChar char="•"/>
            </a:pPr>
            <a:r>
              <a:rPr lang="en-US" dirty="0"/>
              <a:t>ELL – English Language Learner</a:t>
            </a:r>
          </a:p>
          <a:p>
            <a:pPr marL="571500" indent="-571500">
              <a:buFont typeface="Arial" panose="020B0604020202020204" pitchFamily="34" charset="0"/>
              <a:buChar char="•"/>
            </a:pPr>
            <a:r>
              <a:rPr lang="en-US" dirty="0"/>
              <a:t>ESOL – English for Speakers of Other Languages</a:t>
            </a:r>
          </a:p>
          <a:p>
            <a:pPr marL="571500" indent="-571500">
              <a:buFont typeface="Arial" panose="020B0604020202020204" pitchFamily="34" charset="0"/>
              <a:buChar char="•"/>
            </a:pPr>
            <a:r>
              <a:rPr lang="en-US" dirty="0"/>
              <a:t>IDEA – the Individuals  with Disabilities Education Act</a:t>
            </a:r>
          </a:p>
          <a:p>
            <a:pPr marL="571500" indent="-571500">
              <a:buFont typeface="Arial" panose="020B0604020202020204" pitchFamily="34" charset="0"/>
              <a:buChar char="•"/>
            </a:pPr>
            <a:r>
              <a:rPr lang="en-US" dirty="0"/>
              <a:t>IEP – an Individual Education Plan </a:t>
            </a:r>
          </a:p>
          <a:p>
            <a:pPr marL="571500" indent="-571500">
              <a:buFont typeface="Arial" panose="020B0604020202020204" pitchFamily="34" charset="0"/>
              <a:buChar char="•"/>
            </a:pPr>
            <a:r>
              <a:rPr lang="en-US" dirty="0"/>
              <a:t>LRE – the Least Restrictive Environment </a:t>
            </a:r>
          </a:p>
          <a:p>
            <a:pPr marL="571500" indent="-571500">
              <a:buFont typeface="Arial" panose="020B0604020202020204" pitchFamily="34" charset="0"/>
              <a:buChar char="•"/>
            </a:pPr>
            <a:r>
              <a:rPr lang="en-US" dirty="0"/>
              <a:t>FAPE – Free and Appropriate Education </a:t>
            </a:r>
          </a:p>
          <a:p>
            <a:pPr marL="571500" indent="-571500">
              <a:buFont typeface="Arial" panose="020B0604020202020204" pitchFamily="34" charset="0"/>
              <a:buChar char="•"/>
            </a:pPr>
            <a:r>
              <a:rPr lang="en-US" dirty="0" err="1"/>
              <a:t>SpEd</a:t>
            </a:r>
            <a:r>
              <a:rPr lang="en-US" dirty="0"/>
              <a:t>  –  Special Education </a:t>
            </a:r>
          </a:p>
        </p:txBody>
      </p:sp>
      <p:pic>
        <p:nvPicPr>
          <p:cNvPr id="15" name="Picture 14">
            <a:extLst>
              <a:ext uri="{FF2B5EF4-FFF2-40B4-BE49-F238E27FC236}">
                <a16:creationId xmlns:a16="http://schemas.microsoft.com/office/drawing/2014/main" id="{AB7B5770-8D33-DF4B-AF2D-86AB7402449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163755" y="2743200"/>
            <a:ext cx="8229600" cy="8229600"/>
          </a:xfrm>
          <a:prstGeom prst="rect">
            <a:avLst/>
          </a:prstGeom>
        </p:spPr>
      </p:pic>
    </p:spTree>
    <p:extLst>
      <p:ext uri="{BB962C8B-B14F-4D97-AF65-F5344CB8AC3E}">
        <p14:creationId xmlns:p14="http://schemas.microsoft.com/office/powerpoint/2010/main" val="37513186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F9ECAD-F0DD-8948-87A4-587B4DF3FAB6}"/>
              </a:ext>
            </a:extLst>
          </p:cNvPr>
          <p:cNvSpPr>
            <a:spLocks noGrp="1"/>
          </p:cNvSpPr>
          <p:nvPr>
            <p:ph type="title"/>
          </p:nvPr>
        </p:nvSpPr>
        <p:spPr/>
        <p:txBody>
          <a:bodyPr vert="horz" lIns="91440" tIns="45720" rIns="91440" bIns="45720" rtlCol="0" anchor="t">
            <a:normAutofit/>
          </a:bodyPr>
          <a:lstStyle/>
          <a:p>
            <a:r>
              <a:rPr lang="en-US" dirty="0"/>
              <a:t>Why monitor? </a:t>
            </a:r>
          </a:p>
        </p:txBody>
      </p:sp>
      <p:sp>
        <p:nvSpPr>
          <p:cNvPr id="23" name="Content Placeholder 22">
            <a:extLst>
              <a:ext uri="{FF2B5EF4-FFF2-40B4-BE49-F238E27FC236}">
                <a16:creationId xmlns:a16="http://schemas.microsoft.com/office/drawing/2014/main" id="{D23A1CE9-9BF8-DB43-B1F4-B14747AE5579}"/>
              </a:ext>
            </a:extLst>
          </p:cNvPr>
          <p:cNvSpPr>
            <a:spLocks noGrp="1"/>
          </p:cNvSpPr>
          <p:nvPr>
            <p:ph sz="quarter" idx="13"/>
          </p:nvPr>
        </p:nvSpPr>
        <p:spPr>
          <a:xfrm>
            <a:off x="12896850" y="1363698"/>
            <a:ext cx="9532075" cy="3610633"/>
          </a:xfrm>
          <a:prstGeom prst="roundRect">
            <a:avLst/>
          </a:prstGeom>
          <a:solidFill>
            <a:schemeClr val="tx1"/>
          </a:solidFill>
        </p:spPr>
        <p:txBody>
          <a:bodyPr anchor="ctr"/>
          <a:lstStyle/>
          <a:p>
            <a:pPr algn="ctr"/>
            <a:r>
              <a:rPr lang="en-US" sz="4800" dirty="0">
                <a:solidFill>
                  <a:schemeClr val="bg1"/>
                </a:solidFill>
              </a:rPr>
              <a:t>Building Relationships</a:t>
            </a:r>
          </a:p>
        </p:txBody>
      </p:sp>
      <p:sp>
        <p:nvSpPr>
          <p:cNvPr id="6" name="Content Placeholder 5">
            <a:extLst>
              <a:ext uri="{FF2B5EF4-FFF2-40B4-BE49-F238E27FC236}">
                <a16:creationId xmlns:a16="http://schemas.microsoft.com/office/drawing/2014/main" id="{54993136-DD52-C345-BD3D-BAC01EAE0FBB}"/>
              </a:ext>
            </a:extLst>
          </p:cNvPr>
          <p:cNvSpPr>
            <a:spLocks noGrp="1"/>
          </p:cNvSpPr>
          <p:nvPr>
            <p:ph sz="quarter" idx="14"/>
          </p:nvPr>
        </p:nvSpPr>
        <p:spPr>
          <a:xfrm>
            <a:off x="12896850" y="5147934"/>
            <a:ext cx="9532074" cy="3610633"/>
          </a:xfrm>
          <a:prstGeom prst="roundRect">
            <a:avLst/>
          </a:prstGeom>
          <a:solidFill>
            <a:schemeClr val="accent3"/>
          </a:solidFill>
        </p:spPr>
        <p:txBody>
          <a:bodyPr anchor="ctr"/>
          <a:lstStyle/>
          <a:p>
            <a:pPr algn="ctr"/>
            <a:r>
              <a:rPr lang="en-US" sz="4800" dirty="0">
                <a:solidFill>
                  <a:schemeClr val="bg1"/>
                </a:solidFill>
              </a:rPr>
              <a:t>Prioritizing Student Performance </a:t>
            </a:r>
          </a:p>
        </p:txBody>
      </p:sp>
      <p:sp>
        <p:nvSpPr>
          <p:cNvPr id="7" name="Content Placeholder 6">
            <a:extLst>
              <a:ext uri="{FF2B5EF4-FFF2-40B4-BE49-F238E27FC236}">
                <a16:creationId xmlns:a16="http://schemas.microsoft.com/office/drawing/2014/main" id="{1C79968B-95E0-4945-81F8-97E99D028B42}"/>
              </a:ext>
            </a:extLst>
          </p:cNvPr>
          <p:cNvSpPr>
            <a:spLocks noGrp="1"/>
          </p:cNvSpPr>
          <p:nvPr>
            <p:ph sz="quarter" idx="15"/>
          </p:nvPr>
        </p:nvSpPr>
        <p:spPr>
          <a:xfrm>
            <a:off x="12896850" y="8932170"/>
            <a:ext cx="9532074" cy="3610633"/>
          </a:xfrm>
          <a:prstGeom prst="roundRect">
            <a:avLst/>
          </a:prstGeom>
          <a:solidFill>
            <a:schemeClr val="accent5">
              <a:lumMod val="75000"/>
            </a:schemeClr>
          </a:solidFill>
        </p:spPr>
        <p:txBody>
          <a:bodyPr anchor="ctr"/>
          <a:lstStyle/>
          <a:p>
            <a:pPr algn="ctr"/>
            <a:r>
              <a:rPr lang="en-US" sz="4800" dirty="0">
                <a:solidFill>
                  <a:schemeClr val="bg1"/>
                </a:solidFill>
              </a:rPr>
              <a:t>Financial and Operational Performance</a:t>
            </a:r>
          </a:p>
        </p:txBody>
      </p:sp>
      <p:pic>
        <p:nvPicPr>
          <p:cNvPr id="15" name="Content Placeholder 14">
            <a:extLst>
              <a:ext uri="{FF2B5EF4-FFF2-40B4-BE49-F238E27FC236}">
                <a16:creationId xmlns:a16="http://schemas.microsoft.com/office/drawing/2014/main" id="{0424B91A-D012-5140-AE6C-74267B9EFD24}"/>
              </a:ext>
              <a:ext uri="{C183D7F6-B498-43B3-948B-1728B52AA6E4}">
                <adec:decorative xmlns:adec="http://schemas.microsoft.com/office/drawing/2017/decorative" val="1"/>
              </a:ext>
            </a:extLst>
          </p:cNvPr>
          <p:cNvPicPr>
            <a:picLocks noGrp="1" noChangeAspect="1"/>
          </p:cNvPicPr>
          <p:nvPr>
            <p:ph sz="quarter" idx="16"/>
          </p:nvPr>
        </p:nvPicPr>
        <p:blipFill>
          <a:blip r:embed="rId3">
            <a:extLst>
              <a:ext uri="{96DAC541-7B7A-43D3-8B79-37D633B846F1}">
                <asvg:svgBlip xmlns:asvg="http://schemas.microsoft.com/office/drawing/2016/SVG/main" r:embed="rId4"/>
              </a:ext>
            </a:extLst>
          </a:blip>
          <a:stretch>
            <a:fillRect/>
          </a:stretch>
        </p:blipFill>
        <p:spPr>
          <a:xfrm>
            <a:off x="9450387" y="1797050"/>
            <a:ext cx="2743200" cy="2743200"/>
          </a:xfrm>
        </p:spPr>
      </p:pic>
      <p:pic>
        <p:nvPicPr>
          <p:cNvPr id="19" name="Content Placeholder 18">
            <a:extLst>
              <a:ext uri="{FF2B5EF4-FFF2-40B4-BE49-F238E27FC236}">
                <a16:creationId xmlns:a16="http://schemas.microsoft.com/office/drawing/2014/main" id="{B7C9BCD8-1920-BF46-9D72-107D05E8FBEC}"/>
              </a:ext>
              <a:ext uri="{C183D7F6-B498-43B3-948B-1728B52AA6E4}">
                <adec:decorative xmlns:adec="http://schemas.microsoft.com/office/drawing/2017/decorative" val="1"/>
              </a:ext>
            </a:extLst>
          </p:cNvPr>
          <p:cNvPicPr>
            <a:picLocks noGrp="1" noChangeAspect="1"/>
          </p:cNvPicPr>
          <p:nvPr>
            <p:ph sz="quarter" idx="17"/>
          </p:nvPr>
        </p:nvPicPr>
        <p:blipFill>
          <a:blip r:embed="rId5">
            <a:extLst>
              <a:ext uri="{96DAC541-7B7A-43D3-8B79-37D633B846F1}">
                <asvg:svgBlip xmlns:asvg="http://schemas.microsoft.com/office/drawing/2016/SVG/main" r:embed="rId6"/>
              </a:ext>
            </a:extLst>
          </a:blip>
          <a:stretch>
            <a:fillRect/>
          </a:stretch>
        </p:blipFill>
        <p:spPr>
          <a:xfrm>
            <a:off x="9450387" y="5486400"/>
            <a:ext cx="2743200" cy="2743200"/>
          </a:xfrm>
        </p:spPr>
      </p:pic>
      <p:pic>
        <p:nvPicPr>
          <p:cNvPr id="21" name="Content Placeholder 20">
            <a:extLst>
              <a:ext uri="{FF2B5EF4-FFF2-40B4-BE49-F238E27FC236}">
                <a16:creationId xmlns:a16="http://schemas.microsoft.com/office/drawing/2014/main" id="{C17CA6B4-E005-7240-880F-0D84A6149445}"/>
              </a:ext>
              <a:ext uri="{C183D7F6-B498-43B3-948B-1728B52AA6E4}">
                <adec:decorative xmlns:adec="http://schemas.microsoft.com/office/drawing/2017/decorative" val="1"/>
              </a:ext>
            </a:extLst>
          </p:cNvPr>
          <p:cNvPicPr>
            <a:picLocks noGrp="1" noChangeAspect="1"/>
          </p:cNvPicPr>
          <p:nvPr>
            <p:ph sz="quarter" idx="18"/>
          </p:nvPr>
        </p:nvPicPr>
        <p:blipFill>
          <a:blip r:embed="rId7">
            <a:extLst>
              <a:ext uri="{96DAC541-7B7A-43D3-8B79-37D633B846F1}">
                <asvg:svgBlip xmlns:asvg="http://schemas.microsoft.com/office/drawing/2016/SVG/main" r:embed="rId8"/>
              </a:ext>
            </a:extLst>
          </a:blip>
          <a:stretch>
            <a:fillRect/>
          </a:stretch>
        </p:blipFill>
        <p:spPr>
          <a:xfrm>
            <a:off x="9450387" y="9365886"/>
            <a:ext cx="2743200" cy="2743200"/>
          </a:xfrm>
        </p:spPr>
      </p:pic>
    </p:spTree>
    <p:extLst>
      <p:ext uri="{BB962C8B-B14F-4D97-AF65-F5344CB8AC3E}">
        <p14:creationId xmlns:p14="http://schemas.microsoft.com/office/powerpoint/2010/main" val="1131030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82D89D-DCCA-AA46-9D73-C7A35119FD9B}"/>
              </a:ext>
            </a:extLst>
          </p:cNvPr>
          <p:cNvSpPr>
            <a:spLocks noGrp="1"/>
          </p:cNvSpPr>
          <p:nvPr>
            <p:ph sz="quarter" idx="13"/>
          </p:nvPr>
        </p:nvSpPr>
        <p:spPr>
          <a:xfrm>
            <a:off x="1019193" y="2208731"/>
            <a:ext cx="22315477" cy="9754669"/>
          </a:xfrm>
        </p:spPr>
        <p:txBody>
          <a:bodyPr lIns="91440" tIns="45720" rIns="91440" bIns="45720" anchor="t"/>
          <a:lstStyle/>
          <a:p>
            <a:pPr>
              <a:spcBef>
                <a:spcPts val="600"/>
              </a:spcBef>
              <a:spcAft>
                <a:spcPts val="0"/>
              </a:spcAft>
            </a:pPr>
            <a:r>
              <a:rPr lang="en-US" dirty="0">
                <a:latin typeface="Helvetica"/>
                <a:cs typeface="Helvetica"/>
              </a:rPr>
              <a:t>Statutory Requirements</a:t>
            </a:r>
          </a:p>
          <a:p>
            <a:pPr marL="1485900" lvl="1" indent="-571500">
              <a:spcBef>
                <a:spcPts val="600"/>
              </a:spcBef>
              <a:spcAft>
                <a:spcPts val="0"/>
              </a:spcAft>
              <a:buClr>
                <a:schemeClr val="accent3"/>
              </a:buClr>
              <a:buFont typeface="Arial" panose="020B0604020202020204" pitchFamily="34" charset="0"/>
              <a:buChar char="•"/>
            </a:pPr>
            <a:r>
              <a:rPr lang="en-US" sz="3800" dirty="0">
                <a:latin typeface="Helvetica"/>
                <a:cs typeface="Helvetica"/>
              </a:rPr>
              <a:t>Education Accountability Act of 2009 (SB 09-163 &amp; HB18-1355)</a:t>
            </a:r>
          </a:p>
          <a:p>
            <a:pPr marL="2263140" lvl="2" indent="-571500">
              <a:spcBef>
                <a:spcPts val="600"/>
              </a:spcBef>
              <a:spcAft>
                <a:spcPts val="0"/>
              </a:spcAft>
              <a:buFont typeface="Arial" panose="020B0604020202020204" pitchFamily="34" charset="0"/>
              <a:buChar char="•"/>
            </a:pPr>
            <a:r>
              <a:rPr lang="en-US" sz="3800" dirty="0">
                <a:latin typeface="Helvetica"/>
                <a:cs typeface="Helvetica"/>
              </a:rPr>
              <a:t>CDE conducts an annual review of public schools and districts </a:t>
            </a:r>
            <a:endParaRPr lang="en-US" sz="3800" dirty="0">
              <a:cs typeface="Helvetica"/>
            </a:endParaRPr>
          </a:p>
          <a:p>
            <a:pPr marL="2263140" lvl="2" indent="-571500">
              <a:spcBef>
                <a:spcPts val="600"/>
              </a:spcBef>
              <a:spcAft>
                <a:spcPts val="0"/>
              </a:spcAft>
              <a:buFont typeface="Arial" panose="020B0604020202020204" pitchFamily="34" charset="0"/>
              <a:buChar char="•"/>
            </a:pPr>
            <a:r>
              <a:rPr lang="en-US" sz="3800" dirty="0">
                <a:latin typeface="Helvetica"/>
                <a:cs typeface="Helvetica"/>
              </a:rPr>
              <a:t>Based on the review, CDE makes recommendation to the State Board about improvement plans</a:t>
            </a:r>
            <a:endParaRPr lang="en-US" sz="3800" dirty="0">
              <a:cs typeface="Helvetica"/>
            </a:endParaRPr>
          </a:p>
          <a:p>
            <a:pPr marL="1485900" lvl="1" indent="-571500">
              <a:spcBef>
                <a:spcPts val="600"/>
              </a:spcBef>
              <a:spcAft>
                <a:spcPts val="0"/>
              </a:spcAft>
              <a:buFont typeface="Arial" panose="020B0604020202020204" pitchFamily="34" charset="0"/>
              <a:buChar char="•"/>
            </a:pPr>
            <a:endParaRPr lang="en-US" sz="3800" dirty="0">
              <a:latin typeface="Helvetica"/>
              <a:cs typeface="Helvetica"/>
            </a:endParaRPr>
          </a:p>
          <a:p>
            <a:pPr marL="1485900" lvl="1" indent="-571500">
              <a:spcBef>
                <a:spcPts val="600"/>
              </a:spcBef>
              <a:spcAft>
                <a:spcPts val="0"/>
              </a:spcAft>
              <a:buFont typeface="Arial" panose="020B0604020202020204" pitchFamily="34" charset="0"/>
              <a:buChar char="•"/>
            </a:pPr>
            <a:endParaRPr lang="en-US" sz="3800" dirty="0">
              <a:latin typeface="Helvetica"/>
              <a:cs typeface="Helvetica"/>
            </a:endParaRPr>
          </a:p>
          <a:p>
            <a:pPr marL="1485900" lvl="1" indent="-571500">
              <a:spcBef>
                <a:spcPts val="600"/>
              </a:spcBef>
              <a:spcAft>
                <a:spcPts val="0"/>
              </a:spcAft>
              <a:buFont typeface="Arial" panose="020B0604020202020204" pitchFamily="34" charset="0"/>
              <a:buChar char="•"/>
            </a:pPr>
            <a:endParaRPr lang="en-US" sz="3800" dirty="0">
              <a:latin typeface="Helvetica"/>
              <a:cs typeface="Helvetica"/>
            </a:endParaRPr>
          </a:p>
          <a:p>
            <a:pPr marL="1485900" lvl="1" indent="-571500">
              <a:spcBef>
                <a:spcPts val="600"/>
              </a:spcBef>
              <a:spcAft>
                <a:spcPts val="0"/>
              </a:spcAft>
              <a:buClr>
                <a:schemeClr val="accent3"/>
              </a:buClr>
              <a:buFont typeface="Arial" panose="020B0604020202020204" pitchFamily="34" charset="0"/>
              <a:buChar char="•"/>
            </a:pPr>
            <a:r>
              <a:rPr lang="en-US" sz="3800" dirty="0">
                <a:latin typeface="Helvetica"/>
                <a:cs typeface="Helvetica"/>
              </a:rPr>
              <a:t>Every Student Succeeds Act (ESSA)</a:t>
            </a:r>
            <a:endParaRPr lang="en-US" sz="3800" dirty="0"/>
          </a:p>
          <a:p>
            <a:pPr marL="1485900" lvl="1" indent="-571500">
              <a:spcBef>
                <a:spcPts val="600"/>
              </a:spcBef>
              <a:spcAft>
                <a:spcPts val="0"/>
              </a:spcAft>
              <a:buClr>
                <a:schemeClr val="accent3"/>
              </a:buClr>
              <a:buFont typeface="Arial" panose="020B0604020202020204" pitchFamily="34" charset="0"/>
              <a:buChar char="•"/>
            </a:pPr>
            <a:r>
              <a:rPr lang="en-US" sz="3800" dirty="0">
                <a:latin typeface="Helvetica"/>
                <a:cs typeface="Helvetica"/>
              </a:rPr>
              <a:t>School Accountability Committees (22-11-401)</a:t>
            </a:r>
          </a:p>
          <a:p>
            <a:pPr marL="1485900" lvl="1" indent="-571500">
              <a:spcBef>
                <a:spcPts val="600"/>
              </a:spcBef>
              <a:spcAft>
                <a:spcPts val="0"/>
              </a:spcAft>
              <a:buClr>
                <a:schemeClr val="accent3"/>
              </a:buClr>
              <a:buFont typeface="Arial" panose="020B0604020202020204" pitchFamily="34" charset="0"/>
              <a:buChar char="•"/>
            </a:pPr>
            <a:r>
              <a:rPr lang="en-US" sz="3800" dirty="0">
                <a:latin typeface="Helvetica"/>
                <a:cs typeface="Helvetica"/>
              </a:rPr>
              <a:t>Assessments Required to be Administered (22-7-1006.3) </a:t>
            </a:r>
            <a:endParaRPr lang="en-US" sz="3800" dirty="0">
              <a:cs typeface="Helvetica"/>
            </a:endParaRPr>
          </a:p>
        </p:txBody>
      </p:sp>
      <p:sp>
        <p:nvSpPr>
          <p:cNvPr id="3" name="Title 2">
            <a:extLst>
              <a:ext uri="{FF2B5EF4-FFF2-40B4-BE49-F238E27FC236}">
                <a16:creationId xmlns:a16="http://schemas.microsoft.com/office/drawing/2014/main" id="{68B5C9E9-FADB-6348-807A-712F2B826D92}"/>
              </a:ext>
            </a:extLst>
          </p:cNvPr>
          <p:cNvSpPr>
            <a:spLocks noGrp="1"/>
          </p:cNvSpPr>
          <p:nvPr>
            <p:ph type="title"/>
          </p:nvPr>
        </p:nvSpPr>
        <p:spPr>
          <a:xfrm>
            <a:off x="1019194" y="954414"/>
            <a:ext cx="22315476" cy="1577321"/>
          </a:xfrm>
        </p:spPr>
        <p:txBody>
          <a:bodyPr lIns="91440" tIns="45720" rIns="91440" bIns="45720" anchor="t" anchorCtr="0"/>
          <a:lstStyle/>
          <a:p>
            <a:r>
              <a:rPr lang="en-US" dirty="0">
                <a:latin typeface="Helvetica"/>
                <a:cs typeface="Helvetica"/>
              </a:rPr>
              <a:t>Monitoring Academic Performance (1) </a:t>
            </a:r>
            <a:endParaRPr lang="en-US" dirty="0"/>
          </a:p>
        </p:txBody>
      </p:sp>
      <p:pic>
        <p:nvPicPr>
          <p:cNvPr id="4" name="Picture 4" descr="Choices for CDE recommendation to the state board about improvement plans: does not meet expectations, approaching expectations, meets expectations, exceeds expectations.">
            <a:extLst>
              <a:ext uri="{FF2B5EF4-FFF2-40B4-BE49-F238E27FC236}">
                <a16:creationId xmlns:a16="http://schemas.microsoft.com/office/drawing/2014/main" id="{FB05A5E9-98E0-4719-9045-F9E07BE47A80}"/>
              </a:ext>
            </a:extLst>
          </p:cNvPr>
          <p:cNvPicPr>
            <a:picLocks noChangeAspect="1"/>
          </p:cNvPicPr>
          <p:nvPr/>
        </p:nvPicPr>
        <p:blipFill>
          <a:blip r:embed="rId3"/>
          <a:stretch>
            <a:fillRect/>
          </a:stretch>
        </p:blipFill>
        <p:spPr>
          <a:xfrm>
            <a:off x="3095849" y="5693087"/>
            <a:ext cx="11914708" cy="1554480"/>
          </a:xfrm>
          <a:prstGeom prst="rect">
            <a:avLst/>
          </a:prstGeom>
        </p:spPr>
      </p:pic>
    </p:spTree>
    <p:extLst>
      <p:ext uri="{BB962C8B-B14F-4D97-AF65-F5344CB8AC3E}">
        <p14:creationId xmlns:p14="http://schemas.microsoft.com/office/powerpoint/2010/main" val="4089196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082D89D-DCCA-AA46-9D73-C7A35119FD9B}"/>
              </a:ext>
            </a:extLst>
          </p:cNvPr>
          <p:cNvSpPr>
            <a:spLocks noGrp="1"/>
          </p:cNvSpPr>
          <p:nvPr>
            <p:ph sz="quarter" idx="13"/>
          </p:nvPr>
        </p:nvSpPr>
        <p:spPr>
          <a:xfrm>
            <a:off x="1019193" y="2208731"/>
            <a:ext cx="22315477" cy="9754669"/>
          </a:xfrm>
        </p:spPr>
        <p:txBody>
          <a:bodyPr lIns="91440" tIns="45720" rIns="91440" bIns="45720" anchor="t"/>
          <a:lstStyle/>
          <a:p>
            <a:pPr>
              <a:spcBef>
                <a:spcPts val="600"/>
              </a:spcBef>
              <a:spcAft>
                <a:spcPts val="0"/>
              </a:spcAft>
            </a:pPr>
            <a:r>
              <a:rPr lang="en-US" dirty="0">
                <a:latin typeface="Helvetica"/>
                <a:cs typeface="Helvetica"/>
              </a:rPr>
              <a:t>Statutory Requirements</a:t>
            </a:r>
          </a:p>
          <a:p>
            <a:pPr marL="1485900" lvl="1" indent="-571500">
              <a:spcBef>
                <a:spcPts val="800"/>
              </a:spcBef>
              <a:spcAft>
                <a:spcPts val="200"/>
              </a:spcAft>
              <a:buClr>
                <a:schemeClr val="accent3"/>
              </a:buClr>
              <a:buFont typeface="Arial" panose="020B0604020202020204" pitchFamily="34" charset="0"/>
              <a:buChar char="•"/>
            </a:pPr>
            <a:r>
              <a:rPr lang="en-US" sz="3800" dirty="0">
                <a:latin typeface="Helvetica"/>
                <a:cs typeface="Helvetica"/>
              </a:rPr>
              <a:t>C.R.S. </a:t>
            </a:r>
            <a:r>
              <a:rPr lang="en-US" sz="3800" dirty="0">
                <a:solidFill>
                  <a:schemeClr val="tx1"/>
                </a:solidFill>
                <a:latin typeface="Helvetica"/>
                <a:cs typeface="Helvetica"/>
              </a:rPr>
              <a:t>§ </a:t>
            </a:r>
            <a:r>
              <a:rPr lang="en-US" sz="3800" dirty="0">
                <a:latin typeface="Helvetica"/>
                <a:cs typeface="Helvetica"/>
              </a:rPr>
              <a:t>22-30.5-110</a:t>
            </a:r>
          </a:p>
          <a:p>
            <a:pPr marL="2263140" lvl="2" indent="-571500">
              <a:spcBef>
                <a:spcPts val="2000"/>
              </a:spcBef>
              <a:spcAft>
                <a:spcPts val="200"/>
              </a:spcAft>
              <a:buFont typeface="Arial" panose="020B0604020202020204" pitchFamily="34" charset="0"/>
              <a:buChar char="•"/>
            </a:pPr>
            <a:r>
              <a:rPr lang="en-US" sz="3800" dirty="0">
                <a:latin typeface="Helvetica"/>
                <a:cs typeface="Helvetica"/>
              </a:rPr>
              <a:t>The district must annually review the school’s performance. </a:t>
            </a:r>
          </a:p>
          <a:p>
            <a:pPr marL="2263140" lvl="2" indent="-571500">
              <a:spcBef>
                <a:spcPts val="2000"/>
              </a:spcBef>
              <a:spcAft>
                <a:spcPts val="200"/>
              </a:spcAft>
              <a:buFont typeface="Arial" panose="020B0604020202020204" pitchFamily="34" charset="0"/>
              <a:buChar char="•"/>
            </a:pPr>
            <a:r>
              <a:rPr lang="en-US" sz="3800" dirty="0">
                <a:latin typeface="Helvetica"/>
                <a:cs typeface="Helvetica"/>
              </a:rPr>
              <a:t>A charter may be revoked if the local board determines the school failed to make adequate progress toward achievement of goals, content standards, pupil performance standards, or other identified terms in the contract.</a:t>
            </a:r>
          </a:p>
          <a:p>
            <a:pPr marL="2263140" lvl="2" indent="-571500">
              <a:spcBef>
                <a:spcPts val="2000"/>
              </a:spcBef>
              <a:spcAft>
                <a:spcPts val="200"/>
              </a:spcAft>
              <a:buFont typeface="Arial" panose="020B0604020202020204" pitchFamily="34" charset="0"/>
              <a:buChar char="•"/>
            </a:pPr>
            <a:r>
              <a:rPr lang="en-US" sz="3800" dirty="0">
                <a:latin typeface="Helvetica"/>
                <a:cs typeface="Helvetica"/>
              </a:rPr>
              <a:t>If the school is in Year 2 of implementing a turnaround plan and is not making progress, the charter may also be revoked or non-renewed.</a:t>
            </a:r>
          </a:p>
          <a:p>
            <a:pPr marL="2263140" lvl="2" indent="-571500">
              <a:spcBef>
                <a:spcPts val="2000"/>
              </a:spcBef>
              <a:spcAft>
                <a:spcPts val="200"/>
              </a:spcAft>
              <a:buFont typeface="Arial" panose="020B0604020202020204" pitchFamily="34" charset="0"/>
              <a:buChar char="•"/>
            </a:pPr>
            <a:r>
              <a:rPr lang="en-US" sz="3800" dirty="0">
                <a:latin typeface="Helvetica"/>
                <a:cs typeface="Helvetica"/>
              </a:rPr>
              <a:t>If the school continues into Year 3 of the plan, the charter may be revoked.</a:t>
            </a:r>
            <a:endParaRPr lang="en-US" sz="3800" dirty="0">
              <a:cs typeface="Helvetica"/>
            </a:endParaRPr>
          </a:p>
          <a:p>
            <a:pPr marL="1485900" lvl="1" indent="-571500">
              <a:spcBef>
                <a:spcPts val="600"/>
              </a:spcBef>
              <a:spcAft>
                <a:spcPts val="0"/>
              </a:spcAft>
              <a:buFont typeface="Arial" panose="020B0604020202020204" pitchFamily="34" charset="0"/>
              <a:buChar char="•"/>
            </a:pPr>
            <a:endParaRPr lang="en-US" sz="3800" dirty="0">
              <a:cs typeface="Helvetica"/>
            </a:endParaRPr>
          </a:p>
        </p:txBody>
      </p:sp>
      <p:sp>
        <p:nvSpPr>
          <p:cNvPr id="3" name="Title 2">
            <a:extLst>
              <a:ext uri="{FF2B5EF4-FFF2-40B4-BE49-F238E27FC236}">
                <a16:creationId xmlns:a16="http://schemas.microsoft.com/office/drawing/2014/main" id="{68B5C9E9-FADB-6348-807A-712F2B826D92}"/>
              </a:ext>
            </a:extLst>
          </p:cNvPr>
          <p:cNvSpPr>
            <a:spLocks noGrp="1"/>
          </p:cNvSpPr>
          <p:nvPr>
            <p:ph type="title"/>
          </p:nvPr>
        </p:nvSpPr>
        <p:spPr>
          <a:xfrm>
            <a:off x="1019194" y="954414"/>
            <a:ext cx="22315476" cy="1577321"/>
          </a:xfrm>
        </p:spPr>
        <p:txBody>
          <a:bodyPr lIns="91440" tIns="45720" rIns="91440" bIns="45720" anchor="t" anchorCtr="0"/>
          <a:lstStyle/>
          <a:p>
            <a:r>
              <a:rPr lang="en-US" dirty="0">
                <a:latin typeface="Helvetica"/>
                <a:cs typeface="Helvetica"/>
              </a:rPr>
              <a:t>Monitoring Academic Performance (2)</a:t>
            </a:r>
            <a:endParaRPr lang="en-US" dirty="0"/>
          </a:p>
        </p:txBody>
      </p:sp>
    </p:spTree>
    <p:extLst>
      <p:ext uri="{BB962C8B-B14F-4D97-AF65-F5344CB8AC3E}">
        <p14:creationId xmlns:p14="http://schemas.microsoft.com/office/powerpoint/2010/main" val="1077015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30046F-9C6E-DD46-8807-C3A711CEC662}"/>
              </a:ext>
            </a:extLst>
          </p:cNvPr>
          <p:cNvSpPr>
            <a:spLocks noGrp="1"/>
          </p:cNvSpPr>
          <p:nvPr>
            <p:ph type="title"/>
          </p:nvPr>
        </p:nvSpPr>
        <p:spPr/>
        <p:txBody>
          <a:bodyPr/>
          <a:lstStyle/>
          <a:p>
            <a:r>
              <a:rPr lang="en-US" dirty="0"/>
              <a:t>Quick Review: Academic Performance</a:t>
            </a:r>
          </a:p>
        </p:txBody>
      </p:sp>
      <p:sp>
        <p:nvSpPr>
          <p:cNvPr id="2" name="Content Placeholder 1">
            <a:extLst>
              <a:ext uri="{FF2B5EF4-FFF2-40B4-BE49-F238E27FC236}">
                <a16:creationId xmlns:a16="http://schemas.microsoft.com/office/drawing/2014/main" id="{0C22FB76-A161-044A-B183-A5BC0577FBD5}"/>
              </a:ext>
            </a:extLst>
          </p:cNvPr>
          <p:cNvSpPr>
            <a:spLocks noGrp="1"/>
          </p:cNvSpPr>
          <p:nvPr>
            <p:ph sz="quarter" idx="13"/>
          </p:nvPr>
        </p:nvSpPr>
        <p:spPr/>
        <p:txBody>
          <a:bodyPr lIns="91440" tIns="45720" rIns="91440" bIns="45720" anchor="t"/>
          <a:lstStyle/>
          <a:p>
            <a:r>
              <a:rPr lang="en-US" dirty="0">
                <a:latin typeface="Helvetica"/>
                <a:cs typeface="Helvetica"/>
              </a:rPr>
              <a:t>Scenario 1:</a:t>
            </a:r>
          </a:p>
          <a:p>
            <a:r>
              <a:rPr lang="en-US" b="0" dirty="0">
                <a:solidFill>
                  <a:schemeClr val="tx1"/>
                </a:solidFill>
                <a:latin typeface="Helvetica"/>
                <a:cs typeface="Helvetica"/>
              </a:rPr>
              <a:t>ABC Academy received a “Priority Improvement” rating in 2018 and “Turnaround” in 2019. Are they required to present to their local board a summary of changes the school is making to improve its performance? Based on their ratings, does the authorizer have justification to revoke their charter?</a:t>
            </a:r>
          </a:p>
        </p:txBody>
      </p:sp>
      <p:pic>
        <p:nvPicPr>
          <p:cNvPr id="5" name="Graphic 4" descr="A meeting icon indicating that a group discussion will be held.">
            <a:extLst>
              <a:ext uri="{FF2B5EF4-FFF2-40B4-BE49-F238E27FC236}">
                <a16:creationId xmlns:a16="http://schemas.microsoft.com/office/drawing/2014/main" id="{8A3095C8-B63F-DE48-833A-6B94A30EE17B}"/>
              </a:ext>
            </a:extLst>
          </p:cNvPr>
          <p:cNvPicPr>
            <a:picLocks noChangeAspect="1"/>
          </p:cNvPicPr>
          <p:nvPr/>
        </p:nvPicPr>
        <p:blipFill>
          <a:blip r:embed="rId3">
            <a:duotone>
              <a:schemeClr val="accent2">
                <a:shade val="45000"/>
                <a:satMod val="135000"/>
              </a:schemeClr>
              <a:prstClr val="white"/>
            </a:duotone>
            <a:extLst>
              <a:ext uri="{96DAC541-7B7A-43D3-8B79-37D633B846F1}">
                <asvg:svgBlip xmlns:asvg="http://schemas.microsoft.com/office/drawing/2016/SVG/main" r:embed="rId4"/>
              </a:ext>
            </a:extLst>
          </a:blip>
          <a:stretch>
            <a:fillRect/>
          </a:stretch>
        </p:blipFill>
        <p:spPr>
          <a:xfrm>
            <a:off x="20823382" y="12103148"/>
            <a:ext cx="1262350" cy="1262350"/>
          </a:xfrm>
          <a:prstGeom prst="rect">
            <a:avLst/>
          </a:prstGeom>
        </p:spPr>
      </p:pic>
    </p:spTree>
    <p:extLst>
      <p:ext uri="{BB962C8B-B14F-4D97-AF65-F5344CB8AC3E}">
        <p14:creationId xmlns:p14="http://schemas.microsoft.com/office/powerpoint/2010/main" val="1718442122"/>
      </p:ext>
    </p:extLst>
  </p:cSld>
  <p:clrMapOvr>
    <a:masterClrMapping/>
  </p:clrMapOvr>
</p:sld>
</file>

<file path=ppt/theme/theme1.xml><?xml version="1.0" encoding="utf-8"?>
<a:theme xmlns:a="http://schemas.openxmlformats.org/drawingml/2006/main" name="Office Theme">
  <a:themeElements>
    <a:clrScheme name="Custom 5">
      <a:dk1>
        <a:srgbClr val="143367"/>
      </a:dk1>
      <a:lt1>
        <a:srgbClr val="FFFFFF"/>
      </a:lt1>
      <a:dk2>
        <a:srgbClr val="44546A"/>
      </a:dk2>
      <a:lt2>
        <a:srgbClr val="E7E6E6"/>
      </a:lt2>
      <a:accent1>
        <a:srgbClr val="143367"/>
      </a:accent1>
      <a:accent2>
        <a:srgbClr val="71DB1D"/>
      </a:accent2>
      <a:accent3>
        <a:srgbClr val="1669C9"/>
      </a:accent3>
      <a:accent4>
        <a:srgbClr val="ABC1DA"/>
      </a:accent4>
      <a:accent5>
        <a:srgbClr val="55A413"/>
      </a:accent5>
      <a:accent6>
        <a:srgbClr val="72A4F0"/>
      </a:accent6>
      <a:hlink>
        <a:srgbClr val="0563C1"/>
      </a:hlink>
      <a:folHlink>
        <a:srgbClr val="954FE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a:lstStyle>
        <a:defPPr algn="l">
          <a:defRPr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71544</TotalTime>
  <Words>4993</Words>
  <Application>Microsoft Macintosh PowerPoint</Application>
  <PresentationFormat>Custom</PresentationFormat>
  <Paragraphs>403</Paragraphs>
  <Slides>27</Slides>
  <Notes>27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Arial</vt:lpstr>
      <vt:lpstr>Calibri</vt:lpstr>
      <vt:lpstr>Courier New</vt:lpstr>
      <vt:lpstr>Geneva</vt:lpstr>
      <vt:lpstr>Helvetica</vt:lpstr>
      <vt:lpstr>System Font Regular</vt:lpstr>
      <vt:lpstr>Wingdings</vt:lpstr>
      <vt:lpstr>Office Theme</vt:lpstr>
      <vt:lpstr>Compliance Monitoring </vt:lpstr>
      <vt:lpstr>Agenda</vt:lpstr>
      <vt:lpstr>Bootcamp Overview</vt:lpstr>
      <vt:lpstr>Objectives</vt:lpstr>
      <vt:lpstr>Terms and Acronyms </vt:lpstr>
      <vt:lpstr>Why monitor? </vt:lpstr>
      <vt:lpstr>Monitoring Academic Performance (1) </vt:lpstr>
      <vt:lpstr>Monitoring Academic Performance (2)</vt:lpstr>
      <vt:lpstr>Quick Review: Academic Performance</vt:lpstr>
      <vt:lpstr>Monitoring Financial Performance </vt:lpstr>
      <vt:lpstr>Quick Review: Financial Performance</vt:lpstr>
      <vt:lpstr>Monitoring Financial Performance: Grants </vt:lpstr>
      <vt:lpstr>Monitoring Enrollment  </vt:lpstr>
      <vt:lpstr>Quick Review: Monitoring Enrollment </vt:lpstr>
      <vt:lpstr>Monitoring Operational Performance </vt:lpstr>
      <vt:lpstr>Monitoring Other Compliance Topics</vt:lpstr>
      <vt:lpstr>Ongoing Compliance Topics </vt:lpstr>
      <vt:lpstr>ELL Compliance Monitoring (1)</vt:lpstr>
      <vt:lpstr>ELL Compliance Monitoring (2) </vt:lpstr>
      <vt:lpstr>Special Education Compliance Monitoring </vt:lpstr>
      <vt:lpstr>When does monitoring take place? </vt:lpstr>
      <vt:lpstr>What tools are used to monitor schools? </vt:lpstr>
      <vt:lpstr>COVID-19 Considerations for Compliance Monitoring </vt:lpstr>
      <vt:lpstr>Activity – Monitoring Checklist</vt:lpstr>
      <vt:lpstr>Activity – Monitoring Checklist Sources</vt:lpstr>
      <vt:lpstr>Questions? Reactions? Ideas?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Medina</dc:creator>
  <cp:lastModifiedBy>Robin Chait</cp:lastModifiedBy>
  <cp:revision>797</cp:revision>
  <dcterms:created xsi:type="dcterms:W3CDTF">2019-09-30T22:39:39Z</dcterms:created>
  <dcterms:modified xsi:type="dcterms:W3CDTF">2021-12-16T19:44:52Z</dcterms:modified>
</cp:coreProperties>
</file>