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handoutMasterIdLst>
    <p:handoutMasterId r:id="rId19"/>
  </p:handoutMasterIdLst>
  <p:sldIdLst>
    <p:sldId id="312" r:id="rId2"/>
    <p:sldId id="318" r:id="rId3"/>
    <p:sldId id="330" r:id="rId4"/>
    <p:sldId id="319" r:id="rId5"/>
    <p:sldId id="373" r:id="rId6"/>
    <p:sldId id="375" r:id="rId7"/>
    <p:sldId id="377" r:id="rId8"/>
    <p:sldId id="363" r:id="rId9"/>
    <p:sldId id="376" r:id="rId10"/>
    <p:sldId id="367" r:id="rId11"/>
    <p:sldId id="366" r:id="rId12"/>
    <p:sldId id="378" r:id="rId13"/>
    <p:sldId id="365" r:id="rId14"/>
    <p:sldId id="374" r:id="rId15"/>
    <p:sldId id="358" r:id="rId16"/>
    <p:sldId id="379" r:id="rId17"/>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Holden" initials="CH" lastIdx="7" clrIdx="0">
    <p:extLst>
      <p:ext uri="{19B8F6BF-5375-455C-9EA6-DF929625EA0E}">
        <p15:presenceInfo xmlns:p15="http://schemas.microsoft.com/office/powerpoint/2012/main" userId="S::cholden@wested.org::9af0a607-2dae-4262-9b8c-aceecc182d23" providerId="AD"/>
      </p:ext>
    </p:extLst>
  </p:cmAuthor>
  <p:cmAuthor id="2" name="Kelly Wynveen" initials="KW" lastIdx="5" clrIdx="1">
    <p:extLst>
      <p:ext uri="{19B8F6BF-5375-455C-9EA6-DF929625EA0E}">
        <p15:presenceInfo xmlns:p15="http://schemas.microsoft.com/office/powerpoint/2012/main" userId="S::kwynvee@wested.org::57258ccf-2ad8-491c-b114-b90608b36f5b" providerId="AD"/>
      </p:ext>
    </p:extLst>
  </p:cmAuthor>
  <p:cmAuthor id="3" name="Robin Chait" initials="RC" lastIdx="2" clrIdx="2">
    <p:extLst>
      <p:ext uri="{19B8F6BF-5375-455C-9EA6-DF929625EA0E}">
        <p15:presenceInfo xmlns:p15="http://schemas.microsoft.com/office/powerpoint/2012/main" userId="S::rchait@wested.org::a70eba82-a50f-4cdc-8770-d1319fff93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A7F32"/>
    <a:srgbClr val="1669C9"/>
    <a:srgbClr val="002156"/>
    <a:srgbClr val="ABC1DA"/>
    <a:srgbClr val="EAF6FF"/>
    <a:srgbClr val="FFFFFF"/>
    <a:srgbClr val="51AF46"/>
    <a:srgbClr val="72E51D"/>
    <a:srgbClr val="001C4A"/>
    <a:srgbClr val="265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3469"/>
  </p:normalViewPr>
  <p:slideViewPr>
    <p:cSldViewPr snapToGrid="0" snapToObjects="1">
      <p:cViewPr varScale="1">
        <p:scale>
          <a:sx n="46" d="100"/>
          <a:sy n="46" d="100"/>
        </p:scale>
        <p:origin x="856"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216" d="100"/>
          <a:sy n="216" d="100"/>
        </p:scale>
        <p:origin x="478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F771A-00E4-6147-9B53-AA78B49EDA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233072-9DFF-CB43-82AB-12C79EEB78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BA66DC-B931-A049-9B2B-6A3FA4616905}" type="datetimeFigureOut">
              <a:rPr lang="en-US" smtClean="0"/>
              <a:t>12/16/21</a:t>
            </a:fld>
            <a:endParaRPr lang="en-US"/>
          </a:p>
        </p:txBody>
      </p:sp>
      <p:sp>
        <p:nvSpPr>
          <p:cNvPr id="4" name="Footer Placeholder 3">
            <a:extLst>
              <a:ext uri="{FF2B5EF4-FFF2-40B4-BE49-F238E27FC236}">
                <a16:creationId xmlns:a16="http://schemas.microsoft.com/office/drawing/2014/main" id="{FE4F79E9-B5C2-6247-B171-A90C5D97F9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EFAB3F-F329-954D-82CF-CED92493A5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275742-E9D9-CE42-BA17-3D7C14A814E2}" type="slidenum">
              <a:rPr lang="en-US" smtClean="0"/>
              <a:t>‹#›</a:t>
            </a:fld>
            <a:endParaRPr lang="en-US"/>
          </a:p>
        </p:txBody>
      </p:sp>
    </p:spTree>
    <p:extLst>
      <p:ext uri="{BB962C8B-B14F-4D97-AF65-F5344CB8AC3E}">
        <p14:creationId xmlns:p14="http://schemas.microsoft.com/office/powerpoint/2010/main" val="1905530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470C9-5AA7-544E-A9DA-B641A769C52E}" type="datetimeFigureOut">
              <a:rPr lang="en-US" smtClean="0"/>
              <a:t>12/16/21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85DC6-3276-7043-866B-AAE2820669F7}" type="slidenum">
              <a:rPr lang="en-US" smtClean="0"/>
              <a:t>‹#›</a:t>
            </a:fld>
            <a:endParaRPr lang="en-US"/>
          </a:p>
        </p:txBody>
      </p:sp>
    </p:spTree>
    <p:extLst>
      <p:ext uri="{BB962C8B-B14F-4D97-AF65-F5344CB8AC3E}">
        <p14:creationId xmlns:p14="http://schemas.microsoft.com/office/powerpoint/2010/main" val="931552770"/>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overview </a:t>
            </a:r>
          </a:p>
        </p:txBody>
      </p:sp>
      <p:sp>
        <p:nvSpPr>
          <p:cNvPr id="4" name="Slide Number Placeholder 3"/>
          <p:cNvSpPr>
            <a:spLocks noGrp="1"/>
          </p:cNvSpPr>
          <p:nvPr>
            <p:ph type="sldNum" sz="quarter" idx="5"/>
          </p:nvPr>
        </p:nvSpPr>
        <p:spPr/>
        <p:txBody>
          <a:bodyPr/>
          <a:lstStyle/>
          <a:p>
            <a:fld id="{5F085DC6-3276-7043-866B-AAE2820669F7}" type="slidenum">
              <a:rPr lang="en-US" smtClean="0"/>
              <a:t>1</a:t>
            </a:fld>
            <a:endParaRPr lang="en-US"/>
          </a:p>
        </p:txBody>
      </p:sp>
    </p:spTree>
    <p:extLst>
      <p:ext uri="{BB962C8B-B14F-4D97-AF65-F5344CB8AC3E}">
        <p14:creationId xmlns:p14="http://schemas.microsoft.com/office/powerpoint/2010/main" val="947924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a:solidFill>
                  <a:schemeClr val="tx1"/>
                </a:solidFill>
                <a:effectLst/>
                <a:latin typeface="+mn-lt"/>
                <a:ea typeface="+mn-ea"/>
                <a:cs typeface="+mn-cs"/>
              </a:rPr>
              <a:t>(5-7 minutes)</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Let’s hear from some experienced authorizers on the call who have negotiated a contract. </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For those who have gone through the contracting process in their district, can you tell us… </a:t>
            </a:r>
          </a:p>
          <a:p>
            <a:pPr lvl="0"/>
            <a:r>
              <a:rPr lang="en-US" sz="2400" kern="1200" dirty="0">
                <a:solidFill>
                  <a:schemeClr val="tx1"/>
                </a:solidFill>
                <a:effectLst/>
                <a:latin typeface="+mn-lt"/>
                <a:ea typeface="+mn-ea"/>
                <a:cs typeface="+mn-cs"/>
              </a:rPr>
              <a:t>What does the contract negotiation process look like in your district? </a:t>
            </a:r>
          </a:p>
          <a:p>
            <a:r>
              <a:rPr lang="en-US" sz="2400" kern="1200" dirty="0">
                <a:solidFill>
                  <a:schemeClr val="tx1"/>
                </a:solidFill>
                <a:effectLst/>
                <a:latin typeface="+mn-lt"/>
                <a:ea typeface="+mn-ea"/>
                <a:cs typeface="+mn-cs"/>
              </a:rPr>
              <a:t>Do you have any lesson learned you could share with the group when it comes to negotiating contracts?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10</a:t>
            </a:fld>
            <a:endParaRPr lang="en-US"/>
          </a:p>
        </p:txBody>
      </p:sp>
    </p:spTree>
    <p:extLst>
      <p:ext uri="{BB962C8B-B14F-4D97-AF65-F5344CB8AC3E}">
        <p14:creationId xmlns:p14="http://schemas.microsoft.com/office/powerpoint/2010/main" val="4188398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a:solidFill>
                  <a:schemeClr val="tx1"/>
                </a:solidFill>
                <a:effectLst/>
                <a:latin typeface="+mn-lt"/>
                <a:ea typeface="+mn-ea"/>
                <a:cs typeface="+mn-cs"/>
              </a:rPr>
              <a:t>We are now going to move into some small group discussions to look at what your district’s contract negotiation process looks like. </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(Breakout room Discussions)</a:t>
            </a:r>
          </a:p>
          <a:p>
            <a:r>
              <a:rPr lang="en-US" sz="2400" kern="1200" dirty="0">
                <a:solidFill>
                  <a:schemeClr val="tx1"/>
                </a:solidFill>
                <a:effectLst/>
                <a:latin typeface="+mn-lt"/>
                <a:ea typeface="+mn-ea"/>
                <a:cs typeface="+mn-cs"/>
              </a:rPr>
              <a:t>(7 minutes)</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Participants will discuss how the contract negotiation process works in their district</a:t>
            </a:r>
          </a:p>
          <a:p>
            <a:pPr lvl="0"/>
            <a:r>
              <a:rPr lang="en-US" sz="2400" kern="1200" dirty="0">
                <a:solidFill>
                  <a:schemeClr val="tx1"/>
                </a:solidFill>
                <a:effectLst/>
                <a:latin typeface="+mn-lt"/>
                <a:ea typeface="+mn-ea"/>
                <a:cs typeface="+mn-cs"/>
              </a:rPr>
              <a:t>Does your district have a policy or process for conducting contract negotiations?</a:t>
            </a:r>
          </a:p>
          <a:p>
            <a:pPr lvl="0"/>
            <a:r>
              <a:rPr lang="en-US" sz="2400" kern="1200" dirty="0">
                <a:solidFill>
                  <a:schemeClr val="tx1"/>
                </a:solidFill>
                <a:effectLst/>
                <a:latin typeface="+mn-lt"/>
                <a:ea typeface="+mn-ea"/>
                <a:cs typeface="+mn-cs"/>
              </a:rPr>
              <a:t>Who reviews the contract or amendment in your district? </a:t>
            </a:r>
          </a:p>
          <a:p>
            <a:pPr lvl="0"/>
            <a:r>
              <a:rPr lang="en-US" sz="2400" kern="1200" dirty="0">
                <a:solidFill>
                  <a:schemeClr val="tx1"/>
                </a:solidFill>
                <a:effectLst/>
                <a:latin typeface="+mn-lt"/>
                <a:ea typeface="+mn-ea"/>
                <a:cs typeface="+mn-cs"/>
              </a:rPr>
              <a:t>Does your district have a review committee?</a:t>
            </a:r>
          </a:p>
          <a:p>
            <a:pPr lvl="0"/>
            <a:r>
              <a:rPr lang="en-US" sz="2400" kern="1200" dirty="0">
                <a:solidFill>
                  <a:schemeClr val="tx1"/>
                </a:solidFill>
                <a:effectLst/>
                <a:latin typeface="+mn-lt"/>
                <a:ea typeface="+mn-ea"/>
                <a:cs typeface="+mn-cs"/>
              </a:rPr>
              <a:t>If so, how will you ensure appropriate expertise on the committee?</a:t>
            </a:r>
          </a:p>
          <a:p>
            <a:r>
              <a:rPr lang="en-US" sz="2400" kern="1200" dirty="0">
                <a:solidFill>
                  <a:schemeClr val="tx1"/>
                </a:solidFill>
                <a:effectLst/>
                <a:latin typeface="+mn-lt"/>
                <a:ea typeface="+mn-ea"/>
                <a:cs typeface="+mn-cs"/>
              </a:rPr>
              <a:t> </a:t>
            </a:r>
          </a:p>
          <a:p>
            <a:r>
              <a:rPr lang="en-US" sz="2400" kern="1200" dirty="0">
                <a:solidFill>
                  <a:schemeClr val="tx1"/>
                </a:solidFill>
                <a:effectLst/>
                <a:latin typeface="+mn-lt"/>
                <a:ea typeface="+mn-ea"/>
                <a:cs typeface="+mn-cs"/>
              </a:rPr>
              <a:t>(If time, Steve to debrief whole group based on notes in Jamboard</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11</a:t>
            </a:fld>
            <a:endParaRPr lang="en-US"/>
          </a:p>
        </p:txBody>
      </p:sp>
    </p:spTree>
    <p:extLst>
      <p:ext uri="{BB962C8B-B14F-4D97-AF65-F5344CB8AC3E}">
        <p14:creationId xmlns:p14="http://schemas.microsoft.com/office/powerpoint/2010/main" val="2205077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Again, you make modifications for a variety of reasons, all of which are substantial changes to the original contract. Examples of modifications may include a change of address or a school’s name, a change in grade configuration, a consolidation or separation of schools, or a change in the school’s mission. This could also include a change in the district/school transactions, such as a change in the fee for service around special education, or when creating a new condition after an area of non-compliance has been discovered. </a:t>
            </a:r>
          </a:p>
          <a:p>
            <a:endParaRPr lang="en-US" dirty="0"/>
          </a:p>
          <a:p>
            <a:pPr marL="342900" indent="-342900">
              <a:buFont typeface="Arial" panose="020B0604020202020204" pitchFamily="34" charset="0"/>
              <a:buChar char="•"/>
            </a:pPr>
            <a:r>
              <a:rPr lang="en-US" dirty="0"/>
              <a:t>Additionally, there may be COVID impacts to consider when deciding whether or not to modify a contract. Such impacts could include significant changes to enrollment or changes to the school’s mission and vision – these likely have changed for schools given the pandemic. It’s up to you as the district to determine the flexibility that you have and whether or not you will change a contract. </a:t>
            </a:r>
          </a:p>
        </p:txBody>
      </p:sp>
      <p:sp>
        <p:nvSpPr>
          <p:cNvPr id="4" name="Slide Number Placeholder 3"/>
          <p:cNvSpPr>
            <a:spLocks noGrp="1"/>
          </p:cNvSpPr>
          <p:nvPr>
            <p:ph type="sldNum" sz="quarter" idx="5"/>
          </p:nvPr>
        </p:nvSpPr>
        <p:spPr/>
        <p:txBody>
          <a:bodyPr/>
          <a:lstStyle/>
          <a:p>
            <a:fld id="{5F085DC6-3276-7043-866B-AAE2820669F7}" type="slidenum">
              <a:rPr lang="en-US" smtClean="0"/>
              <a:t>12</a:t>
            </a:fld>
            <a:endParaRPr lang="en-US"/>
          </a:p>
        </p:txBody>
      </p:sp>
    </p:spTree>
    <p:extLst>
      <p:ext uri="{BB962C8B-B14F-4D97-AF65-F5344CB8AC3E}">
        <p14:creationId xmlns:p14="http://schemas.microsoft.com/office/powerpoint/2010/main" val="138900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If a modification is needed, the school must first submit a written request to </a:t>
            </a:r>
            <a:r>
              <a:rPr lang="en-US"/>
              <a:t>the authorizer </a:t>
            </a:r>
            <a:r>
              <a:rPr lang="en-US" dirty="0"/>
              <a:t>from the school’s governing board. From there the authorizer will review the request and may request a meeting with the school for addition information. A modification is then either approved or denied by the district board. </a:t>
            </a:r>
          </a:p>
        </p:txBody>
      </p:sp>
      <p:sp>
        <p:nvSpPr>
          <p:cNvPr id="4" name="Slide Number Placeholder 3"/>
          <p:cNvSpPr>
            <a:spLocks noGrp="1"/>
          </p:cNvSpPr>
          <p:nvPr>
            <p:ph type="sldNum" sz="quarter" idx="5"/>
          </p:nvPr>
        </p:nvSpPr>
        <p:spPr/>
        <p:txBody>
          <a:bodyPr/>
          <a:lstStyle/>
          <a:p>
            <a:fld id="{5F085DC6-3276-7043-866B-AAE2820669F7}" type="slidenum">
              <a:rPr lang="en-US" smtClean="0"/>
              <a:t>13</a:t>
            </a:fld>
            <a:endParaRPr lang="en-US"/>
          </a:p>
        </p:txBody>
      </p:sp>
    </p:spTree>
    <p:extLst>
      <p:ext uri="{BB962C8B-B14F-4D97-AF65-F5344CB8AC3E}">
        <p14:creationId xmlns:p14="http://schemas.microsoft.com/office/powerpoint/2010/main" val="447210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Later in Bootcamp we will dive into specifics of the renewal process, but it is noted here that the contract negotiation process will be used again during the renewal of the contract. </a:t>
            </a:r>
          </a:p>
          <a:p>
            <a:pPr marL="342900" indent="-342900">
              <a:buFont typeface="Arial" panose="020B0604020202020204" pitchFamily="34" charset="0"/>
              <a:buChar char="•"/>
            </a:pPr>
            <a:r>
              <a:rPr lang="en-US" dirty="0"/>
              <a:t>For most schools, this renewal process will begin at the four-year mark, as all new schools are required to have an initial charter term of at least four years, however at times the term is longer. During the renewal process some districts may utilize shorter term lengths based on performance or other concerns or may impose conditions that must be met before a contract is renewed for a longer term. </a:t>
            </a:r>
          </a:p>
          <a:p>
            <a:pPr marL="342900" indent="-342900">
              <a:buFont typeface="Arial" panose="020B0604020202020204" pitchFamily="34" charset="0"/>
              <a:buChar char="•"/>
            </a:pPr>
            <a:r>
              <a:rPr lang="en-US" dirty="0"/>
              <a:t>In general, CACSA recommends that the renewal contract term is a period of five years, which is best practice in most districts. This may be adjusted to a shorter term if issues are raised during the renewal process and more oversight is needed. </a:t>
            </a:r>
          </a:p>
        </p:txBody>
      </p:sp>
      <p:sp>
        <p:nvSpPr>
          <p:cNvPr id="4" name="Slide Number Placeholder 3"/>
          <p:cNvSpPr>
            <a:spLocks noGrp="1"/>
          </p:cNvSpPr>
          <p:nvPr>
            <p:ph type="sldNum" sz="quarter" idx="5"/>
          </p:nvPr>
        </p:nvSpPr>
        <p:spPr/>
        <p:txBody>
          <a:bodyPr/>
          <a:lstStyle/>
          <a:p>
            <a:fld id="{5F085DC6-3276-7043-866B-AAE2820669F7}" type="slidenum">
              <a:rPr lang="en-US" smtClean="0"/>
              <a:t>14</a:t>
            </a:fld>
            <a:endParaRPr lang="en-US"/>
          </a:p>
        </p:txBody>
      </p:sp>
    </p:spTree>
    <p:extLst>
      <p:ext uri="{BB962C8B-B14F-4D97-AF65-F5344CB8AC3E}">
        <p14:creationId xmlns:p14="http://schemas.microsoft.com/office/powerpoint/2010/main" val="1363495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a:solidFill>
                  <a:schemeClr val="tx1"/>
                </a:solidFill>
                <a:effectLst/>
                <a:latin typeface="+mn-lt"/>
                <a:ea typeface="+mn-ea"/>
                <a:cs typeface="+mn-cs"/>
              </a:rPr>
              <a:t>Review any questions and discuss </a:t>
            </a:r>
          </a:p>
          <a:p>
            <a:r>
              <a:rPr lang="en-US" sz="2400" b="1" kern="1200" dirty="0">
                <a:solidFill>
                  <a:schemeClr val="tx1"/>
                </a:solidFill>
                <a:effectLst/>
                <a:latin typeface="+mn-lt"/>
                <a:ea typeface="+mn-ea"/>
                <a:cs typeface="+mn-cs"/>
              </a:rPr>
              <a:t>(Session ends at 1:10pm)</a:t>
            </a:r>
            <a:endParaRPr lang="en-US" sz="2400" kern="1200" dirty="0">
              <a:solidFill>
                <a:schemeClr val="tx1"/>
              </a:solidFill>
              <a:effectLst/>
              <a:latin typeface="+mn-lt"/>
              <a:ea typeface="+mn-ea"/>
              <a:cs typeface="+mn-cs"/>
            </a:endParaRPr>
          </a:p>
          <a:p>
            <a:r>
              <a:rPr lang="en-US" sz="2400" b="1" kern="1200" dirty="0">
                <a:solidFill>
                  <a:schemeClr val="tx1"/>
                </a:solidFill>
                <a:effectLst/>
                <a:latin typeface="+mn-lt"/>
                <a:ea typeface="+mn-ea"/>
                <a:cs typeface="+mn-cs"/>
              </a:rPr>
              <a:t>(Next: 10mn Break)</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15</a:t>
            </a:fld>
            <a:endParaRPr lang="en-US"/>
          </a:p>
        </p:txBody>
      </p:sp>
    </p:spTree>
    <p:extLst>
      <p:ext uri="{BB962C8B-B14F-4D97-AF65-F5344CB8AC3E}">
        <p14:creationId xmlns:p14="http://schemas.microsoft.com/office/powerpoint/2010/main" val="2865800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16</a:t>
            </a:fld>
            <a:endParaRPr lang="en-US"/>
          </a:p>
        </p:txBody>
      </p:sp>
    </p:spTree>
    <p:extLst>
      <p:ext uri="{BB962C8B-B14F-4D97-AF65-F5344CB8AC3E}">
        <p14:creationId xmlns:p14="http://schemas.microsoft.com/office/powerpoint/2010/main" val="4163391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agenda</a:t>
            </a:r>
          </a:p>
        </p:txBody>
      </p:sp>
      <p:sp>
        <p:nvSpPr>
          <p:cNvPr id="4" name="Slide Number Placeholder 3"/>
          <p:cNvSpPr>
            <a:spLocks noGrp="1"/>
          </p:cNvSpPr>
          <p:nvPr>
            <p:ph type="sldNum" sz="quarter" idx="5"/>
          </p:nvPr>
        </p:nvSpPr>
        <p:spPr/>
        <p:txBody>
          <a:bodyPr/>
          <a:lstStyle/>
          <a:p>
            <a:fld id="{5F085DC6-3276-7043-866B-AAE2820669F7}" type="slidenum">
              <a:rPr lang="en-US" smtClean="0"/>
              <a:t>2</a:t>
            </a:fld>
            <a:endParaRPr lang="en-US"/>
          </a:p>
        </p:txBody>
      </p:sp>
    </p:spTree>
    <p:extLst>
      <p:ext uri="{BB962C8B-B14F-4D97-AF65-F5344CB8AC3E}">
        <p14:creationId xmlns:p14="http://schemas.microsoft.com/office/powerpoint/2010/main" val="231921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Here is a look again at our roadmap. In this session, we are going to continue to talk about the contract process, focusing on the contract negotiation process. </a:t>
            </a:r>
          </a:p>
          <a:p>
            <a:pPr marL="342900" indent="-342900">
              <a:buFont typeface="Arial" panose="020B0604020202020204" pitchFamily="34" charset="0"/>
              <a:buChar char="•"/>
            </a:pPr>
            <a:r>
              <a:rPr lang="en-US" dirty="0"/>
              <a:t>We will begin this session by looking at the negotiation process when drafting the initial contract but also touch on contract modifications and the negotiation process during renewals. </a:t>
            </a:r>
          </a:p>
          <a:p>
            <a:pPr marL="342900" indent="-342900">
              <a:buFont typeface="Arial" panose="020B0604020202020204" pitchFamily="34" charset="0"/>
              <a:buChar char="•"/>
            </a:pPr>
            <a:r>
              <a:rPr lang="en-US" dirty="0"/>
              <a:t>From here we will move past the start-up stage of charter schools you authorize and begin to look at what ongoing monitoring looks like. </a:t>
            </a:r>
          </a:p>
        </p:txBody>
      </p:sp>
      <p:sp>
        <p:nvSpPr>
          <p:cNvPr id="4" name="Slide Number Placeholder 3"/>
          <p:cNvSpPr>
            <a:spLocks noGrp="1"/>
          </p:cNvSpPr>
          <p:nvPr>
            <p:ph type="sldNum" sz="quarter" idx="5"/>
          </p:nvPr>
        </p:nvSpPr>
        <p:spPr/>
        <p:txBody>
          <a:bodyPr/>
          <a:lstStyle/>
          <a:p>
            <a:fld id="{5F085DC6-3276-7043-866B-AAE2820669F7}" type="slidenum">
              <a:rPr lang="en-US" smtClean="0"/>
              <a:t>3</a:t>
            </a:fld>
            <a:endParaRPr lang="en-US"/>
          </a:p>
        </p:txBody>
      </p:sp>
    </p:spTree>
    <p:extLst>
      <p:ext uri="{BB962C8B-B14F-4D97-AF65-F5344CB8AC3E}">
        <p14:creationId xmlns:p14="http://schemas.microsoft.com/office/powerpoint/2010/main" val="1389672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objectives</a:t>
            </a:r>
          </a:p>
          <a:p>
            <a:pPr marL="342900" indent="-342900">
              <a:buFont typeface="Arial" panose="020B0604020202020204" pitchFamily="34" charset="0"/>
              <a:buChar char="•"/>
            </a:pPr>
            <a:r>
              <a:rPr lang="en-US" dirty="0"/>
              <a:t>In this session we will start by reviewing the statutory requirements of the contract negotiation process as well as the steps authorizers should take to negotiate a contract. We will then discuss the statutory requirements and steps for modifying a contract. </a:t>
            </a:r>
          </a:p>
        </p:txBody>
      </p:sp>
      <p:sp>
        <p:nvSpPr>
          <p:cNvPr id="4" name="Slide Number Placeholder 3"/>
          <p:cNvSpPr>
            <a:spLocks noGrp="1"/>
          </p:cNvSpPr>
          <p:nvPr>
            <p:ph type="sldNum" sz="quarter" idx="5"/>
          </p:nvPr>
        </p:nvSpPr>
        <p:spPr/>
        <p:txBody>
          <a:bodyPr/>
          <a:lstStyle/>
          <a:p>
            <a:fld id="{5F085DC6-3276-7043-866B-AAE2820669F7}" type="slidenum">
              <a:rPr lang="en-US" smtClean="0"/>
              <a:t>4</a:t>
            </a:fld>
            <a:endParaRPr lang="en-US"/>
          </a:p>
        </p:txBody>
      </p:sp>
    </p:spTree>
    <p:extLst>
      <p:ext uri="{BB962C8B-B14F-4D97-AF65-F5344CB8AC3E}">
        <p14:creationId xmlns:p14="http://schemas.microsoft.com/office/powerpoint/2010/main" val="330674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three different types of contract negotiations this session will cover --the negotiation process when drafting the initial contract, the process for modification or amendments to an already executed contract, and the negotiation process during the charter renewal. </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Of the types of contract negotiations listed on this slide, which do you anticipate is the hardest to navigate as an authorizer?</a:t>
            </a:r>
          </a:p>
          <a:p>
            <a:endParaRPr lang="en-US" dirty="0"/>
          </a:p>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(CHAT: Of the types of contract negotiations listed on this slide, which do you anticipate is the hardest to navigate as an authorizer?)</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5</a:t>
            </a:fld>
            <a:endParaRPr lang="en-US"/>
          </a:p>
        </p:txBody>
      </p:sp>
    </p:spTree>
    <p:extLst>
      <p:ext uri="{BB962C8B-B14F-4D97-AF65-F5344CB8AC3E}">
        <p14:creationId xmlns:p14="http://schemas.microsoft.com/office/powerpoint/2010/main" val="1448666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There are multiple sections within Colorado charter law that speak to requirements when it comes to negotiating charter contracts. </a:t>
            </a:r>
          </a:p>
          <a:p>
            <a:pPr marL="342900" indent="-342900">
              <a:buFont typeface="Arial" panose="020B0604020202020204" pitchFamily="34" charset="0"/>
              <a:buChar char="•"/>
            </a:pPr>
            <a:r>
              <a:rPr lang="en-US" dirty="0"/>
              <a:t>The negotiation process is first mentioned in section 106 of the law, which states that the charter applicants and local school board may negotiate a contract, including for the use of a building within the district, or for the provision of any services, activities, or undertaking the school is required to carry out. </a:t>
            </a:r>
          </a:p>
        </p:txBody>
      </p:sp>
      <p:sp>
        <p:nvSpPr>
          <p:cNvPr id="4" name="Slide Number Placeholder 3"/>
          <p:cNvSpPr>
            <a:spLocks noGrp="1"/>
          </p:cNvSpPr>
          <p:nvPr>
            <p:ph type="sldNum" sz="quarter" idx="5"/>
          </p:nvPr>
        </p:nvSpPr>
        <p:spPr/>
        <p:txBody>
          <a:bodyPr/>
          <a:lstStyle/>
          <a:p>
            <a:fld id="{5F085DC6-3276-7043-866B-AAE2820669F7}" type="slidenum">
              <a:rPr lang="en-US" smtClean="0"/>
              <a:t>6</a:t>
            </a:fld>
            <a:endParaRPr lang="en-US"/>
          </a:p>
        </p:txBody>
      </p:sp>
    </p:spTree>
    <p:extLst>
      <p:ext uri="{BB962C8B-B14F-4D97-AF65-F5344CB8AC3E}">
        <p14:creationId xmlns:p14="http://schemas.microsoft.com/office/powerpoint/2010/main" val="835887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Statute also states that a school may negotiate with a district regarding the use of a school or the provisions of services. A district may impose conditions on a charter applicant, but only through the adoption of a resolution. </a:t>
            </a:r>
          </a:p>
          <a:p>
            <a:pPr marL="342900" indent="-342900">
              <a:buFont typeface="Arial" panose="020B0604020202020204" pitchFamily="34" charset="0"/>
              <a:buChar char="•"/>
            </a:pPr>
            <a:r>
              <a:rPr lang="en-US" dirty="0"/>
              <a:t>A school may still appeal to the state board if they disagree with these conditions. </a:t>
            </a:r>
          </a:p>
          <a:p>
            <a:pPr marL="342900" indent="-342900">
              <a:buFont typeface="Arial" panose="020B0604020202020204" pitchFamily="34" charset="0"/>
              <a:buChar char="•"/>
            </a:pPr>
            <a:r>
              <a:rPr lang="en-US" dirty="0"/>
              <a:t>Funding is also a topic that may be negotiated between the school and the district. </a:t>
            </a:r>
          </a:p>
        </p:txBody>
      </p:sp>
      <p:sp>
        <p:nvSpPr>
          <p:cNvPr id="4" name="Slide Number Placeholder 3"/>
          <p:cNvSpPr>
            <a:spLocks noGrp="1"/>
          </p:cNvSpPr>
          <p:nvPr>
            <p:ph type="sldNum" sz="quarter" idx="5"/>
          </p:nvPr>
        </p:nvSpPr>
        <p:spPr/>
        <p:txBody>
          <a:bodyPr/>
          <a:lstStyle/>
          <a:p>
            <a:fld id="{5F085DC6-3276-7043-866B-AAE2820669F7}" type="slidenum">
              <a:rPr lang="en-US" smtClean="0"/>
              <a:t>7</a:t>
            </a:fld>
            <a:endParaRPr lang="en-US"/>
          </a:p>
        </p:txBody>
      </p:sp>
    </p:spTree>
    <p:extLst>
      <p:ext uri="{BB962C8B-B14F-4D97-AF65-F5344CB8AC3E}">
        <p14:creationId xmlns:p14="http://schemas.microsoft.com/office/powerpoint/2010/main" val="1936982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CACSA recommends utilizing the 2020 model contract not only because it meets statutory requirements and reflects best practices, but also to help guide you through the negotiation process. </a:t>
            </a:r>
          </a:p>
          <a:p>
            <a:pPr marL="342900" indent="-342900">
              <a:buFont typeface="Arial" panose="020B0604020202020204" pitchFamily="34" charset="0"/>
              <a:buChar char="•"/>
            </a:pPr>
            <a:r>
              <a:rPr lang="en-US" dirty="0"/>
              <a:t>The model contract is designed with different versions of model language to use in certain sections. It also highlights where a district needs to customize the language. </a:t>
            </a:r>
          </a:p>
          <a:p>
            <a:pPr marL="342900" indent="-342900">
              <a:buFont typeface="Arial" panose="020B0604020202020204" pitchFamily="34" charset="0"/>
              <a:buChar char="•"/>
            </a:pPr>
            <a:r>
              <a:rPr lang="en-US" dirty="0"/>
              <a:t>The negotiation process between the school and local board must be concluded within 90 days of the vote of approval of the application, and the school’s governing board and the authorizer must agree on all components of the charter and amendments included. </a:t>
            </a:r>
          </a:p>
          <a:p>
            <a:pPr marL="342900" indent="-342900">
              <a:buFont typeface="Arial" panose="020B0604020202020204" pitchFamily="34" charset="0"/>
              <a:buChar char="•"/>
            </a:pPr>
            <a:r>
              <a:rPr lang="en-US" dirty="0"/>
              <a:t>A district may only impose unilateral conditions in a contract if the local board adopts a resolution imposing these conditions stating the reasons for imposing them. A school may then appeal these conditions to the state board by filing an appeal.  </a:t>
            </a:r>
          </a:p>
          <a:p>
            <a:pPr marL="342900" indent="-342900">
              <a:buFont typeface="Arial" panose="020B0604020202020204" pitchFamily="34" charset="0"/>
              <a:buChar char="•"/>
            </a:pPr>
            <a:r>
              <a:rPr lang="en-US" dirty="0">
                <a:highlight>
                  <a:srgbClr val="FFFF00"/>
                </a:highlight>
              </a:rPr>
              <a:t>The use of unilateral conditions can be tricky, and boards and staff should consult with legal counsel about the appropriate way to codify and pursue such conditions. Handling these issues correctly during the charter renewal process and the board resolution are important parts of implementing conditions that are less likely to be overturned on appeal. </a:t>
            </a:r>
          </a:p>
        </p:txBody>
      </p:sp>
      <p:sp>
        <p:nvSpPr>
          <p:cNvPr id="4" name="Slide Number Placeholder 3"/>
          <p:cNvSpPr>
            <a:spLocks noGrp="1"/>
          </p:cNvSpPr>
          <p:nvPr>
            <p:ph type="sldNum" sz="quarter" idx="5"/>
          </p:nvPr>
        </p:nvSpPr>
        <p:spPr/>
        <p:txBody>
          <a:bodyPr/>
          <a:lstStyle/>
          <a:p>
            <a:fld id="{5F085DC6-3276-7043-866B-AAE2820669F7}" type="slidenum">
              <a:rPr lang="en-US" smtClean="0"/>
              <a:t>8</a:t>
            </a:fld>
            <a:endParaRPr lang="en-US"/>
          </a:p>
        </p:txBody>
      </p:sp>
    </p:spTree>
    <p:extLst>
      <p:ext uri="{BB962C8B-B14F-4D97-AF65-F5344CB8AC3E}">
        <p14:creationId xmlns:p14="http://schemas.microsoft.com/office/powerpoint/2010/main" val="3065169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During the negotiation process, it’s important to revisit your authorizing office mission and vision and ground any decisions in what your mission is. </a:t>
            </a:r>
          </a:p>
          <a:p>
            <a:pPr marL="342900" indent="-342900">
              <a:buFont typeface="Arial" panose="020B0604020202020204" pitchFamily="34" charset="0"/>
              <a:buChar char="•"/>
            </a:pPr>
            <a:r>
              <a:rPr lang="en-US" dirty="0"/>
              <a:t>It is clearly stated in law that any changes or additions to a charter contract need to continue to uphold the school’s autonomy and not limit the flexibilities given to charter schools in the state of Colorado. </a:t>
            </a:r>
          </a:p>
          <a:p>
            <a:pPr marL="342900" indent="-342900">
              <a:buFont typeface="Arial" panose="020B0604020202020204" pitchFamily="34" charset="0"/>
              <a:buChar char="•"/>
            </a:pPr>
            <a:r>
              <a:rPr lang="en-US" dirty="0"/>
              <a:t>In addition, there may be times where you may want to seek out input from community members to ensure that all decisions made are in the best interest of students and families.</a:t>
            </a:r>
          </a:p>
          <a:p>
            <a:pPr marL="342900" indent="-342900">
              <a:buFont typeface="Arial" panose="020B0604020202020204" pitchFamily="34" charset="0"/>
              <a:buChar char="•"/>
            </a:pPr>
            <a:r>
              <a:rPr lang="en-US" dirty="0"/>
              <a:t>You may also need to seek legal counsel at times to ensure contract negotiations are handled appropriately, largely to avoid an appeals process and being overturned by the State Board. </a:t>
            </a:r>
          </a:p>
          <a:p>
            <a:endParaRPr lang="en-US" dirty="0"/>
          </a:p>
          <a:p>
            <a:r>
              <a:rPr lang="en-US" dirty="0"/>
              <a:t>(</a:t>
            </a:r>
            <a:r>
              <a:rPr lang="en-US" sz="2400" kern="1200" dirty="0">
                <a:solidFill>
                  <a:schemeClr val="tx1"/>
                </a:solidFill>
                <a:effectLst/>
                <a:latin typeface="+mn-lt"/>
                <a:ea typeface="+mn-ea"/>
                <a:cs typeface="+mn-cs"/>
              </a:rPr>
              <a:t>CHAT: When might an authorizer feel like they should seek community input in a contract negotiation?)</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9</a:t>
            </a:fld>
            <a:endParaRPr lang="en-US"/>
          </a:p>
        </p:txBody>
      </p:sp>
    </p:spTree>
    <p:extLst>
      <p:ext uri="{BB962C8B-B14F-4D97-AF65-F5344CB8AC3E}">
        <p14:creationId xmlns:p14="http://schemas.microsoft.com/office/powerpoint/2010/main" val="24142362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1.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7.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9.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0.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2.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3.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5.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6.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7.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8.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5.emf"/><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0.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1.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2.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3.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4.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5.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6.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7.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8.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9.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1.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2.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3.jp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4.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5.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6.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7.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9.jp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mailto:email@wested.org" TargetMode="External"/><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V1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89341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V1J">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7726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V1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797143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V1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18372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V1M">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65732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 V1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42066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 V1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149789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FC82FBAE-7594-E84B-BAC8-9ABE6C38C36B}"/>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E7297C9-3036-2E4A-B784-8E82353D39F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AE639E22-7B42-B744-9385-A1EBC60D4C00}"/>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marR="0" indent="0" algn="l" defTabSz="1828800" rtl="0" eaLnBrk="1" fontAlgn="auto" latinLnBrk="0" hangingPunct="1">
              <a:lnSpc>
                <a:spcPct val="110000"/>
              </a:lnSpc>
              <a:spcBef>
                <a:spcPts val="0"/>
              </a:spcBef>
              <a:spcAft>
                <a:spcPts val="600"/>
              </a:spcAft>
              <a:buClrTx/>
              <a:buSzTx/>
              <a:buFont typeface="Arial" panose="020B0604020202020204" pitchFamily="34" charset="0"/>
              <a:buNone/>
              <a:tabLst/>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568AA2F4-0FA4-1B4C-A354-2A9AFDA56AA4}"/>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F1E890B9-99AB-9D45-B4E1-0D5676964232}"/>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logo&#10;&#10;Description automatically generated">
            <a:extLst>
              <a:ext uri="{FF2B5EF4-FFF2-40B4-BE49-F238E27FC236}">
                <a16:creationId xmlns:a16="http://schemas.microsoft.com/office/drawing/2014/main" id="{2DA60C44-B045-E34F-ADC9-334C9072DE3F}"/>
              </a:ext>
            </a:extLst>
          </p:cNvPr>
          <p:cNvPicPr>
            <a:picLocks noChangeAspect="1"/>
          </p:cNvPicPr>
          <p:nvPr userDrawn="1"/>
        </p:nvPicPr>
        <p:blipFill>
          <a:blip r:embed="rId4"/>
          <a:stretch>
            <a:fillRect/>
          </a:stretch>
        </p:blipFill>
        <p:spPr>
          <a:xfrm>
            <a:off x="18110791" y="1176326"/>
            <a:ext cx="4876800" cy="2184400"/>
          </a:xfrm>
          <a:prstGeom prst="rect">
            <a:avLst/>
          </a:prstGeom>
        </p:spPr>
      </p:pic>
    </p:spTree>
    <p:extLst>
      <p:ext uri="{BB962C8B-B14F-4D97-AF65-F5344CB8AC3E}">
        <p14:creationId xmlns:p14="http://schemas.microsoft.com/office/powerpoint/2010/main" val="3451552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20B2286C-419F-C342-B6F9-992A9D8EE8B5}"/>
              </a:ext>
            </a:extLst>
          </p:cNvPr>
          <p:cNvSpPr/>
          <p:nvPr userDrawn="1"/>
        </p:nvSpPr>
        <p:spPr>
          <a:xfrm>
            <a:off x="0" y="-33014"/>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A6EB492-7438-9247-9F4F-E62E8479F88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566842F6-A76A-1044-AD3D-F6CB39BC6EC8}"/>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DD8A5049-4FF9-CB41-98E8-35C9647F7211}"/>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C4321238-4EC9-524B-83E1-212D624A969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532DBA13-437C-2A41-9BDC-EB6C95AE7F48}"/>
              </a:ext>
            </a:extLst>
          </p:cNvPr>
          <p:cNvPicPr>
            <a:picLocks noChangeAspect="1"/>
          </p:cNvPicPr>
          <p:nvPr userDrawn="1"/>
        </p:nvPicPr>
        <p:blipFill>
          <a:blip r:embed="rId4"/>
          <a:stretch>
            <a:fillRect/>
          </a:stretch>
        </p:blipFill>
        <p:spPr>
          <a:xfrm>
            <a:off x="18110791" y="1176326"/>
            <a:ext cx="4876800" cy="2184400"/>
          </a:xfrm>
          <a:prstGeom prst="rect">
            <a:avLst/>
          </a:prstGeom>
        </p:spPr>
      </p:pic>
    </p:spTree>
    <p:extLst>
      <p:ext uri="{BB962C8B-B14F-4D97-AF65-F5344CB8AC3E}">
        <p14:creationId xmlns:p14="http://schemas.microsoft.com/office/powerpoint/2010/main" val="694304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V2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A6A57B8-A13C-F54C-A4F1-AED2C4215B6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F06B6513-5184-7046-B0C3-F5697E17E43D}"/>
              </a:ext>
            </a:extLst>
          </p:cNvPr>
          <p:cNvSpPr>
            <a:spLocks noGrp="1"/>
          </p:cNvSpPr>
          <p:nvPr>
            <p:ph type="subTitle" idx="1"/>
          </p:nvPr>
        </p:nvSpPr>
        <p:spPr>
          <a:xfrm>
            <a:off x="1645921" y="10302087"/>
            <a:ext cx="21277862" cy="3000958"/>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435891B-5880-B34F-9132-E1AF4750B3CE}"/>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4E721D-385C-B644-9482-22F48B6D77F4}"/>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logo&#10;&#10;Description automatically generated">
            <a:extLst>
              <a:ext uri="{FF2B5EF4-FFF2-40B4-BE49-F238E27FC236}">
                <a16:creationId xmlns:a16="http://schemas.microsoft.com/office/drawing/2014/main" id="{74F7646C-1089-CF4D-83C8-FD8043AB7302}"/>
              </a:ext>
            </a:extLst>
          </p:cNvPr>
          <p:cNvPicPr>
            <a:picLocks noChangeAspect="1"/>
          </p:cNvPicPr>
          <p:nvPr userDrawn="1"/>
        </p:nvPicPr>
        <p:blipFill>
          <a:blip r:embed="rId4"/>
          <a:stretch>
            <a:fillRect/>
          </a:stretch>
        </p:blipFill>
        <p:spPr>
          <a:xfrm>
            <a:off x="18110791" y="1176326"/>
            <a:ext cx="4876800" cy="2184400"/>
          </a:xfrm>
          <a:prstGeom prst="rect">
            <a:avLst/>
          </a:prstGeom>
        </p:spPr>
      </p:pic>
    </p:spTree>
    <p:extLst>
      <p:ext uri="{BB962C8B-B14F-4D97-AF65-F5344CB8AC3E}">
        <p14:creationId xmlns:p14="http://schemas.microsoft.com/office/powerpoint/2010/main" val="379522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V2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8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219292B-613F-AC4A-91CA-1074FF66930A}"/>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8253011F-00B5-DC46-AEAA-C976A39356E3}"/>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D9784CCA-B230-A64B-9E1C-E47398EFF2C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289B389C-D63C-834F-B2E2-AF9138CE6379}"/>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A0FE0D2F-E2E3-4048-9D63-3E46AD9EC8D4}"/>
              </a:ext>
            </a:extLst>
          </p:cNvPr>
          <p:cNvPicPr>
            <a:picLocks noChangeAspect="1"/>
          </p:cNvPicPr>
          <p:nvPr userDrawn="1"/>
        </p:nvPicPr>
        <p:blipFill>
          <a:blip r:embed="rId4"/>
          <a:stretch>
            <a:fillRect/>
          </a:stretch>
        </p:blipFill>
        <p:spPr>
          <a:xfrm>
            <a:off x="18110791" y="1176326"/>
            <a:ext cx="4876800" cy="2184400"/>
          </a:xfrm>
          <a:prstGeom prst="rect">
            <a:avLst/>
          </a:prstGeom>
        </p:spPr>
      </p:pic>
    </p:spTree>
    <p:extLst>
      <p:ext uri="{BB962C8B-B14F-4D97-AF65-F5344CB8AC3E}">
        <p14:creationId xmlns:p14="http://schemas.microsoft.com/office/powerpoint/2010/main" val="101498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V1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678739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V2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32336"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35966F7-509B-9B45-932D-B1FF33E811E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F69F327-8B75-C341-814C-2BD44AB53DF1}"/>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2E3DB33-3F2A-3E48-BC9C-09A79034A78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0C67228D-F68B-004F-8EF3-AC770334A5D5}"/>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030C2F04-55D3-BD4D-B21A-91A59D748766}"/>
              </a:ext>
            </a:extLst>
          </p:cNvPr>
          <p:cNvPicPr>
            <a:picLocks noChangeAspect="1"/>
          </p:cNvPicPr>
          <p:nvPr userDrawn="1"/>
        </p:nvPicPr>
        <p:blipFill>
          <a:blip r:embed="rId4"/>
          <a:stretch>
            <a:fillRect/>
          </a:stretch>
        </p:blipFill>
        <p:spPr>
          <a:xfrm>
            <a:off x="18110791" y="1176326"/>
            <a:ext cx="4876800" cy="2184400"/>
          </a:xfrm>
          <a:prstGeom prst="rect">
            <a:avLst/>
          </a:prstGeom>
        </p:spPr>
      </p:pic>
    </p:spTree>
    <p:extLst>
      <p:ext uri="{BB962C8B-B14F-4D97-AF65-F5344CB8AC3E}">
        <p14:creationId xmlns:p14="http://schemas.microsoft.com/office/powerpoint/2010/main" val="125156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V2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0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B8051C3-9ABB-D544-93C5-15ED66B035C1}"/>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69C606E-0B3C-F748-A283-522A77CF4579}"/>
              </a:ext>
            </a:extLst>
          </p:cNvPr>
          <p:cNvSpPr>
            <a:spLocks noGrp="1"/>
          </p:cNvSpPr>
          <p:nvPr>
            <p:ph type="subTitle" idx="1"/>
          </p:nvPr>
        </p:nvSpPr>
        <p:spPr>
          <a:xfrm>
            <a:off x="1645921" y="10302086"/>
            <a:ext cx="21277862" cy="2971461"/>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CC08941-A7FE-CE4F-B404-BD781ED7142D}"/>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583A12-B3EC-744B-A823-4A550748B3F3}"/>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28A2EDD5-CB55-BC40-B999-B11BE583E8CE}"/>
              </a:ext>
            </a:extLst>
          </p:cNvPr>
          <p:cNvPicPr>
            <a:picLocks noChangeAspect="1"/>
          </p:cNvPicPr>
          <p:nvPr userDrawn="1"/>
        </p:nvPicPr>
        <p:blipFill>
          <a:blip r:embed="rId4"/>
          <a:stretch>
            <a:fillRect/>
          </a:stretch>
        </p:blipFill>
        <p:spPr>
          <a:xfrm>
            <a:off x="18110791" y="1176326"/>
            <a:ext cx="4876800" cy="2184400"/>
          </a:xfrm>
          <a:prstGeom prst="rect">
            <a:avLst/>
          </a:prstGeom>
        </p:spPr>
      </p:pic>
    </p:spTree>
    <p:extLst>
      <p:ext uri="{BB962C8B-B14F-4D97-AF65-F5344CB8AC3E}">
        <p14:creationId xmlns:p14="http://schemas.microsoft.com/office/powerpoint/2010/main" val="4020032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V2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4D1835F0-B555-8C4A-BAB9-416C3803FC77}"/>
              </a:ext>
            </a:extLst>
          </p:cNvPr>
          <p:cNvPicPr>
            <a:picLocks noChangeAspect="1"/>
          </p:cNvPicPr>
          <p:nvPr userDrawn="1"/>
        </p:nvPicPr>
        <p:blipFill>
          <a:blip r:embed="rId4"/>
          <a:stretch>
            <a:fillRect/>
          </a:stretch>
        </p:blipFill>
        <p:spPr>
          <a:xfrm>
            <a:off x="18110791" y="1176326"/>
            <a:ext cx="4876800" cy="2184400"/>
          </a:xfrm>
          <a:prstGeom prst="rect">
            <a:avLst/>
          </a:prstGeom>
        </p:spPr>
      </p:pic>
    </p:spTree>
    <p:extLst>
      <p:ext uri="{BB962C8B-B14F-4D97-AF65-F5344CB8AC3E}">
        <p14:creationId xmlns:p14="http://schemas.microsoft.com/office/powerpoint/2010/main" val="1098433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 V2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3F35AB6F-4498-D949-9A41-B0E7C1E0C2D7}"/>
              </a:ext>
            </a:extLst>
          </p:cNvPr>
          <p:cNvPicPr>
            <a:picLocks noChangeAspect="1"/>
          </p:cNvPicPr>
          <p:nvPr userDrawn="1"/>
        </p:nvPicPr>
        <p:blipFill>
          <a:blip r:embed="rId4"/>
          <a:stretch>
            <a:fillRect/>
          </a:stretch>
        </p:blipFill>
        <p:spPr>
          <a:xfrm>
            <a:off x="18110791" y="1176326"/>
            <a:ext cx="4876800" cy="2184400"/>
          </a:xfrm>
          <a:prstGeom prst="rect">
            <a:avLst/>
          </a:prstGeom>
        </p:spPr>
      </p:pic>
    </p:spTree>
    <p:extLst>
      <p:ext uri="{BB962C8B-B14F-4D97-AF65-F5344CB8AC3E}">
        <p14:creationId xmlns:p14="http://schemas.microsoft.com/office/powerpoint/2010/main" val="2104845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r Section Intro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0"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49D23160-A158-694C-87FA-2CAB6A23E7BE}"/>
              </a:ext>
            </a:extLst>
          </p:cNvPr>
          <p:cNvPicPr>
            <a:picLocks noChangeAspect="1"/>
          </p:cNvPicPr>
          <p:nvPr userDrawn="1"/>
        </p:nvPicPr>
        <p:blipFill>
          <a:blip r:embed="rId4"/>
          <a:stretch>
            <a:fillRect/>
          </a:stretch>
        </p:blipFill>
        <p:spPr>
          <a:xfrm>
            <a:off x="18409660" y="495442"/>
            <a:ext cx="5080000" cy="2235200"/>
          </a:xfrm>
          <a:prstGeom prst="rect">
            <a:avLst/>
          </a:prstGeom>
        </p:spPr>
      </p:pic>
    </p:spTree>
    <p:extLst>
      <p:ext uri="{BB962C8B-B14F-4D97-AF65-F5344CB8AC3E}">
        <p14:creationId xmlns:p14="http://schemas.microsoft.com/office/powerpoint/2010/main" val="371212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r Section Intro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8608"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C36ADA5D-BBA4-F140-971E-E6C87FCEB52A}"/>
              </a:ext>
            </a:extLst>
          </p:cNvPr>
          <p:cNvPicPr>
            <a:picLocks noChangeAspect="1"/>
          </p:cNvPicPr>
          <p:nvPr userDrawn="1"/>
        </p:nvPicPr>
        <p:blipFill>
          <a:blip r:embed="rId4"/>
          <a:stretch>
            <a:fillRect/>
          </a:stretch>
        </p:blipFill>
        <p:spPr>
          <a:xfrm>
            <a:off x="18409660" y="495442"/>
            <a:ext cx="5080000" cy="2235200"/>
          </a:xfrm>
          <a:prstGeom prst="rect">
            <a:avLst/>
          </a:prstGeom>
        </p:spPr>
      </p:pic>
    </p:spTree>
    <p:extLst>
      <p:ext uri="{BB962C8B-B14F-4D97-AF65-F5344CB8AC3E}">
        <p14:creationId xmlns:p14="http://schemas.microsoft.com/office/powerpoint/2010/main" val="2306378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Slide - Early Childho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6" name="Straight Connector 15">
            <a:extLst>
              <a:ext uri="{FF2B5EF4-FFF2-40B4-BE49-F238E27FC236}">
                <a16:creationId xmlns:a16="http://schemas.microsoft.com/office/drawing/2014/main" id="{7FD0D614-F02A-1340-AB02-475BD84EFB7D}"/>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person, fence, woman, holding&#10;&#10;Description automatically generated">
            <a:extLst>
              <a:ext uri="{FF2B5EF4-FFF2-40B4-BE49-F238E27FC236}">
                <a16:creationId xmlns:a16="http://schemas.microsoft.com/office/drawing/2014/main" id="{D1F3BFDE-E62A-504B-807A-FE642E485A6A}"/>
              </a:ext>
            </a:extLst>
          </p:cNvPr>
          <p:cNvPicPr>
            <a:picLocks noChangeAspect="1"/>
          </p:cNvPicPr>
          <p:nvPr userDrawn="1"/>
        </p:nvPicPr>
        <p:blipFill>
          <a:blip r:embed="rId2"/>
          <a:stretch>
            <a:fill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Tree>
    <p:extLst>
      <p:ext uri="{BB962C8B-B14F-4D97-AF65-F5344CB8AC3E}">
        <p14:creationId xmlns:p14="http://schemas.microsoft.com/office/powerpoint/2010/main" val="4200711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Slide - Element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BB81C42C-7A9B-1C4A-8FE8-34A62E410D1A}"/>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80D5EFD5-F699-3B4D-96FC-5B437B0120D1}"/>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996F7C9F-79F1-7E4B-9F87-B8A35425129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B0E9382-0FD5-EC4A-AE1E-667D351875E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1C9CF33-D7F4-2C4B-9B90-300DD7AF1D8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90222E1-B2F7-9C4A-B899-203C6ED434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
        <p:nvSpPr>
          <p:cNvPr id="2" name="TextBox 1">
            <a:extLst>
              <a:ext uri="{FF2B5EF4-FFF2-40B4-BE49-F238E27FC236}">
                <a16:creationId xmlns:a16="http://schemas.microsoft.com/office/drawing/2014/main" id="{D4A3D9A9-F3F3-3143-AC39-778B535CEFAB}"/>
              </a:ext>
            </a:extLst>
          </p:cNvPr>
          <p:cNvSpPr txBox="1"/>
          <p:nvPr userDrawn="1"/>
        </p:nvSpPr>
        <p:spPr>
          <a:xfrm>
            <a:off x="27966838" y="-793630"/>
            <a:ext cx="184731" cy="369332"/>
          </a:xfrm>
          <a:prstGeom prst="rect">
            <a:avLst/>
          </a:prstGeom>
        </p:spPr>
        <p:txBody>
          <a:bodyPr wrap="none" rtlCol="0">
            <a:spAutoFit/>
          </a:bodyPr>
          <a:lstStyle/>
          <a:p>
            <a:pPr algn="l"/>
            <a:endParaRPr lang="en-US" dirty="0"/>
          </a:p>
        </p:txBody>
      </p:sp>
    </p:spTree>
    <p:extLst>
      <p:ext uri="{BB962C8B-B14F-4D97-AF65-F5344CB8AC3E}">
        <p14:creationId xmlns:p14="http://schemas.microsoft.com/office/powerpoint/2010/main" val="520580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Slide - Middle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85C0270-373A-0440-BA41-7F7966A87DE9}"/>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D0EC4BC-9D51-C14E-A391-BCE821C48C9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DECF53F4-468C-6E4C-A27B-FAA82B36AF91}"/>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B8524C3-4A81-384D-8E00-AA25EE2534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8C096EB-3467-C940-B55E-6D5F159BDB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F9A8A8DF-09BC-4548-AF4A-FAB47E2083F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40786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Slide - High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8E944FE5-3A6D-7C49-BD3E-DD7ED783E3AC}"/>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63AF24D4-357C-574A-8C9E-146F304A980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1A3A8833-CB1F-804A-8ABC-4B8BDE2457D3}"/>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7047C9-9538-5649-B053-EE0A74FB4346}"/>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4417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V1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3260686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Slide - Adul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61879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genda Slide - Infa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rm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6131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Agenda Slide - Infant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63465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Intro Slide - V1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5" name="Text Placeholder 4">
            <a:extLst>
              <a:ext uri="{FF2B5EF4-FFF2-40B4-BE49-F238E27FC236}">
                <a16:creationId xmlns:a16="http://schemas.microsoft.com/office/drawing/2014/main" id="{F78048B6-E825-6C48-93FA-12979CC8DD77}"/>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7" name="Text Placeholder 6">
            <a:extLst>
              <a:ext uri="{FF2B5EF4-FFF2-40B4-BE49-F238E27FC236}">
                <a16:creationId xmlns:a16="http://schemas.microsoft.com/office/drawing/2014/main" id="{A44BC0C4-5994-6243-8BB6-FF1D97CA5A2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6" name="Straight Connector 15">
            <a:extLst>
              <a:ext uri="{FF2B5EF4-FFF2-40B4-BE49-F238E27FC236}">
                <a16:creationId xmlns:a16="http://schemas.microsoft.com/office/drawing/2014/main" id="{29969A35-C4A1-9D47-A2CB-CE3A0A4DE1B4}"/>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ADD9B2-8F6D-E44B-86B9-DA2C3B90C5E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1345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Intro Slide - V1B">
    <p:spTree>
      <p:nvGrpSpPr>
        <p:cNvPr id="1" name=""/>
        <p:cNvGrpSpPr/>
        <p:nvPr/>
      </p:nvGrpSpPr>
      <p:grpSpPr>
        <a:xfrm>
          <a:off x="0" y="0"/>
          <a:ext cx="0" cy="0"/>
          <a:chOff x="0" y="0"/>
          <a:chExt cx="0" cy="0"/>
        </a:xfrm>
      </p:grpSpPr>
      <p:pic>
        <p:nvPicPr>
          <p:cNvPr id="6" name="Picture 5" descr="A picture containing person, indoor, sitting, laptop&#10;&#10;Description automatically generated">
            <a:extLst>
              <a:ext uri="{FF2B5EF4-FFF2-40B4-BE49-F238E27FC236}">
                <a16:creationId xmlns:a16="http://schemas.microsoft.com/office/drawing/2014/main" id="{458ECE1C-FA52-C94C-983F-FD1CDBEBD76D}"/>
              </a:ext>
            </a:extLst>
          </p:cNvPr>
          <p:cNvPicPr>
            <a:picLocks noChangeAspect="1"/>
          </p:cNvPicPr>
          <p:nvPr userDrawn="1"/>
        </p:nvPicPr>
        <p:blipFill>
          <a:blip r:embed="rId2"/>
          <a:stretch>
            <a:fillRect/>
          </a:stretch>
        </p:blipFill>
        <p:spPr>
          <a:xfrm>
            <a:off x="-1" y="-35408"/>
            <a:ext cx="12223473" cy="13751407"/>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0977F4B-672A-B346-B6F7-1C065EC52D8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A6CBB0EC-434C-124A-8B12-07AA3D42DBEF}"/>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2BD38A2-A895-A04B-A953-E0C478FC49F8}"/>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F49801D0-B840-D440-A916-467A7CB666EE}"/>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4D26DA-4F33-164E-9DFE-75AB7ED6289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13136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Intro Slide - V1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D8F1464-291D-1943-AE70-12BEF12D106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414E1B2B-BACD-5A4D-9FFB-2A3C02DF828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69656662-C8AA-6E4E-8D49-5C380588509B}"/>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C303A435-A2EF-3C48-82C5-D8394FD681A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5BE700-036B-3A48-899B-760AC771A6A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27076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Intro Slide - V1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4F00D45D-9AE3-8648-A777-8F49E6F381DF}"/>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9EA93C37-5DC6-1F47-838E-DEB176E76804}"/>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065421E-A998-424D-AA69-DB2A3EB95D7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7857FCF2-08B8-5E4E-967E-EA48A72847E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68AC1D-44DA-264A-B16F-C929CFDD44F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0585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Intro Slide - V1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87480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Intro Slide - V1F">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99906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Intro Slide - V2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9C5A8921-97EA-5D48-972F-C3347D12F3CC}"/>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6A8368F1-010B-AB48-BB2A-4E4D4944FF6C}"/>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AE915D0B-3512-E44D-BB48-4E904EA5B10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descr="Logo&#10;&#10;Description automatically generated">
            <a:extLst>
              <a:ext uri="{FF2B5EF4-FFF2-40B4-BE49-F238E27FC236}">
                <a16:creationId xmlns:a16="http://schemas.microsoft.com/office/drawing/2014/main" id="{5D52B4B7-4274-D144-9F4D-BD573C9B462B}"/>
              </a:ext>
            </a:extLst>
          </p:cNvPr>
          <p:cNvPicPr>
            <a:picLocks noChangeAspect="1"/>
          </p:cNvPicPr>
          <p:nvPr userDrawn="1"/>
        </p:nvPicPr>
        <p:blipFill>
          <a:blip r:embed="rId4"/>
          <a:stretch>
            <a:fillRect/>
          </a:stretch>
        </p:blipFill>
        <p:spPr>
          <a:xfrm>
            <a:off x="18409660" y="495442"/>
            <a:ext cx="5080000" cy="2235200"/>
          </a:xfrm>
          <a:prstGeom prst="rect">
            <a:avLst/>
          </a:prstGeom>
        </p:spPr>
      </p:pic>
    </p:spTree>
    <p:extLst>
      <p:ext uri="{BB962C8B-B14F-4D97-AF65-F5344CB8AC3E}">
        <p14:creationId xmlns:p14="http://schemas.microsoft.com/office/powerpoint/2010/main" val="572848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V1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8426908" y="2529400"/>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78345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Intro Slide - V2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3E0F194A-F74D-E64A-8194-CFBFB724188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251B3CC7-BCEE-E94A-8062-1784247C2EBD}"/>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4759974-A814-0F43-99E3-03B97A7B4D8D}"/>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8C9A18F-194B-D846-A197-8E12A2527A38}"/>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14" name="Picture 13" descr="Logo&#10;&#10;Description automatically generated">
            <a:extLst>
              <a:ext uri="{FF2B5EF4-FFF2-40B4-BE49-F238E27FC236}">
                <a16:creationId xmlns:a16="http://schemas.microsoft.com/office/drawing/2014/main" id="{96148B01-E3E8-C746-ACD0-3CF4653EA029}"/>
              </a:ext>
            </a:extLst>
          </p:cNvPr>
          <p:cNvPicPr>
            <a:picLocks noChangeAspect="1"/>
          </p:cNvPicPr>
          <p:nvPr userDrawn="1"/>
        </p:nvPicPr>
        <p:blipFill>
          <a:blip r:embed="rId4"/>
          <a:stretch>
            <a:fillRect/>
          </a:stretch>
        </p:blipFill>
        <p:spPr>
          <a:xfrm>
            <a:off x="18409660" y="495442"/>
            <a:ext cx="5080000" cy="2235200"/>
          </a:xfrm>
          <a:prstGeom prst="rect">
            <a:avLst/>
          </a:prstGeom>
        </p:spPr>
      </p:pic>
    </p:spTree>
    <p:extLst>
      <p:ext uri="{BB962C8B-B14F-4D97-AF65-F5344CB8AC3E}">
        <p14:creationId xmlns:p14="http://schemas.microsoft.com/office/powerpoint/2010/main" val="3176132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Intro Slide - V2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3425B2DD-E8D8-BC49-A2FA-411D0E3C89C7}"/>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D8F4B7E-4AAD-B849-8A12-EFBC2204D782}"/>
              </a:ext>
            </a:extLst>
          </p:cNvPr>
          <p:cNvPicPr>
            <a:picLocks noChangeAspect="1"/>
          </p:cNvPicPr>
          <p:nvPr userDrawn="1"/>
        </p:nvPicPr>
        <p:blipFill>
          <a:blip r:embed="rId3"/>
          <a:srcRect/>
          <a:stretch/>
        </p:blipFill>
        <p:spPr>
          <a:xfrm>
            <a:off x="1766662" y="882339"/>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2722298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Intro Slide - V2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C02E1FFC-12CE-7D40-B0C2-853338CBC55F}"/>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54B4861D-1833-2642-B1A3-0390069210FB}"/>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915A614-4CD1-774F-91CA-0186A984C8F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754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Intro Slide - V2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B9A0FC65-82A3-2541-A132-E24CE3AC0454}"/>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
        <p:nvSpPr>
          <p:cNvPr id="13" name="Title 1">
            <a:extLst>
              <a:ext uri="{FF2B5EF4-FFF2-40B4-BE49-F238E27FC236}">
                <a16:creationId xmlns:a16="http://schemas.microsoft.com/office/drawing/2014/main" id="{60D8FAC9-4D8A-EB4C-97BC-382E786007D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6" name="Content Placeholder 13">
            <a:extLst>
              <a:ext uri="{FF2B5EF4-FFF2-40B4-BE49-F238E27FC236}">
                <a16:creationId xmlns:a16="http://schemas.microsoft.com/office/drawing/2014/main" id="{9B725B4F-7EEF-D842-9114-1424C9C1836A}"/>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7" name="Straight Connector 16">
            <a:extLst>
              <a:ext uri="{FF2B5EF4-FFF2-40B4-BE49-F238E27FC236}">
                <a16:creationId xmlns:a16="http://schemas.microsoft.com/office/drawing/2014/main" id="{C2B96A7A-BF2C-794C-B335-66A757B1BF11}"/>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489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Intro Slide - V2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136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Intro Slide - V2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199527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Intro Slide - V2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989742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 V3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8" name="Straight Connector 7">
            <a:extLst>
              <a:ext uri="{FF2B5EF4-FFF2-40B4-BE49-F238E27FC236}">
                <a16:creationId xmlns:a16="http://schemas.microsoft.com/office/drawing/2014/main" id="{2A9E626A-93E4-C742-AE1E-4BC6D9ADB256}"/>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74E6E17-0C00-0D4B-A17E-3D74712E3268}"/>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8E9212B5-6A3E-344A-B8F5-9FCB9F1A1C76}"/>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497A33F-B961-424F-AB11-D5F5DA6AD1C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2" name="Slide Number Placeholder 5">
            <a:extLst>
              <a:ext uri="{FF2B5EF4-FFF2-40B4-BE49-F238E27FC236}">
                <a16:creationId xmlns:a16="http://schemas.microsoft.com/office/drawing/2014/main" id="{836C4C1D-5839-B14A-9D3F-9F82C3EF6D0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414574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lide - V3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22F5990-62C5-6D4C-9595-F3472A94BE62}"/>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1145565D-4B7C-9D45-AD95-8E8D306FCF99}"/>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7A78B7A-F45B-224A-991B-DC2B90A250ED}"/>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CFC3319-5D17-E343-A643-0CCC2184BB57}"/>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51727AEF-C9AC-8F45-86B3-9FA35EE0788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2414214-6C25-F94B-9294-718714B2A34F}"/>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44D8D721-E17E-724B-806C-17AC4D5549CA}"/>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81781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 V3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5AAC7E2-F509-924F-BD6B-04F6BAB749D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5C152B7A-ABAD-DE48-8B7D-04E5BC9C1015}"/>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83B79CD-098D-FC4F-AD08-AF78E44CB3C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6EC213E-B830-A141-9794-D148E75D9254}"/>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1DABD715-7301-3B47-8EF9-01B3AD7CB8B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C0DA12C-A2EE-8E4E-A69A-B9AC3194639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511FEEC-A100-D54F-9F1A-33D5EB21FFF0}"/>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9041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V1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389495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lide - V3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D96F178-B698-534C-8170-525C9AA53426}"/>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C82ACFE8-E0C0-0148-82A3-3E23F195F49D}"/>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955E0BD2-230F-854F-84A4-4318C42A129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410224D-2CD3-F94F-BEF1-DBADF1331C8D}"/>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2E0DB83-93BA-6349-B071-313CA7D4E08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98E650A-6CAF-574B-BB6F-0AC5AA856D3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BE1B9DE-50E0-094D-9706-2D481BFB687B}"/>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49730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lide - V3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377202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Slide - V3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920031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tretch>
            <a:fill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logo&#10;&#10;Description automatically generated">
            <a:extLst>
              <a:ext uri="{FF2B5EF4-FFF2-40B4-BE49-F238E27FC236}">
                <a16:creationId xmlns:a16="http://schemas.microsoft.com/office/drawing/2014/main" id="{56998847-C6DB-AC45-8FDF-8210C359CDAC}"/>
              </a:ext>
            </a:extLst>
          </p:cNvPr>
          <p:cNvPicPr>
            <a:picLocks noChangeAspect="1"/>
          </p:cNvPicPr>
          <p:nvPr userDrawn="1"/>
        </p:nvPicPr>
        <p:blipFill>
          <a:blip r:embed="rId4"/>
          <a:stretch>
            <a:fillRect/>
          </a:stretch>
        </p:blipFill>
        <p:spPr>
          <a:xfrm>
            <a:off x="293054" y="511637"/>
            <a:ext cx="4876800" cy="2184400"/>
          </a:xfrm>
          <a:prstGeom prst="rect">
            <a:avLst/>
          </a:prstGeom>
        </p:spPr>
      </p:pic>
    </p:spTree>
    <p:extLst>
      <p:ext uri="{BB962C8B-B14F-4D97-AF65-F5344CB8AC3E}">
        <p14:creationId xmlns:p14="http://schemas.microsoft.com/office/powerpoint/2010/main" val="1694667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CD56D3B-D11B-254F-9023-39A442D7CB24}"/>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4" name="Picture 13" descr="A picture containing logo&#10;&#10;Description automatically generated">
            <a:extLst>
              <a:ext uri="{FF2B5EF4-FFF2-40B4-BE49-F238E27FC236}">
                <a16:creationId xmlns:a16="http://schemas.microsoft.com/office/drawing/2014/main" id="{14433C38-D7DB-C540-864E-47496FC75930}"/>
              </a:ext>
            </a:extLst>
          </p:cNvPr>
          <p:cNvPicPr>
            <a:picLocks noChangeAspect="1"/>
          </p:cNvPicPr>
          <p:nvPr userDrawn="1"/>
        </p:nvPicPr>
        <p:blipFill>
          <a:blip r:embed="rId4"/>
          <a:stretch>
            <a:fillRect/>
          </a:stretch>
        </p:blipFill>
        <p:spPr>
          <a:xfrm>
            <a:off x="293054" y="511637"/>
            <a:ext cx="4876800" cy="2184400"/>
          </a:xfrm>
          <a:prstGeom prst="rect">
            <a:avLst/>
          </a:prstGeom>
        </p:spPr>
      </p:pic>
    </p:spTree>
    <p:extLst>
      <p:ext uri="{BB962C8B-B14F-4D97-AF65-F5344CB8AC3E}">
        <p14:creationId xmlns:p14="http://schemas.microsoft.com/office/powerpoint/2010/main" val="487754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E9B1A81-E910-0C4C-8A06-8DFD6E247703}"/>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4" name="Picture 13" descr="A picture containing logo&#10;&#10;Description automatically generated">
            <a:extLst>
              <a:ext uri="{FF2B5EF4-FFF2-40B4-BE49-F238E27FC236}">
                <a16:creationId xmlns:a16="http://schemas.microsoft.com/office/drawing/2014/main" id="{3ABF91B3-604D-6348-8FAE-9EFA0F0149C5}"/>
              </a:ext>
            </a:extLst>
          </p:cNvPr>
          <p:cNvPicPr>
            <a:picLocks noChangeAspect="1"/>
          </p:cNvPicPr>
          <p:nvPr userDrawn="1"/>
        </p:nvPicPr>
        <p:blipFill>
          <a:blip r:embed="rId4"/>
          <a:stretch>
            <a:fillRect/>
          </a:stretch>
        </p:blipFill>
        <p:spPr>
          <a:xfrm>
            <a:off x="293054" y="511637"/>
            <a:ext cx="4876800" cy="2184400"/>
          </a:xfrm>
          <a:prstGeom prst="rect">
            <a:avLst/>
          </a:prstGeom>
        </p:spPr>
      </p:pic>
    </p:spTree>
    <p:extLst>
      <p:ext uri="{BB962C8B-B14F-4D97-AF65-F5344CB8AC3E}">
        <p14:creationId xmlns:p14="http://schemas.microsoft.com/office/powerpoint/2010/main" val="2119142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8229"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A5F511C-CDD3-684A-B28E-F29A25B9D166}"/>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2" name="Picture 11" descr="Logo&#10;&#10;Description automatically generated">
            <a:extLst>
              <a:ext uri="{FF2B5EF4-FFF2-40B4-BE49-F238E27FC236}">
                <a16:creationId xmlns:a16="http://schemas.microsoft.com/office/drawing/2014/main" id="{9CBB163A-A3E7-174F-9469-D5C67EA4F3E3}"/>
              </a:ext>
            </a:extLst>
          </p:cNvPr>
          <p:cNvPicPr>
            <a:picLocks noChangeAspect="1"/>
          </p:cNvPicPr>
          <p:nvPr userDrawn="1"/>
        </p:nvPicPr>
        <p:blipFill>
          <a:blip r:embed="rId4"/>
          <a:stretch>
            <a:fillRect/>
          </a:stretch>
        </p:blipFill>
        <p:spPr>
          <a:xfrm>
            <a:off x="727075" y="207916"/>
            <a:ext cx="5080000" cy="2235200"/>
          </a:xfrm>
          <a:prstGeom prst="rect">
            <a:avLst/>
          </a:prstGeom>
        </p:spPr>
      </p:pic>
    </p:spTree>
    <p:extLst>
      <p:ext uri="{BB962C8B-B14F-4D97-AF65-F5344CB8AC3E}">
        <p14:creationId xmlns:p14="http://schemas.microsoft.com/office/powerpoint/2010/main" val="4104741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V1">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248024"/>
            <a:ext cx="22315477"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EA838BA6-37DA-514F-B3D0-DCBB0D6E511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0" name="Picture 9" descr="Logo&#10;&#10;Description automatically generated">
            <a:extLst>
              <a:ext uri="{FF2B5EF4-FFF2-40B4-BE49-F238E27FC236}">
                <a16:creationId xmlns:a16="http://schemas.microsoft.com/office/drawing/2014/main" id="{390FE8C6-5204-DE41-ACEC-ACFA034E1D4C}"/>
              </a:ext>
            </a:extLst>
          </p:cNvPr>
          <p:cNvPicPr>
            <a:picLocks noChangeAspect="1"/>
          </p:cNvPicPr>
          <p:nvPr userDrawn="1"/>
        </p:nvPicPr>
        <p:blipFill>
          <a:blip r:embed="rId3"/>
          <a:stretch>
            <a:fillRect/>
          </a:stretch>
        </p:blipFill>
        <p:spPr>
          <a:xfrm>
            <a:off x="4271949" y="12132783"/>
            <a:ext cx="3023107" cy="1330167"/>
          </a:xfrm>
          <a:prstGeom prst="rect">
            <a:avLst/>
          </a:prstGeom>
        </p:spPr>
      </p:pic>
    </p:spTree>
    <p:extLst>
      <p:ext uri="{BB962C8B-B14F-4D97-AF65-F5344CB8AC3E}">
        <p14:creationId xmlns:p14="http://schemas.microsoft.com/office/powerpoint/2010/main" val="1150642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V2A">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966381F-C696-FD47-8203-93E10E269EFE}"/>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3"/>
          <a:srcRect/>
          <a:stretch/>
        </p:blipFill>
        <p:spPr>
          <a:xfrm>
            <a:off x="17071975" y="0"/>
            <a:ext cx="7315200" cy="13716000"/>
          </a:xfrm>
          <a:prstGeom prst="rect">
            <a:avLst/>
          </a:prstGeom>
        </p:spPr>
      </p:pic>
      <p:sp>
        <p:nvSpPr>
          <p:cNvPr id="10" name="Content Placeholder 13">
            <a:extLst>
              <a:ext uri="{FF2B5EF4-FFF2-40B4-BE49-F238E27FC236}">
                <a16:creationId xmlns:a16="http://schemas.microsoft.com/office/drawing/2014/main" id="{DC76A2A3-E7D6-0A47-9B04-6482908D233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C24A1B05-B9E5-2547-BDEE-6EEE6E30FF2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D455B5FB-46DD-BF45-B3B4-5ABBA3CE809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8262FF3-8D89-0F45-B67F-2CE31798302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F91143E-B90D-ED4D-A64E-140F88B3C4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4" name="Slide Number Placeholder 5">
            <a:extLst>
              <a:ext uri="{FF2B5EF4-FFF2-40B4-BE49-F238E27FC236}">
                <a16:creationId xmlns:a16="http://schemas.microsoft.com/office/drawing/2014/main" id="{413D7E89-D257-C542-A737-EFAA958B595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descr="Logo&#10;&#10;Description automatically generated">
            <a:extLst>
              <a:ext uri="{FF2B5EF4-FFF2-40B4-BE49-F238E27FC236}">
                <a16:creationId xmlns:a16="http://schemas.microsoft.com/office/drawing/2014/main" id="{0D397D3B-4FC2-584D-A246-27DC1BE9CDF8}"/>
              </a:ext>
            </a:extLst>
          </p:cNvPr>
          <p:cNvPicPr>
            <a:picLocks noChangeAspect="1"/>
          </p:cNvPicPr>
          <p:nvPr userDrawn="1"/>
        </p:nvPicPr>
        <p:blipFill>
          <a:blip r:embed="rId4"/>
          <a:stretch>
            <a:fillRect/>
          </a:stretch>
        </p:blipFill>
        <p:spPr>
          <a:xfrm>
            <a:off x="4271949" y="12132783"/>
            <a:ext cx="3023107" cy="1330167"/>
          </a:xfrm>
          <a:prstGeom prst="rect">
            <a:avLst/>
          </a:prstGeom>
        </p:spPr>
      </p:pic>
    </p:spTree>
    <p:extLst>
      <p:ext uri="{BB962C8B-B14F-4D97-AF65-F5344CB8AC3E}">
        <p14:creationId xmlns:p14="http://schemas.microsoft.com/office/powerpoint/2010/main" val="155325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V2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cxnSp>
        <p:nvCxnSpPr>
          <p:cNvPr id="23" name="Straight Connector 22">
            <a:extLst>
              <a:ext uri="{FF2B5EF4-FFF2-40B4-BE49-F238E27FC236}">
                <a16:creationId xmlns:a16="http://schemas.microsoft.com/office/drawing/2014/main" id="{1235A905-D5E7-9245-B014-F46E6C4E98BA}"/>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30033BF-24D0-6548-A46C-181E8997E412}"/>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0D1B27DE-6272-674C-ADCC-A916DE485C5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AD466550-4DDB-6C42-99D5-594022F520C0}"/>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6E9A06C-E722-9B47-A43D-4AA11934A64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5AC5752-C954-D542-8293-9334244AC91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E5ECB81-31FB-D447-B65A-D9E58D1ABC6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5CDE4819-9FCC-CA40-859E-E856C4CE4397}"/>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BE05ACC1-1A32-7144-B9B7-E8FB893AD0AC}"/>
              </a:ext>
            </a:extLst>
          </p:cNvPr>
          <p:cNvPicPr>
            <a:picLocks noChangeAspect="1"/>
          </p:cNvPicPr>
          <p:nvPr userDrawn="1"/>
        </p:nvPicPr>
        <p:blipFill>
          <a:blip r:embed="rId4"/>
          <a:stretch>
            <a:fillRect/>
          </a:stretch>
        </p:blipFill>
        <p:spPr>
          <a:xfrm>
            <a:off x="4271949" y="12132783"/>
            <a:ext cx="3023107" cy="1330167"/>
          </a:xfrm>
          <a:prstGeom prst="rect">
            <a:avLst/>
          </a:prstGeom>
        </p:spPr>
      </p:pic>
    </p:spTree>
    <p:extLst>
      <p:ext uri="{BB962C8B-B14F-4D97-AF65-F5344CB8AC3E}">
        <p14:creationId xmlns:p14="http://schemas.microsoft.com/office/powerpoint/2010/main" val="79547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V1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2558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V2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57654981-CDD2-D441-93C1-A18C2E51D83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96979B39-FE9F-D540-9C00-8E07327D339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2F2FEF2F-F55B-4B45-885B-3BB77893F40C}"/>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1391716-A5BC-BB46-BF07-B2B6FA74DA6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CDA2A73-1CD2-5E40-B43A-7408AA741E09}"/>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D6370EA-C97D-094F-A2A8-F1FFDDEE6E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652829AA-6B35-304D-93C3-23EB7790854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1D588A95-D2C1-E645-80E0-D63C48F02106}"/>
              </a:ext>
            </a:extLst>
          </p:cNvPr>
          <p:cNvPicPr>
            <a:picLocks noChangeAspect="1"/>
          </p:cNvPicPr>
          <p:nvPr userDrawn="1"/>
        </p:nvPicPr>
        <p:blipFill>
          <a:blip r:embed="rId4"/>
          <a:stretch>
            <a:fillRect/>
          </a:stretch>
        </p:blipFill>
        <p:spPr>
          <a:xfrm>
            <a:off x="4271949" y="12132783"/>
            <a:ext cx="3023107" cy="1330167"/>
          </a:xfrm>
          <a:prstGeom prst="rect">
            <a:avLst/>
          </a:prstGeom>
        </p:spPr>
      </p:pic>
    </p:spTree>
    <p:extLst>
      <p:ext uri="{BB962C8B-B14F-4D97-AF65-F5344CB8AC3E}">
        <p14:creationId xmlns:p14="http://schemas.microsoft.com/office/powerpoint/2010/main" val="27768829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V2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D15002A5-4125-5B47-AF8F-29BB5B2E525A}"/>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7D138D53-0832-DE47-A85F-231E94B7A703}"/>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397DBEDB-BA82-E04F-ABD6-45F52E6D2A1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79FFE54-80F5-6F4E-9630-30DEDA95493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64F3585-D409-2E4C-A57A-CEF28414B8F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3E3E9A5-94A5-1343-9D63-50D5D5D2689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5E89CA75-7BEB-9E46-9750-B1EE511701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0422043C-94A3-014A-B1AE-A84FD1C7887E}"/>
              </a:ext>
            </a:extLst>
          </p:cNvPr>
          <p:cNvPicPr>
            <a:picLocks noChangeAspect="1"/>
          </p:cNvPicPr>
          <p:nvPr userDrawn="1"/>
        </p:nvPicPr>
        <p:blipFill>
          <a:blip r:embed="rId4"/>
          <a:stretch>
            <a:fillRect/>
          </a:stretch>
        </p:blipFill>
        <p:spPr>
          <a:xfrm>
            <a:off x="4271949" y="12132783"/>
            <a:ext cx="3023107" cy="1330167"/>
          </a:xfrm>
          <a:prstGeom prst="rect">
            <a:avLst/>
          </a:prstGeom>
        </p:spPr>
      </p:pic>
    </p:spTree>
    <p:extLst>
      <p:ext uri="{BB962C8B-B14F-4D97-AF65-F5344CB8AC3E}">
        <p14:creationId xmlns:p14="http://schemas.microsoft.com/office/powerpoint/2010/main" val="26968505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V2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69634410-7E25-C64E-B3D5-9CE6281718A0}"/>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8ABBCE8-28DF-EA43-B90D-2146818A9439}"/>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C0A2E-FB7E-2C49-B38F-F2F8DC83601A}"/>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34987D3-EFAB-6A43-B443-8D11E809D00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7B63B1F-602E-794C-AD89-65A9B5E7517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BAF27A4-111C-EB4B-8A54-B8C08BB62823}"/>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BF219EC6-B9E0-8345-92A3-1FAF4DB0DFC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EB7BFDBD-47C9-2143-99D3-E404F9FC018A}"/>
              </a:ext>
            </a:extLst>
          </p:cNvPr>
          <p:cNvPicPr>
            <a:picLocks noChangeAspect="1"/>
          </p:cNvPicPr>
          <p:nvPr userDrawn="1"/>
        </p:nvPicPr>
        <p:blipFill>
          <a:blip r:embed="rId4"/>
          <a:stretch>
            <a:fillRect/>
          </a:stretch>
        </p:blipFill>
        <p:spPr>
          <a:xfrm>
            <a:off x="4271949" y="12132783"/>
            <a:ext cx="3023107" cy="1330167"/>
          </a:xfrm>
          <a:prstGeom prst="rect">
            <a:avLst/>
          </a:prstGeom>
        </p:spPr>
      </p:pic>
    </p:spTree>
    <p:extLst>
      <p:ext uri="{BB962C8B-B14F-4D97-AF65-F5344CB8AC3E}">
        <p14:creationId xmlns:p14="http://schemas.microsoft.com/office/powerpoint/2010/main" val="2661312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V2F">
    <p:spTree>
      <p:nvGrpSpPr>
        <p:cNvPr id="1" name=""/>
        <p:cNvGrpSpPr/>
        <p:nvPr/>
      </p:nvGrpSpPr>
      <p:grpSpPr>
        <a:xfrm>
          <a:off x="0" y="0"/>
          <a:ext cx="0" cy="0"/>
          <a:chOff x="0" y="0"/>
          <a:chExt cx="0" cy="0"/>
        </a:xfrm>
      </p:grpSpPr>
      <p:pic>
        <p:nvPicPr>
          <p:cNvPr id="3" name="Picture 2" descr="A person smiling for the camera&#10;&#10;Description automatically generated">
            <a:extLst>
              <a:ext uri="{FF2B5EF4-FFF2-40B4-BE49-F238E27FC236}">
                <a16:creationId xmlns:a16="http://schemas.microsoft.com/office/drawing/2014/main" id="{C4243EDB-7CD7-C243-85E5-2C44A0649B5D}"/>
              </a:ext>
            </a:extLst>
          </p:cNvPr>
          <p:cNvPicPr>
            <a:picLocks noChangeAspect="1"/>
          </p:cNvPicPr>
          <p:nvPr userDrawn="1"/>
        </p:nvPicPr>
        <p:blipFill>
          <a:blip r:embed="rId2"/>
          <a:stretch>
            <a:fill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B89DB392-FE75-6F41-8F2E-D0D795C2B35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515CAA3-363E-1041-B3D8-F8B65E1FB08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E8A07080-48C8-5D49-8402-8B20F42A4032}"/>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FBF96589-CC38-4840-85A4-C1947C2A3748}"/>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86DA7A2-6D83-A846-9347-89E9C9549B8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1FCB280-261A-6949-8BD2-7BBC3A07359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253D73D9-35F0-774C-8756-23FF5D0B4E9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933018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V2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01551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ent Slide - V2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491663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ontent Slide - V2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3737277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Content Slide - V2J">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780898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 V3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3"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496E3103-4B2A-0840-82A5-982251E6E71E}"/>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26828250-91B1-2240-A93C-3498658E33C1}"/>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EDE9DD5-EA2D-BD42-968F-67B59D2CD46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3120DD3-B0BA-AC48-A09A-639C32BC43D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C61CC6B-A0B9-F842-9A22-838390172CD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E15BA46D-F60B-BB46-9F25-7A4B26E1327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A83FE9C7-A74F-1A44-9DD2-C5702C6F511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382690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 V3B">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66A34012-844D-704D-B047-16D950FCE38B}"/>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6F64E7AA-8939-A249-8EB6-F32708EDADC9}"/>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95BC4058-620A-8A47-9264-9C68A6DF707C}"/>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2EA2B04-4CC1-0248-9BE7-395A39E5BB2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501BFA0-AA01-B048-BD05-0E3D83B2D78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B7926FBA-D85F-164E-9AE2-5437D2A694B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6EEEB1F-7306-8445-8E55-06C5387CF31C}"/>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92771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V1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0579564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V3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7F646A75-89B3-224B-94D7-B1FE2FF1CB1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B5BAED31-BAF0-DD4E-9A9C-4576EC5B901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33493892-D08C-FB4A-BB37-A1312748E16E}"/>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FDFE0B7-5797-6643-A946-567E9CA9AE4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AA3D01B-D310-AD4E-B355-BF531C8B4C1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17918AC7-E7A2-864B-BD3A-173A10F58B0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013106A1-898C-964E-BFAE-C5184EAB6616}"/>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6832875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 V3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4C55A25-43EC-DB4D-AF2C-55EB96D02CBD}"/>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A758608-B1D8-004C-9A61-DB15B9A74A4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7DB9F9E7-BEF0-0F4A-8F4D-651119DC9D7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B80DE9A-043E-9247-845E-69EC7F50026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052732CA-93CB-AD44-9E2A-16C269DF77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2" name="Slide Number Placeholder 5">
            <a:extLst>
              <a:ext uri="{FF2B5EF4-FFF2-40B4-BE49-F238E27FC236}">
                <a16:creationId xmlns:a16="http://schemas.microsoft.com/office/drawing/2014/main" id="{EA73A6A8-92C8-1546-AF1E-C57C132EB4B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DE87A593-482F-CF4A-8876-A1513248A36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072575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 V3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C17CF21-CAD5-D743-B619-9C4D3C1EC738}"/>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9B08287B-E301-294A-B808-A93B9CEE22C4}"/>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942EA5F-9695-644E-872E-DD4898F72874}"/>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5C9ED00-7CE2-5345-89CB-5E08D11E76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CC8B961-D61A-ED4C-B7BB-9DB5AFF1E0A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8668212B-2621-944E-97B2-E73EBEA4C52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96A169A1-4D13-F448-92F3-CAE1BDD90BDE}"/>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261109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 V3F">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1340DABE-5B87-3A43-A087-8BFFB88D14D2}"/>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F7F94A5D-6334-C248-A969-0B1C06C40812}"/>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5A6F34E2-9998-5346-B652-1C211AEEE00D}"/>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82F5A58-9152-F04B-9135-95C818F2AA47}"/>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D2EF66F-9246-2448-A0CC-EC22C92A0B5A}"/>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6DDE454E-D9FF-7844-8BF2-AA2A4AE149F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EABF33F3-2E26-9244-B44C-428C260B96B5}"/>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623863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V3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5FEB261F-F35F-674D-87B9-9D45A1BF416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0C27ACA5-C536-E343-9A68-3F7467105353}"/>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78F592-A32F-CD4A-B407-F35499C40F0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DC8D5CD-E42C-DA4A-A4AF-DCE3C648850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151420C-7386-B74F-85B7-4242717BCD9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ABD51BDF-5410-2A46-A934-B5E51ED235C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782E31FC-82A1-E041-A822-50704DA3D9C4}"/>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2211611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 V3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55F8ECA-17B4-8447-BA52-10F415B40181}"/>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8913921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Slide - V3I">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221EE2A2-9500-1D44-A417-0671C4B1FDE3}"/>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275658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ntent Slide - V3J">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8"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B64409DE-3C82-F547-BBCA-B214E0311760}"/>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899757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Two Sections  - V1">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A46A67-9615-5045-9877-D5A9EB3A417F}"/>
              </a:ext>
            </a:extLst>
          </p:cNvPr>
          <p:cNvSpPr/>
          <p:nvPr userDrawn="1"/>
        </p:nvSpPr>
        <p:spPr>
          <a:xfrm>
            <a:off x="9196251" y="1363699"/>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9196251" y="1990494"/>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6F356AB8-A898-2E4C-8365-B0FBF4CA6CBD}"/>
              </a:ext>
            </a:extLst>
          </p:cNvPr>
          <p:cNvSpPr/>
          <p:nvPr userDrawn="1"/>
        </p:nvSpPr>
        <p:spPr>
          <a:xfrm>
            <a:off x="9196251" y="6899975"/>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3">
            <a:extLst>
              <a:ext uri="{FF2B5EF4-FFF2-40B4-BE49-F238E27FC236}">
                <a16:creationId xmlns:a16="http://schemas.microsoft.com/office/drawing/2014/main" id="{53753B1D-9492-A148-BE19-7DFD015AFBB7}"/>
              </a:ext>
            </a:extLst>
          </p:cNvPr>
          <p:cNvSpPr>
            <a:spLocks noGrp="1"/>
          </p:cNvSpPr>
          <p:nvPr>
            <p:ph sz="quarter" idx="14"/>
          </p:nvPr>
        </p:nvSpPr>
        <p:spPr>
          <a:xfrm>
            <a:off x="9196251" y="7526770"/>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BC383FEB-9664-4046-8D81-0A045CB23C1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9" name="Picture 18" descr="Logo&#10;&#10;Description automatically generated">
            <a:extLst>
              <a:ext uri="{FF2B5EF4-FFF2-40B4-BE49-F238E27FC236}">
                <a16:creationId xmlns:a16="http://schemas.microsoft.com/office/drawing/2014/main" id="{1D89E43A-9C59-E64C-B100-309CDD45ECFF}"/>
              </a:ext>
            </a:extLst>
          </p:cNvPr>
          <p:cNvPicPr>
            <a:picLocks noChangeAspect="1"/>
          </p:cNvPicPr>
          <p:nvPr userDrawn="1"/>
        </p:nvPicPr>
        <p:blipFill>
          <a:blip r:embed="rId3"/>
          <a:stretch>
            <a:fillRect/>
          </a:stretch>
        </p:blipFill>
        <p:spPr>
          <a:xfrm>
            <a:off x="4271949" y="12132783"/>
            <a:ext cx="3023107" cy="1330167"/>
          </a:xfrm>
          <a:prstGeom prst="rect">
            <a:avLst/>
          </a:prstGeom>
        </p:spPr>
      </p:pic>
    </p:spTree>
    <p:extLst>
      <p:ext uri="{BB962C8B-B14F-4D97-AF65-F5344CB8AC3E}">
        <p14:creationId xmlns:p14="http://schemas.microsoft.com/office/powerpoint/2010/main" val="9295083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 Two Sections  - V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B4C7C42-C853-AA44-86A5-9DEA12BC318C}"/>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Content Placeholder 13">
            <a:extLst>
              <a:ext uri="{FF2B5EF4-FFF2-40B4-BE49-F238E27FC236}">
                <a16:creationId xmlns:a16="http://schemas.microsoft.com/office/drawing/2014/main" id="{15F8FED7-CB0F-0142-8B31-EABB96EF2643}"/>
              </a:ext>
            </a:extLst>
          </p:cNvPr>
          <p:cNvSpPr>
            <a:spLocks noGrp="1"/>
          </p:cNvSpPr>
          <p:nvPr>
            <p:ph sz="quarter" idx="14"/>
          </p:nvPr>
        </p:nvSpPr>
        <p:spPr>
          <a:xfrm>
            <a:off x="12680950" y="3048646"/>
            <a:ext cx="10789920" cy="8817289"/>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76007716-6B35-2342-8A36-120E0989BF7B}"/>
              </a:ext>
            </a:extLst>
          </p:cNvPr>
          <p:cNvSpPr>
            <a:spLocks noGrp="1"/>
          </p:cNvSpPr>
          <p:nvPr>
            <p:ph sz="quarter" idx="15"/>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tle 1">
            <a:extLst>
              <a:ext uri="{FF2B5EF4-FFF2-40B4-BE49-F238E27FC236}">
                <a16:creationId xmlns:a16="http://schemas.microsoft.com/office/drawing/2014/main" id="{65DE77CC-1C10-9A46-A52C-B20E4BFDF16C}"/>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9" name="Rectangle 8">
            <a:extLst>
              <a:ext uri="{FF2B5EF4-FFF2-40B4-BE49-F238E27FC236}">
                <a16:creationId xmlns:a16="http://schemas.microsoft.com/office/drawing/2014/main" id="{92D2AAD3-921A-4C4B-8A47-78F699D0626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F6134FF-8108-0A43-917A-1FA6A37F5EB9}"/>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3" name="Slide Number Placeholder 5">
            <a:extLst>
              <a:ext uri="{FF2B5EF4-FFF2-40B4-BE49-F238E27FC236}">
                <a16:creationId xmlns:a16="http://schemas.microsoft.com/office/drawing/2014/main" id="{6AEA5D46-F6CD-444C-8439-8C0C09BD7A92}"/>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4" name="Picture 13">
            <a:extLst>
              <a:ext uri="{FF2B5EF4-FFF2-40B4-BE49-F238E27FC236}">
                <a16:creationId xmlns:a16="http://schemas.microsoft.com/office/drawing/2014/main" id="{DD5D2272-6AD9-BC4C-A2A6-A75D5FE5FF0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5" name="Picture 14" descr="Logo&#10;&#10;Description automatically generated">
            <a:extLst>
              <a:ext uri="{FF2B5EF4-FFF2-40B4-BE49-F238E27FC236}">
                <a16:creationId xmlns:a16="http://schemas.microsoft.com/office/drawing/2014/main" id="{3B912B8D-6266-1448-9F89-CB5BF229D442}"/>
              </a:ext>
            </a:extLst>
          </p:cNvPr>
          <p:cNvPicPr>
            <a:picLocks noChangeAspect="1"/>
          </p:cNvPicPr>
          <p:nvPr userDrawn="1"/>
        </p:nvPicPr>
        <p:blipFill>
          <a:blip r:embed="rId3"/>
          <a:stretch>
            <a:fillRect/>
          </a:stretch>
        </p:blipFill>
        <p:spPr>
          <a:xfrm>
            <a:off x="4271949" y="12132783"/>
            <a:ext cx="3023107" cy="1330167"/>
          </a:xfrm>
          <a:prstGeom prst="rect">
            <a:avLst/>
          </a:prstGeom>
        </p:spPr>
      </p:pic>
    </p:spTree>
    <p:extLst>
      <p:ext uri="{BB962C8B-B14F-4D97-AF65-F5344CB8AC3E}">
        <p14:creationId xmlns:p14="http://schemas.microsoft.com/office/powerpoint/2010/main" val="416948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V1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53941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796753"/>
            <a:ext cx="22315477" cy="8014237"/>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82EBF6F7-8289-5045-AFD7-264EF236F21F}"/>
              </a:ext>
            </a:extLst>
          </p:cNvPr>
          <p:cNvPicPr>
            <a:picLocks noChangeAspect="1"/>
          </p:cNvPicPr>
          <p:nvPr userDrawn="1"/>
        </p:nvPicPr>
        <p:blipFill>
          <a:blip r:embed="rId3"/>
          <a:stretch>
            <a:fillRect/>
          </a:stretch>
        </p:blipFill>
        <p:spPr>
          <a:xfrm>
            <a:off x="4271949" y="12132783"/>
            <a:ext cx="3023107" cy="1330167"/>
          </a:xfrm>
          <a:prstGeom prst="rect">
            <a:avLst/>
          </a:prstGeom>
        </p:spPr>
      </p:pic>
    </p:spTree>
    <p:extLst>
      <p:ext uri="{BB962C8B-B14F-4D97-AF65-F5344CB8AC3E}">
        <p14:creationId xmlns:p14="http://schemas.microsoft.com/office/powerpoint/2010/main" val="35770064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ntent Slide - Emphasized 2-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25D64-F218-0B49-B844-28C0A2B1D1A6}"/>
              </a:ext>
            </a:extLst>
          </p:cNvPr>
          <p:cNvSpPr/>
          <p:nvPr userDrawn="1"/>
        </p:nvSpPr>
        <p:spPr>
          <a:xfrm>
            <a:off x="0" y="0"/>
            <a:ext cx="9196251" cy="13716000"/>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solidFill>
                  <a:schemeClr val="bg1"/>
                </a:solidFill>
              </a:defRPr>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10012680" y="1363698"/>
            <a:ext cx="12416246" cy="9622386"/>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8B055550-643F-7F4B-A2C7-6589800CACF6}"/>
              </a:ext>
            </a:extLst>
          </p:cNvPr>
          <p:cNvPicPr>
            <a:picLocks noChangeAspect="1"/>
          </p:cNvPicPr>
          <p:nvPr userDrawn="1"/>
        </p:nvPicPr>
        <p:blipFill>
          <a:blip r:embed="rId2"/>
          <a:stretch>
            <a:fillRect/>
          </a:stretch>
        </p:blipFill>
        <p:spPr>
          <a:xfrm>
            <a:off x="1021942" y="12460759"/>
            <a:ext cx="3053670" cy="689538"/>
          </a:xfrm>
          <a:prstGeom prst="rect">
            <a:avLst/>
          </a:prstGeom>
        </p:spPr>
      </p:pic>
      <p:cxnSp>
        <p:nvCxnSpPr>
          <p:cNvPr id="11" name="Straight Connector 10">
            <a:extLst>
              <a:ext uri="{FF2B5EF4-FFF2-40B4-BE49-F238E27FC236}">
                <a16:creationId xmlns:a16="http://schemas.microsoft.com/office/drawing/2014/main" id="{A9A342B1-0260-5F41-84AB-B25DC1E0A40B}"/>
              </a:ext>
            </a:extLst>
          </p:cNvPr>
          <p:cNvCxnSpPr>
            <a:cxnSpLocks/>
          </p:cNvCxnSpPr>
          <p:nvPr userDrawn="1"/>
        </p:nvCxnSpPr>
        <p:spPr>
          <a:xfrm>
            <a:off x="10038298" y="756377"/>
            <a:ext cx="12390628"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logo&#10;&#10;Description automatically generated">
            <a:extLst>
              <a:ext uri="{FF2B5EF4-FFF2-40B4-BE49-F238E27FC236}">
                <a16:creationId xmlns:a16="http://schemas.microsoft.com/office/drawing/2014/main" id="{8D297A1F-0826-8143-AFA6-77A9BC8A6805}"/>
              </a:ext>
            </a:extLst>
          </p:cNvPr>
          <p:cNvPicPr>
            <a:picLocks noChangeAspect="1"/>
          </p:cNvPicPr>
          <p:nvPr userDrawn="1"/>
        </p:nvPicPr>
        <p:blipFill>
          <a:blip r:embed="rId3"/>
          <a:stretch>
            <a:fillRect/>
          </a:stretch>
        </p:blipFill>
        <p:spPr>
          <a:xfrm>
            <a:off x="4412887" y="11920902"/>
            <a:ext cx="3469592" cy="1554088"/>
          </a:xfrm>
          <a:prstGeom prst="rect">
            <a:avLst/>
          </a:prstGeom>
        </p:spPr>
      </p:pic>
    </p:spTree>
    <p:extLst>
      <p:ext uri="{BB962C8B-B14F-4D97-AF65-F5344CB8AC3E}">
        <p14:creationId xmlns:p14="http://schemas.microsoft.com/office/powerpoint/2010/main" val="32455769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with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14434457" y="0"/>
            <a:ext cx="9970226"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13794376"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45000" dirty="0">
                <a:solidFill>
                  <a:schemeClr val="bg1"/>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7826990" y="9590805"/>
            <a:ext cx="5643880" cy="1384300"/>
          </a:xfrm>
          <a:prstGeom prst="rect">
            <a:avLst/>
          </a:prstGeom>
        </p:spPr>
        <p:txBody>
          <a:bodyPr/>
          <a:lstStyle>
            <a:lvl1pPr algn="r">
              <a:defRPr b="0">
                <a:solidFill>
                  <a:srgbClr val="72E51D"/>
                </a:solidFill>
              </a:defRPr>
            </a:lvl1pPr>
          </a:lstStyle>
          <a:p>
            <a:pPr lvl="0"/>
            <a:r>
              <a:rPr lang="en-US" dirty="0"/>
              <a:t>—Click to edit Master text styles</a:t>
            </a:r>
          </a:p>
        </p:txBody>
      </p:sp>
      <p:cxnSp>
        <p:nvCxnSpPr>
          <p:cNvPr id="19" name="Straight Connector 18">
            <a:extLst>
              <a:ext uri="{FF2B5EF4-FFF2-40B4-BE49-F238E27FC236}">
                <a16:creationId xmlns:a16="http://schemas.microsoft.com/office/drawing/2014/main" id="{957FBC3D-A43A-FA45-A8DD-500B62C8F4D8}"/>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2" name="Content Placeholder 13">
            <a:extLst>
              <a:ext uri="{FF2B5EF4-FFF2-40B4-BE49-F238E27FC236}">
                <a16:creationId xmlns:a16="http://schemas.microsoft.com/office/drawing/2014/main" id="{7B9A0A1F-F089-E743-8021-464B8BCBC981}"/>
              </a:ext>
            </a:extLst>
          </p:cNvPr>
          <p:cNvSpPr>
            <a:spLocks noGrp="1"/>
          </p:cNvSpPr>
          <p:nvPr>
            <p:ph sz="quarter" idx="13"/>
          </p:nvPr>
        </p:nvSpPr>
        <p:spPr>
          <a:xfrm>
            <a:off x="1052504" y="3048646"/>
            <a:ext cx="12297736"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itle 1">
            <a:extLst>
              <a:ext uri="{FF2B5EF4-FFF2-40B4-BE49-F238E27FC236}">
                <a16:creationId xmlns:a16="http://schemas.microsoft.com/office/drawing/2014/main" id="{6F51D0EF-C125-2F40-B042-0BC5AEDD1776}"/>
              </a:ext>
            </a:extLst>
          </p:cNvPr>
          <p:cNvSpPr>
            <a:spLocks noGrp="1"/>
          </p:cNvSpPr>
          <p:nvPr>
            <p:ph type="title"/>
          </p:nvPr>
        </p:nvSpPr>
        <p:spPr>
          <a:xfrm>
            <a:off x="1052504" y="1138017"/>
            <a:ext cx="1229773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33" name="Text Placeholder 32">
            <a:extLst>
              <a:ext uri="{FF2B5EF4-FFF2-40B4-BE49-F238E27FC236}">
                <a16:creationId xmlns:a16="http://schemas.microsoft.com/office/drawing/2014/main" id="{3001D680-86FF-0947-B735-85633EF7DC91}"/>
              </a:ext>
            </a:extLst>
          </p:cNvPr>
          <p:cNvSpPr>
            <a:spLocks noGrp="1"/>
          </p:cNvSpPr>
          <p:nvPr>
            <p:ph type="body" sz="quarter" idx="16" hasCustomPrompt="1"/>
          </p:nvPr>
        </p:nvSpPr>
        <p:spPr>
          <a:xfrm>
            <a:off x="16741775" y="1812925"/>
            <a:ext cx="6729413" cy="7247946"/>
          </a:xfrm>
          <a:prstGeom prst="rect">
            <a:avLst/>
          </a:prstGeom>
        </p:spPr>
        <p:txBody>
          <a:bodyPr/>
          <a:lstStyle>
            <a:lvl1pPr marL="0" marR="0" indent="0" algn="l" defTabSz="1828800" rtl="0" eaLnBrk="1" fontAlgn="auto" latinLnBrk="0" hangingPunct="1">
              <a:lnSpc>
                <a:spcPct val="120000"/>
              </a:lnSpc>
              <a:spcBef>
                <a:spcPts val="2000"/>
              </a:spcBef>
              <a:spcAft>
                <a:spcPts val="1200"/>
              </a:spcAft>
              <a:buClrTx/>
              <a:buSzTx/>
              <a:buFont typeface="Arial" panose="020B0604020202020204" pitchFamily="34" charset="0"/>
              <a:buNone/>
              <a:tabLst/>
              <a:defRPr sz="4000" b="0" i="0" baseline="0">
                <a:solidFill>
                  <a:schemeClr val="bg1"/>
                </a:solidFill>
              </a:defRPr>
            </a:lvl1pPr>
          </a:lstStyle>
          <a:p>
            <a:pPr lvl="0"/>
            <a:r>
              <a:rPr lang="en-US"/>
              <a:t>This is a space for a callout quote. Use quotes to highlight successes, ask questions, underscore problem areas, or illustrate key information. Use testimonials to help give your presentations good pacing.</a:t>
            </a:r>
          </a:p>
          <a:p>
            <a:pPr lvl="0"/>
            <a:endParaRPr lang="en-US"/>
          </a:p>
        </p:txBody>
      </p:sp>
      <p:pic>
        <p:nvPicPr>
          <p:cNvPr id="13" name="Picture 12">
            <a:extLst>
              <a:ext uri="{FF2B5EF4-FFF2-40B4-BE49-F238E27FC236}">
                <a16:creationId xmlns:a16="http://schemas.microsoft.com/office/drawing/2014/main" id="{D270849F-2372-1142-83D7-3C09694BA716}"/>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4" name="Picture 13" descr="Logo&#10;&#10;Description automatically generated">
            <a:extLst>
              <a:ext uri="{FF2B5EF4-FFF2-40B4-BE49-F238E27FC236}">
                <a16:creationId xmlns:a16="http://schemas.microsoft.com/office/drawing/2014/main" id="{5566A24C-3BA8-2341-B0A6-0534890083A8}"/>
              </a:ext>
            </a:extLst>
          </p:cNvPr>
          <p:cNvPicPr>
            <a:picLocks noChangeAspect="1"/>
          </p:cNvPicPr>
          <p:nvPr userDrawn="1"/>
        </p:nvPicPr>
        <p:blipFill>
          <a:blip r:embed="rId3"/>
          <a:stretch>
            <a:fillRect/>
          </a:stretch>
        </p:blipFill>
        <p:spPr>
          <a:xfrm>
            <a:off x="4271949" y="12132783"/>
            <a:ext cx="3023107" cy="1330167"/>
          </a:xfrm>
          <a:prstGeom prst="rect">
            <a:avLst/>
          </a:prstGeom>
        </p:spPr>
      </p:pic>
    </p:spTree>
    <p:extLst>
      <p:ext uri="{BB962C8B-B14F-4D97-AF65-F5344CB8AC3E}">
        <p14:creationId xmlns:p14="http://schemas.microsoft.com/office/powerpoint/2010/main" val="17573409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Content and Chart aphic">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2906375" y="3048646"/>
            <a:ext cx="10564813" cy="8629539"/>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541D1B49-15AE-714D-B81A-4C51C95E05FD}"/>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932D1567-DBFD-6C4E-9B21-81F4BB5011FA}"/>
              </a:ext>
            </a:extLst>
          </p:cNvPr>
          <p:cNvSpPr>
            <a:spLocks noGrp="1"/>
          </p:cNvSpPr>
          <p:nvPr>
            <p:ph sz="quarter" idx="16"/>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0509864D-9C6E-404A-B4E8-64C029695F95}"/>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B75DAFC4-E073-0448-A0FF-E1B1B409602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49C65C2-66A1-2A40-8811-F67EFE3EE53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0CBA5B69-1D7D-AC44-B609-64316ACEDFA8}"/>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FF014115-7C21-3549-80AC-DBF55F923BE8}"/>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C025E5F2-8C26-8B44-81B8-38867626EE8A}"/>
              </a:ext>
            </a:extLst>
          </p:cNvPr>
          <p:cNvPicPr>
            <a:picLocks noChangeAspect="1"/>
          </p:cNvPicPr>
          <p:nvPr userDrawn="1"/>
        </p:nvPicPr>
        <p:blipFill>
          <a:blip r:embed="rId3"/>
          <a:stretch>
            <a:fillRect/>
          </a:stretch>
        </p:blipFill>
        <p:spPr>
          <a:xfrm>
            <a:off x="4271949" y="12132783"/>
            <a:ext cx="3023107" cy="1330167"/>
          </a:xfrm>
          <a:prstGeom prst="rect">
            <a:avLst/>
          </a:prstGeom>
        </p:spPr>
      </p:pic>
    </p:spTree>
    <p:extLst>
      <p:ext uri="{BB962C8B-B14F-4D97-AF65-F5344CB8AC3E}">
        <p14:creationId xmlns:p14="http://schemas.microsoft.com/office/powerpoint/2010/main" val="18392863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Chart and Conten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052504" y="3048646"/>
            <a:ext cx="10653721" cy="8629543"/>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F3792A87-AE77-194E-96FF-20097012609F}"/>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BE0EAA72-7BC2-264C-8FCE-04605F597CBE}"/>
              </a:ext>
            </a:extLst>
          </p:cNvPr>
          <p:cNvSpPr>
            <a:spLocks noGrp="1"/>
          </p:cNvSpPr>
          <p:nvPr>
            <p:ph sz="quarter" idx="16"/>
          </p:nvPr>
        </p:nvSpPr>
        <p:spPr>
          <a:xfrm>
            <a:off x="12680950"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D63E7B4A-11F5-324B-A8ED-EDF4511308E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0FF560F9-169B-4945-9D06-28D5B6F64A6A}"/>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4767BA6-8308-AB4E-87AD-7EE3A9DC54D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26FBAB3C-42B2-974E-8D4B-77933BB2313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D056E9FC-5913-C544-B3CC-0E0678B6F95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EB44D99F-C440-0149-9150-31D7BE3CF98D}"/>
              </a:ext>
            </a:extLst>
          </p:cNvPr>
          <p:cNvPicPr>
            <a:picLocks noChangeAspect="1"/>
          </p:cNvPicPr>
          <p:nvPr userDrawn="1"/>
        </p:nvPicPr>
        <p:blipFill>
          <a:blip r:embed="rId3"/>
          <a:stretch>
            <a:fillRect/>
          </a:stretch>
        </p:blipFill>
        <p:spPr>
          <a:xfrm>
            <a:off x="4271949" y="12132783"/>
            <a:ext cx="3023107" cy="1330167"/>
          </a:xfrm>
          <a:prstGeom prst="rect">
            <a:avLst/>
          </a:prstGeom>
        </p:spPr>
      </p:pic>
    </p:spTree>
    <p:extLst>
      <p:ext uri="{BB962C8B-B14F-4D97-AF65-F5344CB8AC3E}">
        <p14:creationId xmlns:p14="http://schemas.microsoft.com/office/powerpoint/2010/main" val="2848736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Content and Tabl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155736"/>
            <a:ext cx="10564097" cy="8542278"/>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2906057" y="3155736"/>
            <a:ext cx="10564813" cy="8542268"/>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E5FB9F96-AFCA-F14D-8591-A2C3A9C29C5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E888CDD-0D17-E243-8301-0C56538FCDFF}"/>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D8559DAE-5959-1F42-AF57-43EF011A7DB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FFA28BD-F8B2-7A4F-8B52-480680E975E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0604AADC-BEC9-D440-80CF-B4741551AD6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CF9FA003-A90C-C84C-95E3-CCE50E43BCEF}"/>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A47C4BAD-AC69-674D-9642-302AA42E2B37}"/>
              </a:ext>
            </a:extLst>
          </p:cNvPr>
          <p:cNvPicPr>
            <a:picLocks noChangeAspect="1"/>
          </p:cNvPicPr>
          <p:nvPr userDrawn="1"/>
        </p:nvPicPr>
        <p:blipFill>
          <a:blip r:embed="rId3"/>
          <a:stretch>
            <a:fillRect/>
          </a:stretch>
        </p:blipFill>
        <p:spPr>
          <a:xfrm>
            <a:off x="4271949" y="12132783"/>
            <a:ext cx="3023107" cy="1330167"/>
          </a:xfrm>
          <a:prstGeom prst="rect">
            <a:avLst/>
          </a:prstGeom>
        </p:spPr>
      </p:pic>
    </p:spTree>
    <p:extLst>
      <p:ext uri="{BB962C8B-B14F-4D97-AF65-F5344CB8AC3E}">
        <p14:creationId xmlns:p14="http://schemas.microsoft.com/office/powerpoint/2010/main" val="31227144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 Tab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2568845" y="3219388"/>
            <a:ext cx="10901310" cy="8315022"/>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052504" y="3225338"/>
            <a:ext cx="10901310" cy="8315022"/>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B1D97434-3785-254B-94EA-91F5A34435A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D2FAFAF-2BF1-314B-8F0A-58FBCE17A0D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BA7DA9BA-22BA-A443-A8A0-541053582845}"/>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2" name="Picture 11" descr="Logo&#10;&#10;Description automatically generated">
            <a:extLst>
              <a:ext uri="{FF2B5EF4-FFF2-40B4-BE49-F238E27FC236}">
                <a16:creationId xmlns:a16="http://schemas.microsoft.com/office/drawing/2014/main" id="{D2E7DF5C-F677-F84D-929C-8051FFD8B646}"/>
              </a:ext>
            </a:extLst>
          </p:cNvPr>
          <p:cNvPicPr>
            <a:picLocks noChangeAspect="1"/>
          </p:cNvPicPr>
          <p:nvPr userDrawn="1"/>
        </p:nvPicPr>
        <p:blipFill>
          <a:blip r:embed="rId3"/>
          <a:stretch>
            <a:fillRect/>
          </a:stretch>
        </p:blipFill>
        <p:spPr>
          <a:xfrm>
            <a:off x="4271949" y="12132783"/>
            <a:ext cx="3023107" cy="1330167"/>
          </a:xfrm>
          <a:prstGeom prst="rect">
            <a:avLst/>
          </a:prstGeom>
        </p:spPr>
      </p:pic>
    </p:spTree>
    <p:extLst>
      <p:ext uri="{BB962C8B-B14F-4D97-AF65-F5344CB8AC3E}">
        <p14:creationId xmlns:p14="http://schemas.microsoft.com/office/powerpoint/2010/main" val="2290625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 Content and Imag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048667"/>
            <a:ext cx="10564097" cy="8444391"/>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5" name="Picture Placeholder 4">
            <a:extLst>
              <a:ext uri="{FF2B5EF4-FFF2-40B4-BE49-F238E27FC236}">
                <a16:creationId xmlns:a16="http://schemas.microsoft.com/office/drawing/2014/main" id="{19116776-5001-EC42-9CB7-EE38F7B02D18}"/>
              </a:ext>
            </a:extLst>
          </p:cNvPr>
          <p:cNvSpPr>
            <a:spLocks noGrp="1"/>
          </p:cNvSpPr>
          <p:nvPr>
            <p:ph type="pic" sz="quarter" idx="17" hasCustomPrompt="1"/>
          </p:nvPr>
        </p:nvSpPr>
        <p:spPr>
          <a:xfrm>
            <a:off x="12435841" y="2993977"/>
            <a:ext cx="11035348" cy="6299248"/>
          </a:xfrm>
          <a:prstGeom prst="rect">
            <a:avLst/>
          </a:prstGeom>
        </p:spPr>
        <p:txBody>
          <a:bodyPr/>
          <a:lstStyle/>
          <a:p>
            <a:r>
              <a:rPr lang="en-US" dirty="0"/>
              <a:t>Image</a:t>
            </a:r>
          </a:p>
        </p:txBody>
      </p:sp>
      <p:sp>
        <p:nvSpPr>
          <p:cNvPr id="7" name="Text Placeholder 6">
            <a:extLst>
              <a:ext uri="{FF2B5EF4-FFF2-40B4-BE49-F238E27FC236}">
                <a16:creationId xmlns:a16="http://schemas.microsoft.com/office/drawing/2014/main" id="{F2E6A4C3-A344-224C-BB94-DD60D7793FAB}"/>
              </a:ext>
            </a:extLst>
          </p:cNvPr>
          <p:cNvSpPr>
            <a:spLocks noGrp="1"/>
          </p:cNvSpPr>
          <p:nvPr>
            <p:ph type="body" sz="quarter" idx="18" hasCustomPrompt="1"/>
          </p:nvPr>
        </p:nvSpPr>
        <p:spPr>
          <a:xfrm>
            <a:off x="12435841" y="9696451"/>
            <a:ext cx="11035348" cy="1796608"/>
          </a:xfrm>
          <a:prstGeom prst="rect">
            <a:avLst/>
          </a:prstGeom>
        </p:spPr>
        <p:txBody>
          <a:bodyPr>
            <a:noAutofit/>
          </a:bodyPr>
          <a:lstStyle>
            <a:lvl1pPr>
              <a:defRPr sz="2400">
                <a:solidFill>
                  <a:schemeClr val="bg2">
                    <a:lumMod val="50000"/>
                  </a:schemeClr>
                </a:solidFill>
              </a:defRPr>
            </a:lvl1pPr>
            <a:lvl2pPr>
              <a:defRPr sz="2400">
                <a:solidFill>
                  <a:schemeClr val="bg2">
                    <a:lumMod val="50000"/>
                  </a:schemeClr>
                </a:solidFill>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This is a space for a caption to describe the image above.</a:t>
            </a:r>
          </a:p>
        </p:txBody>
      </p:sp>
      <p:cxnSp>
        <p:nvCxnSpPr>
          <p:cNvPr id="10" name="Straight Connector 9">
            <a:extLst>
              <a:ext uri="{FF2B5EF4-FFF2-40B4-BE49-F238E27FC236}">
                <a16:creationId xmlns:a16="http://schemas.microsoft.com/office/drawing/2014/main" id="{B2B05DAE-1BA6-7649-A9B2-625B99BF6A26}"/>
              </a:ext>
            </a:extLst>
          </p:cNvPr>
          <p:cNvCxnSpPr>
            <a:cxnSpLocks/>
          </p:cNvCxnSpPr>
          <p:nvPr userDrawn="1"/>
        </p:nvCxnSpPr>
        <p:spPr>
          <a:xfrm>
            <a:off x="12808299" y="9555274"/>
            <a:ext cx="2084371"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37808D-27F5-7440-97F6-40DA229BDCF1}"/>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2F29090-797A-574F-854D-C14F8D4424E4}"/>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5" name="Picture 14">
            <a:extLst>
              <a:ext uri="{FF2B5EF4-FFF2-40B4-BE49-F238E27FC236}">
                <a16:creationId xmlns:a16="http://schemas.microsoft.com/office/drawing/2014/main" id="{A8182B8D-CD7C-B446-899F-D1A45DBEC570}"/>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9C8B059A-891A-6A47-982A-11B35A51451A}"/>
              </a:ext>
            </a:extLst>
          </p:cNvPr>
          <p:cNvPicPr>
            <a:picLocks noChangeAspect="1"/>
          </p:cNvPicPr>
          <p:nvPr userDrawn="1"/>
        </p:nvPicPr>
        <p:blipFill>
          <a:blip r:embed="rId3"/>
          <a:stretch>
            <a:fillRect/>
          </a:stretch>
        </p:blipFill>
        <p:spPr>
          <a:xfrm>
            <a:off x="4271949" y="12132783"/>
            <a:ext cx="3023107" cy="1330167"/>
          </a:xfrm>
          <a:prstGeom prst="rect">
            <a:avLst/>
          </a:prstGeom>
        </p:spPr>
      </p:pic>
    </p:spTree>
    <p:extLst>
      <p:ext uri="{BB962C8B-B14F-4D97-AF65-F5344CB8AC3E}">
        <p14:creationId xmlns:p14="http://schemas.microsoft.com/office/powerpoint/2010/main" val="13802030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 split sid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3A5C4CC-AA10-2141-B548-08BE8BC72EF0}"/>
              </a:ext>
            </a:extLst>
          </p:cNvPr>
          <p:cNvPicPr>
            <a:picLocks noChangeAspect="1"/>
          </p:cNvPicPr>
          <p:nvPr userDrawn="1"/>
        </p:nvPicPr>
        <p:blipFill>
          <a:blip r:embed="rId2"/>
          <a:srcRect/>
          <a:stretch/>
        </p:blipFill>
        <p:spPr>
          <a:xfrm>
            <a:off x="0" y="0"/>
            <a:ext cx="12192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12193588"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4" y="3570156"/>
            <a:ext cx="8536236" cy="8483293"/>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A short statement that relates to topic and also the excerpt or phrase to the right.</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4268451" y="3570155"/>
            <a:ext cx="8355020" cy="8483294"/>
          </a:xfrm>
          <a:prstGeom prst="rect">
            <a:avLst/>
          </a:prstGeom>
        </p:spPr>
        <p:txBody>
          <a:bodyPr lIns="0" tIns="0" rIns="0" bIns="0"/>
          <a:lstStyle>
            <a:lvl1pPr>
              <a:lnSpc>
                <a:spcPct val="110000"/>
              </a:lnSpc>
              <a:spcBef>
                <a:spcPts val="2600"/>
              </a:spcBef>
              <a:spcAft>
                <a:spcPts val="400"/>
              </a:spcAft>
              <a:defRPr sz="4000" b="1">
                <a:solidFill>
                  <a:srgbClr val="1669C9"/>
                </a:solidFill>
              </a:defRPr>
            </a:lvl1pPr>
            <a:lvl2pPr marL="295275" indent="-274638">
              <a:buClr>
                <a:srgbClr val="51AF46"/>
              </a:buClr>
              <a:buSzPct val="120000"/>
              <a:tabLst/>
              <a:defRPr sz="3000">
                <a:solidFill>
                  <a:schemeClr val="bg2">
                    <a:lumMod val="25000"/>
                  </a:schemeClr>
                </a:solidFill>
              </a:defRPr>
            </a:lvl2pPr>
            <a:lvl3pPr marL="698500" indent="-381000">
              <a:buClr>
                <a:srgbClr val="51AF46"/>
              </a:buClr>
              <a:tabLst/>
              <a:defRPr sz="3000">
                <a:solidFill>
                  <a:schemeClr val="bg2">
                    <a:lumMod val="25000"/>
                  </a:schemeClr>
                </a:solidFill>
              </a:defRPr>
            </a:lvl3pPr>
            <a:lvl4pPr marL="1100138" indent="-381000">
              <a:buClr>
                <a:srgbClr val="51AF46"/>
              </a:buClr>
              <a:buSzPct val="90000"/>
              <a:tabLst/>
              <a:defRPr sz="3000" b="0">
                <a:solidFill>
                  <a:schemeClr val="bg2">
                    <a:lumMod val="25000"/>
                  </a:schemeClr>
                </a:solidFill>
              </a:defRPr>
            </a:lvl4pPr>
            <a:lvl5pPr marL="1501775" indent="-381000">
              <a:buClr>
                <a:srgbClr val="51AF46"/>
              </a:buClr>
              <a:buFont typeface="Wingdings" pitchFamily="2" charset="2"/>
              <a:buChar char="§"/>
              <a:tabLst/>
              <a:defRPr sz="3000">
                <a:solidFill>
                  <a:schemeClr val="bg2">
                    <a:lumMod val="25000"/>
                  </a:schemeClr>
                </a:solidFill>
              </a:defRPr>
            </a:lvl5pPr>
          </a:lstStyle>
          <a:p>
            <a:pPr lvl="0"/>
            <a:r>
              <a:rPr lang="en-US" dirty="0"/>
              <a:t>Could be a phrase or excerpt that is pulled into the presentation to introduce a thought or concept that works within the presenter’s current or next topic.</a:t>
            </a:r>
          </a:p>
        </p:txBody>
      </p:sp>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4D690709-6DD5-514F-9E6F-343ADAD16CBD}"/>
              </a:ext>
            </a:extLst>
          </p:cNvPr>
          <p:cNvCxnSpPr>
            <a:cxnSpLocks/>
          </p:cNvCxnSpPr>
          <p:nvPr userDrawn="1"/>
        </p:nvCxnSpPr>
        <p:spPr>
          <a:xfrm>
            <a:off x="1763704" y="301625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5925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ation Highligh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3997234" y="0"/>
            <a:ext cx="20407449"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6400800" y="3384780"/>
            <a:ext cx="14236191" cy="4871298"/>
          </a:xfrm>
          <a:prstGeom prst="rect">
            <a:avLst/>
          </a:prstGeom>
        </p:spPr>
        <p:txBody>
          <a:bodyPr anchor="t" anchorCtr="0">
            <a:noAutofit/>
          </a:bodyPr>
          <a:lstStyle>
            <a:lvl1pPr>
              <a:lnSpc>
                <a:spcPct val="110000"/>
              </a:lnSpc>
              <a:defRPr sz="6400" b="1">
                <a:solidFill>
                  <a:srgbClr val="ABC1DA"/>
                </a:solidFill>
              </a:defRPr>
            </a:lvl1pPr>
          </a:lstStyle>
          <a:p>
            <a:r>
              <a:rPr lang="en-US" dirty="0"/>
              <a:t>This is a quotation highlight slide which gives you the ability to display a quote in a bolder and meaningful way.”</a:t>
            </a:r>
          </a:p>
        </p:txBody>
      </p:sp>
      <p:pic>
        <p:nvPicPr>
          <p:cNvPr id="13" name="Picture 12">
            <a:extLst>
              <a:ext uri="{FF2B5EF4-FFF2-40B4-BE49-F238E27FC236}">
                <a16:creationId xmlns:a16="http://schemas.microsoft.com/office/drawing/2014/main" id="{B0214BC6-F381-5447-BA08-54E39279AE4B}"/>
              </a:ext>
            </a:extLst>
          </p:cNvPr>
          <p:cNvPicPr>
            <a:picLocks noChangeAspect="1"/>
          </p:cNvPicPr>
          <p:nvPr userDrawn="1"/>
        </p:nvPicPr>
        <p:blipFill>
          <a:blip r:embed="rId2"/>
          <a:stretch>
            <a:fillRect/>
          </a:stretch>
        </p:blipFill>
        <p:spPr>
          <a:xfrm>
            <a:off x="20636992" y="674900"/>
            <a:ext cx="3023108" cy="682637"/>
          </a:xfrm>
          <a:prstGeom prst="rect">
            <a:avLst/>
          </a:prstGeom>
        </p:spPr>
      </p:pic>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0"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75000" dirty="0">
                <a:solidFill>
                  <a:srgbClr val="001C4A"/>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0878383" y="8946920"/>
            <a:ext cx="9637427" cy="1384300"/>
          </a:xfrm>
          <a:prstGeom prst="rect">
            <a:avLst/>
          </a:prstGeom>
        </p:spPr>
        <p:txBody>
          <a:bodyPr/>
          <a:lstStyle>
            <a:lvl1pPr algn="r">
              <a:defRPr b="0">
                <a:solidFill>
                  <a:srgbClr val="72E51D"/>
                </a:solidFill>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A4C39666-CA66-8046-A9B3-46FDC647EE27}"/>
              </a:ext>
            </a:extLst>
          </p:cNvPr>
          <p:cNvSpPr txBox="1">
            <a:spLocks/>
          </p:cNvSpPr>
          <p:nvPr userDrawn="1"/>
        </p:nvSpPr>
        <p:spPr>
          <a:xfrm>
            <a:off x="22667896" y="12322572"/>
            <a:ext cx="791250" cy="730250"/>
          </a:xfrm>
          <a:prstGeom prst="rect">
            <a:avLst/>
          </a:prstGeom>
        </p:spPr>
        <p:txBody>
          <a:bodyPr vert="horz" lIns="91440" tIns="45720" rIns="91440" bIns="45720" rtlCol="0" anchor="ctr"/>
          <a:lstStyle>
            <a:defPPr>
              <a:defRPr lang="en-US"/>
            </a:defPPr>
            <a:lvl1pPr marL="0" algn="ctr" defTabSz="457200" rtl="0" eaLnBrk="1" latinLnBrk="0" hangingPunct="1">
              <a:defRPr sz="2400" b="1" kern="1200">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baseline="0" smtClean="0">
                <a:solidFill>
                  <a:schemeClr val="bg1"/>
                </a:solidFill>
              </a:rPr>
              <a:pPr/>
              <a:t>‹#›</a:t>
            </a:fld>
            <a:endParaRPr lang="en-US" baseline="0" dirty="0">
              <a:solidFill>
                <a:schemeClr val="bg1"/>
              </a:solidFill>
            </a:endParaRPr>
          </a:p>
        </p:txBody>
      </p:sp>
    </p:spTree>
    <p:extLst>
      <p:ext uri="{BB962C8B-B14F-4D97-AF65-F5344CB8AC3E}">
        <p14:creationId xmlns:p14="http://schemas.microsoft.com/office/powerpoint/2010/main" val="351977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V1I">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8299252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clusion Slide - V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94538" y="2794333"/>
            <a:ext cx="20250814" cy="2271594"/>
          </a:xfrm>
          <a:prstGeom prst="rect">
            <a:avLst/>
          </a:prstGeom>
        </p:spPr>
        <p:txBody>
          <a:bodyPr anchor="t">
            <a:normAutofit/>
          </a:bodyPr>
          <a:lstStyle>
            <a:lvl1pPr algn="l">
              <a:defRPr sz="15000" b="1">
                <a:solidFill>
                  <a:srgbClr val="002156"/>
                </a:solidFill>
                <a:latin typeface="Arial" panose="020B0604020202020204" pitchFamily="34" charset="0"/>
                <a:cs typeface="Arial" panose="020B0604020202020204" pitchFamily="34" charset="0"/>
              </a:defRPr>
            </a:lvl1pPr>
          </a:lstStyle>
          <a:p>
            <a:r>
              <a:rPr lang="en-US" dirty="0"/>
              <a:t>Thank you</a:t>
            </a:r>
          </a:p>
        </p:txBody>
      </p:sp>
      <p:sp>
        <p:nvSpPr>
          <p:cNvPr id="3" name="Subtitle 2"/>
          <p:cNvSpPr>
            <a:spLocks noGrp="1"/>
          </p:cNvSpPr>
          <p:nvPr>
            <p:ph type="subTitle" idx="1" hasCustomPrompt="1"/>
          </p:nvPr>
        </p:nvSpPr>
        <p:spPr>
          <a:xfrm>
            <a:off x="1794539" y="5886843"/>
            <a:ext cx="20250814" cy="822195"/>
          </a:xfrm>
          <a:prstGeom prst="rect">
            <a:avLst/>
          </a:prstGeom>
        </p:spPr>
        <p:txBody>
          <a:bodyPr>
            <a:normAutofit/>
          </a:bodyPr>
          <a:lstStyle>
            <a:lvl1pPr marL="0" indent="0" algn="l">
              <a:buNone/>
              <a:defRPr sz="3800" b="1" baseline="0">
                <a:solidFill>
                  <a:schemeClr val="accent2">
                    <a:lumMod val="75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For more information, please contact:</a:t>
            </a:r>
          </a:p>
        </p:txBody>
      </p:sp>
      <p:pic>
        <p:nvPicPr>
          <p:cNvPr id="11" name="Picture 10">
            <a:extLst>
              <a:ext uri="{FF2B5EF4-FFF2-40B4-BE49-F238E27FC236}">
                <a16:creationId xmlns:a16="http://schemas.microsoft.com/office/drawing/2014/main" id="{26C939D5-0B99-0746-8781-DD0E57E609C5}"/>
              </a:ext>
            </a:extLst>
          </p:cNvPr>
          <p:cNvPicPr>
            <a:picLocks noChangeAspect="1"/>
          </p:cNvPicPr>
          <p:nvPr userDrawn="1"/>
        </p:nvPicPr>
        <p:blipFill>
          <a:blip r:embed="rId2"/>
          <a:stretch>
            <a:fillRect/>
          </a:stretch>
        </p:blipFill>
        <p:spPr>
          <a:xfrm>
            <a:off x="19307549" y="835488"/>
            <a:ext cx="4163321" cy="928510"/>
          </a:xfrm>
          <a:prstGeom prst="rect">
            <a:avLst/>
          </a:prstGeom>
        </p:spPr>
      </p:pic>
      <p:cxnSp>
        <p:nvCxnSpPr>
          <p:cNvPr id="15" name="Straight Connector 14">
            <a:extLst>
              <a:ext uri="{FF2B5EF4-FFF2-40B4-BE49-F238E27FC236}">
                <a16:creationId xmlns:a16="http://schemas.microsoft.com/office/drawing/2014/main" id="{2793E10E-EB55-BA43-A700-AC20DE99BD5E}"/>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9A983D58-16F6-CE4F-950D-B4C97DFE6EBA}"/>
              </a:ext>
            </a:extLst>
          </p:cNvPr>
          <p:cNvCxnSpPr>
            <a:cxnSpLocks/>
          </p:cNvCxnSpPr>
          <p:nvPr userDrawn="1"/>
        </p:nvCxnSpPr>
        <p:spPr>
          <a:xfrm>
            <a:off x="1794539" y="9917005"/>
            <a:ext cx="20250813" cy="0"/>
          </a:xfrm>
          <a:prstGeom prst="line">
            <a:avLst/>
          </a:prstGeom>
          <a:ln w="25400">
            <a:solidFill>
              <a:srgbClr val="ABC1DA"/>
            </a:solidFill>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08C2EADC-BC38-F04B-B2CE-2F2B07265183}"/>
              </a:ext>
            </a:extLst>
          </p:cNvPr>
          <p:cNvSpPr txBox="1">
            <a:spLocks/>
          </p:cNvSpPr>
          <p:nvPr userDrawn="1"/>
        </p:nvSpPr>
        <p:spPr>
          <a:xfrm>
            <a:off x="1794539" y="10275963"/>
            <a:ext cx="20250814" cy="2442510"/>
          </a:xfrm>
          <a:prstGeom prst="rect">
            <a:avLst/>
          </a:prstGeom>
        </p:spPr>
        <p:txBody>
          <a:bodyPr>
            <a:noAutofit/>
          </a:bodyP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baseline="0">
                <a:solidFill>
                  <a:schemeClr val="accent2">
                    <a:lumMod val="75000"/>
                  </a:schemeClr>
                </a:solidFill>
                <a:latin typeface="Helvetica" pitchFamily="2" charset="0"/>
                <a:ea typeface="+mn-ea"/>
                <a:cs typeface="+mn-cs"/>
              </a:defRPr>
            </a:lvl1pPr>
            <a:lvl2pPr marL="914400" indent="0" algn="ctr" defTabSz="1828800" rtl="0" eaLnBrk="1" latinLnBrk="0" hangingPunct="1">
              <a:lnSpc>
                <a:spcPct val="90000"/>
              </a:lnSpc>
              <a:spcBef>
                <a:spcPts val="2200"/>
              </a:spcBef>
              <a:buFont typeface="Arial" panose="020B0604020202020204" pitchFamily="34" charset="0"/>
              <a:buNone/>
              <a:defRPr sz="4000" kern="1200">
                <a:solidFill>
                  <a:srgbClr val="5A799C"/>
                </a:solidFill>
                <a:latin typeface="Helvetica" pitchFamily="2" charset="0"/>
                <a:ea typeface="+mn-ea"/>
                <a:cs typeface="+mn-cs"/>
              </a:defRPr>
            </a:lvl2pPr>
            <a:lvl3pPr marL="1828800" indent="0" algn="ctr" defTabSz="1828800" rtl="0" eaLnBrk="1" latinLnBrk="0" hangingPunct="1">
              <a:lnSpc>
                <a:spcPct val="90000"/>
              </a:lnSpc>
              <a:spcBef>
                <a:spcPts val="1000"/>
              </a:spcBef>
              <a:buFont typeface="System Font Regular"/>
              <a:buNone/>
              <a:defRPr sz="3600" kern="1200">
                <a:solidFill>
                  <a:srgbClr val="5A799C"/>
                </a:solidFill>
                <a:latin typeface="Helvetica" pitchFamily="2" charset="0"/>
                <a:ea typeface="+mn-ea"/>
                <a:cs typeface="+mn-cs"/>
              </a:defRPr>
            </a:lvl3pPr>
            <a:lvl4pPr marL="2743200" indent="0" algn="ctr" defTabSz="1828800" rtl="0" eaLnBrk="1" latinLnBrk="0" hangingPunct="1">
              <a:lnSpc>
                <a:spcPct val="90000"/>
              </a:lnSpc>
              <a:spcBef>
                <a:spcPts val="1000"/>
              </a:spcBef>
              <a:spcAft>
                <a:spcPts val="600"/>
              </a:spcAft>
              <a:buFont typeface="Courier New" panose="02070309020205020404" pitchFamily="49" charset="0"/>
              <a:buNone/>
              <a:defRPr sz="3200" b="1" kern="1200">
                <a:solidFill>
                  <a:srgbClr val="143367"/>
                </a:solidFill>
                <a:latin typeface="Helvetica" pitchFamily="2" charset="0"/>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Helvetica" pitchFamily="2" charset="0"/>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100000"/>
              </a:lnSpc>
              <a:spcBef>
                <a:spcPts val="1500"/>
              </a:spcBef>
              <a:spcAft>
                <a:spcPts val="500"/>
              </a:spcAft>
            </a:pPr>
            <a:r>
              <a:rPr lang="en-US" sz="3000" b="1" baseline="0" dirty="0">
                <a:solidFill>
                  <a:schemeClr val="accent4">
                    <a:lumMod val="75000"/>
                  </a:schemeClr>
                </a:solidFill>
                <a:latin typeface="Helvetica" pitchFamily="2" charset="0"/>
                <a:cs typeface="Arial" panose="020B0604020202020204" pitchFamily="34" charset="0"/>
              </a:rPr>
              <a:t>Subscribe to </a:t>
            </a:r>
            <a:r>
              <a:rPr lang="en-US" sz="3000" b="1" baseline="0" dirty="0" err="1">
                <a:solidFill>
                  <a:schemeClr val="accent4">
                    <a:lumMod val="75000"/>
                  </a:schemeClr>
                </a:solidFill>
                <a:latin typeface="Helvetica" pitchFamily="2" charset="0"/>
                <a:cs typeface="Arial" panose="020B0604020202020204" pitchFamily="34" charset="0"/>
              </a:rPr>
              <a:t>WestEd’s</a:t>
            </a:r>
            <a:r>
              <a:rPr lang="en-US" sz="3000" b="1" baseline="0" dirty="0">
                <a:solidFill>
                  <a:schemeClr val="accent4">
                    <a:lumMod val="75000"/>
                  </a:schemeClr>
                </a:solidFill>
                <a:latin typeface="Helvetica" pitchFamily="2" charset="0"/>
                <a:cs typeface="Arial" panose="020B0604020202020204" pitchFamily="34" charset="0"/>
              </a:rPr>
              <a:t> </a:t>
            </a:r>
            <a:r>
              <a:rPr lang="en-US" sz="3000" b="1" i="1" baseline="0" dirty="0">
                <a:solidFill>
                  <a:schemeClr val="accent4">
                    <a:lumMod val="75000"/>
                  </a:schemeClr>
                </a:solidFill>
                <a:latin typeface="Helvetica" pitchFamily="2" charset="0"/>
                <a:cs typeface="Arial" panose="020B0604020202020204" pitchFamily="34" charset="0"/>
              </a:rPr>
              <a:t>E-Bulletin </a:t>
            </a:r>
            <a:r>
              <a:rPr lang="en-US" sz="3000" b="1" baseline="0" dirty="0">
                <a:solidFill>
                  <a:schemeClr val="accent4">
                    <a:lumMod val="75000"/>
                  </a:schemeClr>
                </a:solidFill>
                <a:latin typeface="Helvetica" pitchFamily="2" charset="0"/>
                <a:cs typeface="Arial" panose="020B0604020202020204" pitchFamily="34" charset="0"/>
              </a:rPr>
              <a:t>for regular updates on upcoming webinars and events, research, free resources, solutions, and job postings from WestEd.</a:t>
            </a:r>
          </a:p>
          <a:p>
            <a:pPr algn="l">
              <a:lnSpc>
                <a:spcPct val="100000"/>
              </a:lnSpc>
              <a:spcBef>
                <a:spcPts val="2200"/>
              </a:spcBef>
              <a:spcAft>
                <a:spcPts val="500"/>
              </a:spcAft>
            </a:pPr>
            <a:r>
              <a:rPr lang="en-US" sz="3000" b="1" baseline="0" dirty="0" err="1">
                <a:solidFill>
                  <a:schemeClr val="accent4">
                    <a:lumMod val="75000"/>
                  </a:schemeClr>
                </a:solidFill>
                <a:latin typeface="Helvetica" pitchFamily="2" charset="0"/>
                <a:cs typeface="Arial" panose="020B0604020202020204" pitchFamily="34" charset="0"/>
              </a:rPr>
              <a:t>  WestEd.org</a:t>
            </a:r>
            <a:r>
              <a:rPr lang="en-US" sz="3000" b="1" baseline="0" dirty="0">
                <a:solidFill>
                  <a:schemeClr val="accent4">
                    <a:lumMod val="75000"/>
                  </a:schemeClr>
                </a:solidFill>
                <a:latin typeface="Helvetica" pitchFamily="2" charset="0"/>
                <a:cs typeface="Arial" panose="020B0604020202020204" pitchFamily="34" charset="0"/>
              </a:rPr>
              <a:t>/subscribe</a:t>
            </a:r>
          </a:p>
        </p:txBody>
      </p:sp>
      <p:cxnSp>
        <p:nvCxnSpPr>
          <p:cNvPr id="20" name="Straight Connector 19">
            <a:extLst>
              <a:ext uri="{FF2B5EF4-FFF2-40B4-BE49-F238E27FC236}">
                <a16:creationId xmlns:a16="http://schemas.microsoft.com/office/drawing/2014/main" id="{FF9CDF67-D39F-1B4E-A1F6-96AE03ED7F37}"/>
              </a:ext>
            </a:extLst>
          </p:cNvPr>
          <p:cNvCxnSpPr>
            <a:cxnSpLocks/>
          </p:cNvCxnSpPr>
          <p:nvPr userDrawn="1"/>
        </p:nvCxnSpPr>
        <p:spPr>
          <a:xfrm>
            <a:off x="1794539" y="235241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FAC33E3-A535-E143-AB92-C0106C1CEF1B}"/>
              </a:ext>
            </a:extLst>
          </p:cNvPr>
          <p:cNvSpPr/>
          <p:nvPr userDrawn="1"/>
        </p:nvSpPr>
        <p:spPr>
          <a:xfrm>
            <a:off x="1794538" y="11454939"/>
            <a:ext cx="4573011" cy="822196"/>
          </a:xfrm>
          <a:prstGeom prst="rect">
            <a:avLst/>
          </a:prstGeom>
          <a:no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32796A5-2084-4F47-8798-CFF10E44C7F1}"/>
              </a:ext>
            </a:extLst>
          </p:cNvPr>
          <p:cNvSpPr>
            <a:spLocks noGrp="1"/>
          </p:cNvSpPr>
          <p:nvPr>
            <p:ph type="body" sz="quarter" idx="10" hasCustomPrompt="1"/>
          </p:nvPr>
        </p:nvSpPr>
        <p:spPr>
          <a:xfrm>
            <a:off x="1793875"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
        <p:nvSpPr>
          <p:cNvPr id="12" name="Text Placeholder 4">
            <a:extLst>
              <a:ext uri="{FF2B5EF4-FFF2-40B4-BE49-F238E27FC236}">
                <a16:creationId xmlns:a16="http://schemas.microsoft.com/office/drawing/2014/main" id="{1F923EFC-D77C-734B-B8D0-D03CDFB8BF15}"/>
              </a:ext>
            </a:extLst>
          </p:cNvPr>
          <p:cNvSpPr>
            <a:spLocks noGrp="1"/>
          </p:cNvSpPr>
          <p:nvPr>
            <p:ph type="body" sz="quarter" idx="11" hasCustomPrompt="1"/>
          </p:nvPr>
        </p:nvSpPr>
        <p:spPr>
          <a:xfrm>
            <a:off x="8509000"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Tree>
    <p:extLst>
      <p:ext uri="{BB962C8B-B14F-4D97-AF65-F5344CB8AC3E}">
        <p14:creationId xmlns:p14="http://schemas.microsoft.com/office/powerpoint/2010/main" val="6290322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9F7713F-F276-4D99-902A-2B487E52E911}"/>
              </a:ext>
            </a:extLst>
          </p:cNvPr>
          <p:cNvGrpSpPr/>
          <p:nvPr userDrawn="1"/>
        </p:nvGrpSpPr>
        <p:grpSpPr>
          <a:xfrm>
            <a:off x="-1399079" y="5686400"/>
            <a:ext cx="27185333" cy="5027808"/>
            <a:chOff x="0" y="1905001"/>
            <a:chExt cx="13312790" cy="2463103"/>
          </a:xfrm>
        </p:grpSpPr>
        <p:grpSp>
          <p:nvGrpSpPr>
            <p:cNvPr id="6" name="Group 13">
              <a:extLst>
                <a:ext uri="{FF2B5EF4-FFF2-40B4-BE49-F238E27FC236}">
                  <a16:creationId xmlns:a16="http://schemas.microsoft.com/office/drawing/2014/main" id="{31419B6E-6072-486F-934D-334D97AE707D}"/>
                </a:ext>
              </a:extLst>
            </p:cNvPr>
            <p:cNvGrpSpPr/>
            <p:nvPr/>
          </p:nvGrpSpPr>
          <p:grpSpPr>
            <a:xfrm rot="16200000">
              <a:off x="617101" y="2518213"/>
              <a:ext cx="1232788" cy="2466989"/>
              <a:chOff x="292800" y="3047985"/>
              <a:chExt cx="1232788" cy="2466989"/>
            </a:xfrm>
          </p:grpSpPr>
          <p:sp>
            <p:nvSpPr>
              <p:cNvPr id="25" name="Freeform 5">
                <a:extLst>
                  <a:ext uri="{FF2B5EF4-FFF2-40B4-BE49-F238E27FC236}">
                    <a16:creationId xmlns:a16="http://schemas.microsoft.com/office/drawing/2014/main" id="{F82E582C-1395-49A6-B9CA-BE4DC6F7383D}"/>
                  </a:ext>
                </a:extLst>
              </p:cNvPr>
              <p:cNvSpPr>
                <a:spLocks/>
              </p:cNvSpPr>
              <p:nvPr/>
            </p:nvSpPr>
            <p:spPr bwMode="auto">
              <a:xfrm>
                <a:off x="292800"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6" name="Freeform 27">
                <a:extLst>
                  <a:ext uri="{FF2B5EF4-FFF2-40B4-BE49-F238E27FC236}">
                    <a16:creationId xmlns:a16="http://schemas.microsoft.com/office/drawing/2014/main" id="{329A4C95-10DC-4612-ADA5-41B6C2D8C5DD}"/>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7" name="Group 16">
              <a:extLst>
                <a:ext uri="{FF2B5EF4-FFF2-40B4-BE49-F238E27FC236}">
                  <a16:creationId xmlns:a16="http://schemas.microsoft.com/office/drawing/2014/main" id="{77AC8E05-0CD8-45C2-9372-8742EEBBFCAC}"/>
                </a:ext>
              </a:extLst>
            </p:cNvPr>
            <p:cNvGrpSpPr/>
            <p:nvPr/>
          </p:nvGrpSpPr>
          <p:grpSpPr>
            <a:xfrm rot="5400000">
              <a:off x="2423662" y="1287900"/>
              <a:ext cx="1232788" cy="2466989"/>
              <a:chOff x="292799" y="3047985"/>
              <a:chExt cx="1232788" cy="2466989"/>
            </a:xfrm>
          </p:grpSpPr>
          <p:sp>
            <p:nvSpPr>
              <p:cNvPr id="23" name="Freeform 5">
                <a:extLst>
                  <a:ext uri="{FF2B5EF4-FFF2-40B4-BE49-F238E27FC236}">
                    <a16:creationId xmlns:a16="http://schemas.microsoft.com/office/drawing/2014/main" id="{8FDB3D1A-56C8-4976-BE8F-931105C12604}"/>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4" name="Freeform 27">
                <a:extLst>
                  <a:ext uri="{FF2B5EF4-FFF2-40B4-BE49-F238E27FC236}">
                    <a16:creationId xmlns:a16="http://schemas.microsoft.com/office/drawing/2014/main" id="{7ED97A46-131E-497B-B782-D4AD9EE0FBBA}"/>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8" name="Group 13">
              <a:extLst>
                <a:ext uri="{FF2B5EF4-FFF2-40B4-BE49-F238E27FC236}">
                  <a16:creationId xmlns:a16="http://schemas.microsoft.com/office/drawing/2014/main" id="{51BD5918-9B51-448F-9715-0A7E8777BAB1}"/>
                </a:ext>
              </a:extLst>
            </p:cNvPr>
            <p:cNvGrpSpPr/>
            <p:nvPr/>
          </p:nvGrpSpPr>
          <p:grpSpPr>
            <a:xfrm rot="16200000">
              <a:off x="4231840" y="2515040"/>
              <a:ext cx="1232788" cy="2466989"/>
              <a:chOff x="292799" y="3047985"/>
              <a:chExt cx="1232788" cy="2466989"/>
            </a:xfrm>
          </p:grpSpPr>
          <p:sp>
            <p:nvSpPr>
              <p:cNvPr id="21" name="Freeform 5">
                <a:extLst>
                  <a:ext uri="{FF2B5EF4-FFF2-40B4-BE49-F238E27FC236}">
                    <a16:creationId xmlns:a16="http://schemas.microsoft.com/office/drawing/2014/main" id="{21035402-F15D-462E-AA2F-10DE26AF254D}"/>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2" name="Freeform 27">
                <a:extLst>
                  <a:ext uri="{FF2B5EF4-FFF2-40B4-BE49-F238E27FC236}">
                    <a16:creationId xmlns:a16="http://schemas.microsoft.com/office/drawing/2014/main" id="{62AE57B7-4AF7-4F93-980A-79A30DE612AF}"/>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9" name="Group 16">
              <a:extLst>
                <a:ext uri="{FF2B5EF4-FFF2-40B4-BE49-F238E27FC236}">
                  <a16:creationId xmlns:a16="http://schemas.microsoft.com/office/drawing/2014/main" id="{6F3EF161-B073-4FD9-A023-8623005CE0EC}"/>
                </a:ext>
              </a:extLst>
            </p:cNvPr>
            <p:cNvGrpSpPr/>
            <p:nvPr/>
          </p:nvGrpSpPr>
          <p:grpSpPr>
            <a:xfrm rot="5400000">
              <a:off x="6038401" y="1291076"/>
              <a:ext cx="1232788" cy="2466989"/>
              <a:chOff x="292799" y="3047985"/>
              <a:chExt cx="1232788" cy="2466989"/>
            </a:xfrm>
          </p:grpSpPr>
          <p:sp>
            <p:nvSpPr>
              <p:cNvPr id="19" name="Freeform 5">
                <a:extLst>
                  <a:ext uri="{FF2B5EF4-FFF2-40B4-BE49-F238E27FC236}">
                    <a16:creationId xmlns:a16="http://schemas.microsoft.com/office/drawing/2014/main" id="{8DE69C74-7D9F-4747-B31C-98C2C61912C0}"/>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0" name="Freeform 27">
                <a:extLst>
                  <a:ext uri="{FF2B5EF4-FFF2-40B4-BE49-F238E27FC236}">
                    <a16:creationId xmlns:a16="http://schemas.microsoft.com/office/drawing/2014/main" id="{FB6CC4C4-EF42-4290-8862-1E806EA879B9}"/>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10" name="Group 13">
              <a:extLst>
                <a:ext uri="{FF2B5EF4-FFF2-40B4-BE49-F238E27FC236}">
                  <a16:creationId xmlns:a16="http://schemas.microsoft.com/office/drawing/2014/main" id="{7F0FA6F7-DB24-4AD6-B9C7-FDF8281A43EC}"/>
                </a:ext>
              </a:extLst>
            </p:cNvPr>
            <p:cNvGrpSpPr/>
            <p:nvPr/>
          </p:nvGrpSpPr>
          <p:grpSpPr>
            <a:xfrm rot="16200000">
              <a:off x="7848163" y="2518215"/>
              <a:ext cx="1232788" cy="2466989"/>
              <a:chOff x="292799" y="3047985"/>
              <a:chExt cx="1232788" cy="2466989"/>
            </a:xfrm>
          </p:grpSpPr>
          <p:sp>
            <p:nvSpPr>
              <p:cNvPr id="17" name="Freeform 5">
                <a:extLst>
                  <a:ext uri="{FF2B5EF4-FFF2-40B4-BE49-F238E27FC236}">
                    <a16:creationId xmlns:a16="http://schemas.microsoft.com/office/drawing/2014/main" id="{C4E97A3B-C471-470E-9365-7D8D7B962985}"/>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18" name="Freeform 27">
                <a:extLst>
                  <a:ext uri="{FF2B5EF4-FFF2-40B4-BE49-F238E27FC236}">
                    <a16:creationId xmlns:a16="http://schemas.microsoft.com/office/drawing/2014/main" id="{8BE79C95-D5B4-44D5-B163-4B7716D493AF}"/>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11" name="Group 16">
              <a:extLst>
                <a:ext uri="{FF2B5EF4-FFF2-40B4-BE49-F238E27FC236}">
                  <a16:creationId xmlns:a16="http://schemas.microsoft.com/office/drawing/2014/main" id="{1027B088-C4B0-4E02-A887-0959049DB257}"/>
                </a:ext>
              </a:extLst>
            </p:cNvPr>
            <p:cNvGrpSpPr/>
            <p:nvPr/>
          </p:nvGrpSpPr>
          <p:grpSpPr>
            <a:xfrm rot="5400000">
              <a:off x="9654724" y="1287901"/>
              <a:ext cx="1232788" cy="2466989"/>
              <a:chOff x="292799" y="3047985"/>
              <a:chExt cx="1232788" cy="2466989"/>
            </a:xfrm>
          </p:grpSpPr>
          <p:sp>
            <p:nvSpPr>
              <p:cNvPr id="15" name="Freeform 5">
                <a:extLst>
                  <a:ext uri="{FF2B5EF4-FFF2-40B4-BE49-F238E27FC236}">
                    <a16:creationId xmlns:a16="http://schemas.microsoft.com/office/drawing/2014/main" id="{AA42CD71-BAAA-4142-B9B9-E34C9A5719A9}"/>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16" name="Freeform 27">
                <a:extLst>
                  <a:ext uri="{FF2B5EF4-FFF2-40B4-BE49-F238E27FC236}">
                    <a16:creationId xmlns:a16="http://schemas.microsoft.com/office/drawing/2014/main" id="{FE4C56CF-A26E-45E4-AD2F-C6A02C770127}"/>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12" name="Group 13">
              <a:extLst>
                <a:ext uri="{FF2B5EF4-FFF2-40B4-BE49-F238E27FC236}">
                  <a16:creationId xmlns:a16="http://schemas.microsoft.com/office/drawing/2014/main" id="{73372373-127F-4667-8D74-51A76A996447}"/>
                </a:ext>
              </a:extLst>
            </p:cNvPr>
            <p:cNvGrpSpPr/>
            <p:nvPr/>
          </p:nvGrpSpPr>
          <p:grpSpPr>
            <a:xfrm rot="16200000">
              <a:off x="11462902" y="2515041"/>
              <a:ext cx="1232788" cy="2466989"/>
              <a:chOff x="292799" y="3047985"/>
              <a:chExt cx="1232788" cy="2466989"/>
            </a:xfrm>
          </p:grpSpPr>
          <p:sp>
            <p:nvSpPr>
              <p:cNvPr id="13" name="Freeform 5">
                <a:extLst>
                  <a:ext uri="{FF2B5EF4-FFF2-40B4-BE49-F238E27FC236}">
                    <a16:creationId xmlns:a16="http://schemas.microsoft.com/office/drawing/2014/main" id="{0FBC8564-CAE3-436E-B228-B1A53CE33EF6}"/>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14" name="Freeform 27">
                <a:extLst>
                  <a:ext uri="{FF2B5EF4-FFF2-40B4-BE49-F238E27FC236}">
                    <a16:creationId xmlns:a16="http://schemas.microsoft.com/office/drawing/2014/main" id="{D3638C20-B3DC-47FF-8234-FCB20F8344E1}"/>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sp>
        <p:nvSpPr>
          <p:cNvPr id="27" name="Oval 26">
            <a:extLst>
              <a:ext uri="{FF2B5EF4-FFF2-40B4-BE49-F238E27FC236}">
                <a16:creationId xmlns:a16="http://schemas.microsoft.com/office/drawing/2014/main" id="{72F663C8-0A3D-4772-B788-8645CCA72B0E}"/>
              </a:ext>
            </a:extLst>
          </p:cNvPr>
          <p:cNvSpPr/>
          <p:nvPr userDrawn="1"/>
        </p:nvSpPr>
        <p:spPr>
          <a:xfrm>
            <a:off x="353113"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28" name="Oval 27">
            <a:extLst>
              <a:ext uri="{FF2B5EF4-FFF2-40B4-BE49-F238E27FC236}">
                <a16:creationId xmlns:a16="http://schemas.microsoft.com/office/drawing/2014/main" id="{A3FDCF70-1877-410D-BB9A-F351D77EC67C}"/>
              </a:ext>
            </a:extLst>
          </p:cNvPr>
          <p:cNvSpPr/>
          <p:nvPr userDrawn="1"/>
        </p:nvSpPr>
        <p:spPr>
          <a:xfrm>
            <a:off x="7706108"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29" name="Oval 28">
            <a:extLst>
              <a:ext uri="{FF2B5EF4-FFF2-40B4-BE49-F238E27FC236}">
                <a16:creationId xmlns:a16="http://schemas.microsoft.com/office/drawing/2014/main" id="{085F80D3-A651-4CF6-83E3-F2BD79B93603}"/>
              </a:ext>
            </a:extLst>
          </p:cNvPr>
          <p:cNvSpPr/>
          <p:nvPr userDrawn="1"/>
        </p:nvSpPr>
        <p:spPr>
          <a:xfrm>
            <a:off x="15084515"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0" name="Oval 29">
            <a:extLst>
              <a:ext uri="{FF2B5EF4-FFF2-40B4-BE49-F238E27FC236}">
                <a16:creationId xmlns:a16="http://schemas.microsoft.com/office/drawing/2014/main" id="{31C79335-FF45-41DA-A195-8967ED85B79A}"/>
              </a:ext>
            </a:extLst>
          </p:cNvPr>
          <p:cNvSpPr/>
          <p:nvPr userDrawn="1"/>
        </p:nvSpPr>
        <p:spPr>
          <a:xfrm>
            <a:off x="11395313"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2" name="Oval 31">
            <a:extLst>
              <a:ext uri="{FF2B5EF4-FFF2-40B4-BE49-F238E27FC236}">
                <a16:creationId xmlns:a16="http://schemas.microsoft.com/office/drawing/2014/main" id="{BD8FE2A3-0F9E-4EB5-A820-2A0946179A16}"/>
              </a:ext>
            </a:extLst>
          </p:cNvPr>
          <p:cNvSpPr/>
          <p:nvPr/>
        </p:nvSpPr>
        <p:spPr>
          <a:xfrm>
            <a:off x="4016906"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4" name="Oval 33">
            <a:extLst>
              <a:ext uri="{FF2B5EF4-FFF2-40B4-BE49-F238E27FC236}">
                <a16:creationId xmlns:a16="http://schemas.microsoft.com/office/drawing/2014/main" id="{0DB8694D-C5FF-4561-8CCF-8D073E5179B1}"/>
              </a:ext>
            </a:extLst>
          </p:cNvPr>
          <p:cNvSpPr/>
          <p:nvPr userDrawn="1"/>
        </p:nvSpPr>
        <p:spPr>
          <a:xfrm>
            <a:off x="18773717"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5" name="Oval 34">
            <a:extLst>
              <a:ext uri="{FF2B5EF4-FFF2-40B4-BE49-F238E27FC236}">
                <a16:creationId xmlns:a16="http://schemas.microsoft.com/office/drawing/2014/main" id="{7C5A5B67-D80B-4B4D-B8DF-F73DCB11E72D}"/>
              </a:ext>
            </a:extLst>
          </p:cNvPr>
          <p:cNvSpPr/>
          <p:nvPr userDrawn="1"/>
        </p:nvSpPr>
        <p:spPr>
          <a:xfrm>
            <a:off x="22488335"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grpSp>
        <p:nvGrpSpPr>
          <p:cNvPr id="124" name="Group 123">
            <a:extLst>
              <a:ext uri="{FF2B5EF4-FFF2-40B4-BE49-F238E27FC236}">
                <a16:creationId xmlns:a16="http://schemas.microsoft.com/office/drawing/2014/main" id="{573C2D20-F522-46E5-9A5F-10773C6078F4}"/>
              </a:ext>
            </a:extLst>
          </p:cNvPr>
          <p:cNvGrpSpPr/>
          <p:nvPr userDrawn="1"/>
        </p:nvGrpSpPr>
        <p:grpSpPr>
          <a:xfrm>
            <a:off x="8051647" y="9997578"/>
            <a:ext cx="995100" cy="699168"/>
            <a:chOff x="8340054" y="2449652"/>
            <a:chExt cx="819143" cy="575614"/>
          </a:xfrm>
          <a:solidFill>
            <a:schemeClr val="bg1"/>
          </a:solidFill>
        </p:grpSpPr>
        <p:sp>
          <p:nvSpPr>
            <p:cNvPr id="125" name="Freeform: Shape 124">
              <a:extLst>
                <a:ext uri="{FF2B5EF4-FFF2-40B4-BE49-F238E27FC236}">
                  <a16:creationId xmlns:a16="http://schemas.microsoft.com/office/drawing/2014/main" id="{09D4128B-A2BA-455C-A62F-6A83C9277544}"/>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26" name="Freeform: Shape 125">
              <a:extLst>
                <a:ext uri="{FF2B5EF4-FFF2-40B4-BE49-F238E27FC236}">
                  <a16:creationId xmlns:a16="http://schemas.microsoft.com/office/drawing/2014/main" id="{4C5D6C7E-0218-4A06-AE4B-ED84977F7C0C}"/>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27" name="Freeform: Shape 126">
              <a:extLst>
                <a:ext uri="{FF2B5EF4-FFF2-40B4-BE49-F238E27FC236}">
                  <a16:creationId xmlns:a16="http://schemas.microsoft.com/office/drawing/2014/main" id="{3DFD51A6-AAEE-40B2-88C6-EF9138C55A1D}"/>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28" name="Freeform: Shape 127">
              <a:extLst>
                <a:ext uri="{FF2B5EF4-FFF2-40B4-BE49-F238E27FC236}">
                  <a16:creationId xmlns:a16="http://schemas.microsoft.com/office/drawing/2014/main" id="{FA153B77-3B65-49C2-A456-EF1213190A7F}"/>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29" name="Group 128">
            <a:extLst>
              <a:ext uri="{FF2B5EF4-FFF2-40B4-BE49-F238E27FC236}">
                <a16:creationId xmlns:a16="http://schemas.microsoft.com/office/drawing/2014/main" id="{F8341A32-CFA7-4544-A551-9CC8E2729ECE}"/>
              </a:ext>
            </a:extLst>
          </p:cNvPr>
          <p:cNvGrpSpPr/>
          <p:nvPr userDrawn="1"/>
        </p:nvGrpSpPr>
        <p:grpSpPr>
          <a:xfrm>
            <a:off x="11667452" y="6360906"/>
            <a:ext cx="995100" cy="699168"/>
            <a:chOff x="8340054" y="2449652"/>
            <a:chExt cx="819143" cy="575614"/>
          </a:xfrm>
          <a:solidFill>
            <a:schemeClr val="bg1"/>
          </a:solidFill>
        </p:grpSpPr>
        <p:sp>
          <p:nvSpPr>
            <p:cNvPr id="130" name="Freeform: Shape 129">
              <a:extLst>
                <a:ext uri="{FF2B5EF4-FFF2-40B4-BE49-F238E27FC236}">
                  <a16:creationId xmlns:a16="http://schemas.microsoft.com/office/drawing/2014/main" id="{C5B82C1C-014F-4153-90BA-F7AF283F479F}"/>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31" name="Freeform: Shape 130">
              <a:extLst>
                <a:ext uri="{FF2B5EF4-FFF2-40B4-BE49-F238E27FC236}">
                  <a16:creationId xmlns:a16="http://schemas.microsoft.com/office/drawing/2014/main" id="{5FF83976-2B9E-490E-899A-C8F87288DC8A}"/>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32" name="Freeform: Shape 131">
              <a:extLst>
                <a:ext uri="{FF2B5EF4-FFF2-40B4-BE49-F238E27FC236}">
                  <a16:creationId xmlns:a16="http://schemas.microsoft.com/office/drawing/2014/main" id="{67199B39-2F76-42DD-B848-5D0458B960D7}"/>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33" name="Freeform: Shape 132">
              <a:extLst>
                <a:ext uri="{FF2B5EF4-FFF2-40B4-BE49-F238E27FC236}">
                  <a16:creationId xmlns:a16="http://schemas.microsoft.com/office/drawing/2014/main" id="{2A44131B-3995-48F9-AC9C-49CADCF14A3A}"/>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34" name="Group 133">
            <a:extLst>
              <a:ext uri="{FF2B5EF4-FFF2-40B4-BE49-F238E27FC236}">
                <a16:creationId xmlns:a16="http://schemas.microsoft.com/office/drawing/2014/main" id="{31F18E26-1F96-4ADE-8203-50B5C784AE1B}"/>
              </a:ext>
            </a:extLst>
          </p:cNvPr>
          <p:cNvGrpSpPr/>
          <p:nvPr userDrawn="1"/>
        </p:nvGrpSpPr>
        <p:grpSpPr>
          <a:xfrm>
            <a:off x="15469843" y="9987946"/>
            <a:ext cx="995100" cy="699168"/>
            <a:chOff x="8340054" y="2449652"/>
            <a:chExt cx="819143" cy="575614"/>
          </a:xfrm>
          <a:solidFill>
            <a:schemeClr val="bg1"/>
          </a:solidFill>
        </p:grpSpPr>
        <p:sp>
          <p:nvSpPr>
            <p:cNvPr id="135" name="Freeform: Shape 134">
              <a:extLst>
                <a:ext uri="{FF2B5EF4-FFF2-40B4-BE49-F238E27FC236}">
                  <a16:creationId xmlns:a16="http://schemas.microsoft.com/office/drawing/2014/main" id="{9928412D-C5CB-4ECA-94CE-C1485AC9ECB4}"/>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36" name="Freeform: Shape 135">
              <a:extLst>
                <a:ext uri="{FF2B5EF4-FFF2-40B4-BE49-F238E27FC236}">
                  <a16:creationId xmlns:a16="http://schemas.microsoft.com/office/drawing/2014/main" id="{632ACC48-791A-4A91-A05A-829BD94937F4}"/>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37" name="Freeform: Shape 136">
              <a:extLst>
                <a:ext uri="{FF2B5EF4-FFF2-40B4-BE49-F238E27FC236}">
                  <a16:creationId xmlns:a16="http://schemas.microsoft.com/office/drawing/2014/main" id="{AA22D6B7-1768-4BC8-A128-AEAD2FCF109F}"/>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38" name="Freeform: Shape 137">
              <a:extLst>
                <a:ext uri="{FF2B5EF4-FFF2-40B4-BE49-F238E27FC236}">
                  <a16:creationId xmlns:a16="http://schemas.microsoft.com/office/drawing/2014/main" id="{F3E4517E-3541-4A61-A416-DD71B49B6F8E}"/>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39" name="Group 138">
            <a:extLst>
              <a:ext uri="{FF2B5EF4-FFF2-40B4-BE49-F238E27FC236}">
                <a16:creationId xmlns:a16="http://schemas.microsoft.com/office/drawing/2014/main" id="{320E940B-AE45-4176-8B91-0DF96D42AAC1}"/>
              </a:ext>
            </a:extLst>
          </p:cNvPr>
          <p:cNvGrpSpPr/>
          <p:nvPr userDrawn="1"/>
        </p:nvGrpSpPr>
        <p:grpSpPr>
          <a:xfrm>
            <a:off x="22853894" y="10016266"/>
            <a:ext cx="995100" cy="699168"/>
            <a:chOff x="8340054" y="2449652"/>
            <a:chExt cx="819143" cy="575614"/>
          </a:xfrm>
          <a:solidFill>
            <a:schemeClr val="bg1"/>
          </a:solidFill>
        </p:grpSpPr>
        <p:sp>
          <p:nvSpPr>
            <p:cNvPr id="140" name="Freeform: Shape 139">
              <a:extLst>
                <a:ext uri="{FF2B5EF4-FFF2-40B4-BE49-F238E27FC236}">
                  <a16:creationId xmlns:a16="http://schemas.microsoft.com/office/drawing/2014/main" id="{446AA38C-90C3-49C3-9EBF-B74A3BA04DE5}"/>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41" name="Freeform: Shape 140">
              <a:extLst>
                <a:ext uri="{FF2B5EF4-FFF2-40B4-BE49-F238E27FC236}">
                  <a16:creationId xmlns:a16="http://schemas.microsoft.com/office/drawing/2014/main" id="{10D7B2B6-07AE-404E-B804-8574056E34D6}"/>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42" name="Freeform: Shape 141">
              <a:extLst>
                <a:ext uri="{FF2B5EF4-FFF2-40B4-BE49-F238E27FC236}">
                  <a16:creationId xmlns:a16="http://schemas.microsoft.com/office/drawing/2014/main" id="{A3F911EE-8C3F-4321-BA0E-AB8E82DADF1A}"/>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43" name="Freeform: Shape 142">
              <a:extLst>
                <a:ext uri="{FF2B5EF4-FFF2-40B4-BE49-F238E27FC236}">
                  <a16:creationId xmlns:a16="http://schemas.microsoft.com/office/drawing/2014/main" id="{1041C398-57AC-472C-B6FB-FC5E17D8C7BB}"/>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44" name="Group 143">
            <a:extLst>
              <a:ext uri="{FF2B5EF4-FFF2-40B4-BE49-F238E27FC236}">
                <a16:creationId xmlns:a16="http://schemas.microsoft.com/office/drawing/2014/main" id="{C02BA0F0-442E-44F8-A886-69995C42C34E}"/>
              </a:ext>
            </a:extLst>
          </p:cNvPr>
          <p:cNvGrpSpPr/>
          <p:nvPr userDrawn="1"/>
        </p:nvGrpSpPr>
        <p:grpSpPr>
          <a:xfrm>
            <a:off x="4347831" y="6355528"/>
            <a:ext cx="995100" cy="699168"/>
            <a:chOff x="8340054" y="2449652"/>
            <a:chExt cx="819143" cy="575614"/>
          </a:xfrm>
          <a:solidFill>
            <a:schemeClr val="bg1"/>
          </a:solidFill>
        </p:grpSpPr>
        <p:sp>
          <p:nvSpPr>
            <p:cNvPr id="145" name="Freeform: Shape 144">
              <a:extLst>
                <a:ext uri="{FF2B5EF4-FFF2-40B4-BE49-F238E27FC236}">
                  <a16:creationId xmlns:a16="http://schemas.microsoft.com/office/drawing/2014/main" id="{7B6121EA-FB34-4620-93AA-BB11E0A57F3D}"/>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46" name="Freeform: Shape 145">
              <a:extLst>
                <a:ext uri="{FF2B5EF4-FFF2-40B4-BE49-F238E27FC236}">
                  <a16:creationId xmlns:a16="http://schemas.microsoft.com/office/drawing/2014/main" id="{5F53B81C-2403-4A12-BDDC-711F5016B855}"/>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47" name="Freeform: Shape 146">
              <a:extLst>
                <a:ext uri="{FF2B5EF4-FFF2-40B4-BE49-F238E27FC236}">
                  <a16:creationId xmlns:a16="http://schemas.microsoft.com/office/drawing/2014/main" id="{8E5D688A-D230-4677-AE79-69DC029A333D}"/>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48" name="Freeform: Shape 147">
              <a:extLst>
                <a:ext uri="{FF2B5EF4-FFF2-40B4-BE49-F238E27FC236}">
                  <a16:creationId xmlns:a16="http://schemas.microsoft.com/office/drawing/2014/main" id="{055B473D-F0E5-4A42-B4DD-D925B89A1A2D}"/>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49" name="Group 148">
            <a:extLst>
              <a:ext uri="{FF2B5EF4-FFF2-40B4-BE49-F238E27FC236}">
                <a16:creationId xmlns:a16="http://schemas.microsoft.com/office/drawing/2014/main" id="{7C30F300-2BBC-4703-A383-28CE2AF3E918}"/>
              </a:ext>
            </a:extLst>
          </p:cNvPr>
          <p:cNvGrpSpPr/>
          <p:nvPr userDrawn="1"/>
        </p:nvGrpSpPr>
        <p:grpSpPr>
          <a:xfrm>
            <a:off x="651002" y="9987946"/>
            <a:ext cx="995100" cy="699168"/>
            <a:chOff x="8340054" y="2449652"/>
            <a:chExt cx="819143" cy="575614"/>
          </a:xfrm>
          <a:solidFill>
            <a:schemeClr val="bg1"/>
          </a:solidFill>
        </p:grpSpPr>
        <p:sp>
          <p:nvSpPr>
            <p:cNvPr id="150" name="Freeform: Shape 149">
              <a:extLst>
                <a:ext uri="{FF2B5EF4-FFF2-40B4-BE49-F238E27FC236}">
                  <a16:creationId xmlns:a16="http://schemas.microsoft.com/office/drawing/2014/main" id="{622E0544-8A82-4619-8048-C939B2716F26}"/>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51" name="Freeform: Shape 150">
              <a:extLst>
                <a:ext uri="{FF2B5EF4-FFF2-40B4-BE49-F238E27FC236}">
                  <a16:creationId xmlns:a16="http://schemas.microsoft.com/office/drawing/2014/main" id="{2A26A3D8-14B2-4503-9F66-814040A7D84E}"/>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52" name="Freeform: Shape 151">
              <a:extLst>
                <a:ext uri="{FF2B5EF4-FFF2-40B4-BE49-F238E27FC236}">
                  <a16:creationId xmlns:a16="http://schemas.microsoft.com/office/drawing/2014/main" id="{3C0749D3-C798-4770-9F5D-3CE89ECC3FC9}"/>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53" name="Freeform: Shape 152">
              <a:extLst>
                <a:ext uri="{FF2B5EF4-FFF2-40B4-BE49-F238E27FC236}">
                  <a16:creationId xmlns:a16="http://schemas.microsoft.com/office/drawing/2014/main" id="{82024011-EE34-48DC-BBCF-0320C1145D84}"/>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54" name="Group 153">
            <a:extLst>
              <a:ext uri="{FF2B5EF4-FFF2-40B4-BE49-F238E27FC236}">
                <a16:creationId xmlns:a16="http://schemas.microsoft.com/office/drawing/2014/main" id="{7D52505A-92C2-48D7-B0AE-C7A9761D6B27}"/>
              </a:ext>
            </a:extLst>
          </p:cNvPr>
          <p:cNvGrpSpPr/>
          <p:nvPr userDrawn="1"/>
        </p:nvGrpSpPr>
        <p:grpSpPr>
          <a:xfrm>
            <a:off x="19111481" y="6360906"/>
            <a:ext cx="995100" cy="699168"/>
            <a:chOff x="8340054" y="2449652"/>
            <a:chExt cx="819143" cy="575614"/>
          </a:xfrm>
          <a:solidFill>
            <a:schemeClr val="bg1"/>
          </a:solidFill>
        </p:grpSpPr>
        <p:sp>
          <p:nvSpPr>
            <p:cNvPr id="155" name="Freeform: Shape 154">
              <a:extLst>
                <a:ext uri="{FF2B5EF4-FFF2-40B4-BE49-F238E27FC236}">
                  <a16:creationId xmlns:a16="http://schemas.microsoft.com/office/drawing/2014/main" id="{EE2FAAE1-A323-4A9B-92E1-0C77C35F4ACC}"/>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56" name="Freeform: Shape 155">
              <a:extLst>
                <a:ext uri="{FF2B5EF4-FFF2-40B4-BE49-F238E27FC236}">
                  <a16:creationId xmlns:a16="http://schemas.microsoft.com/office/drawing/2014/main" id="{28B0E3F9-20BB-43A0-8846-08825ED3FDA6}"/>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57" name="Freeform: Shape 156">
              <a:extLst>
                <a:ext uri="{FF2B5EF4-FFF2-40B4-BE49-F238E27FC236}">
                  <a16:creationId xmlns:a16="http://schemas.microsoft.com/office/drawing/2014/main" id="{2B3FF6AF-E7FF-4ED0-BB0F-B220EA65D03C}"/>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58" name="Freeform: Shape 157">
              <a:extLst>
                <a:ext uri="{FF2B5EF4-FFF2-40B4-BE49-F238E27FC236}">
                  <a16:creationId xmlns:a16="http://schemas.microsoft.com/office/drawing/2014/main" id="{778D9B29-5F4C-4869-9A08-98CE398084F9}"/>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sp>
        <p:nvSpPr>
          <p:cNvPr id="2" name="Title 1">
            <a:extLst>
              <a:ext uri="{FF2B5EF4-FFF2-40B4-BE49-F238E27FC236}">
                <a16:creationId xmlns:a16="http://schemas.microsoft.com/office/drawing/2014/main" id="{F7568608-6FD2-334D-B17E-2A6443FD1830}"/>
              </a:ext>
            </a:extLst>
          </p:cNvPr>
          <p:cNvSpPr>
            <a:spLocks noGrp="1"/>
          </p:cNvSpPr>
          <p:nvPr>
            <p:ph type="title"/>
          </p:nvPr>
        </p:nvSpPr>
        <p:spPr>
          <a:xfrm>
            <a:off x="1038449" y="548205"/>
            <a:ext cx="22079571" cy="969470"/>
          </a:xfrm>
          <a:prstGeom prst="rect">
            <a:avLst/>
          </a:prstGeom>
          <a:noFill/>
          <a:ln w="9525">
            <a:noFill/>
            <a:miter lim="800000"/>
            <a:headEnd/>
            <a:tailEnd/>
          </a:ln>
        </p:spPr>
        <p:txBody>
          <a:bodyPr lIns="45732" tIns="18293" rIns="27439" bIns="18293"/>
          <a:lstStyle>
            <a:lvl1pPr>
              <a:defRPr lang="en-US" sz="8002">
                <a:solidFill>
                  <a:srgbClr val="000000"/>
                </a:solidFill>
                <a:latin typeface="+mj-lt"/>
                <a:ea typeface="+mn-ea"/>
                <a:cs typeface="Arial" panose="020B0604020202020204" pitchFamily="34" charset="0"/>
              </a:defRPr>
            </a:lvl1pPr>
          </a:lstStyle>
          <a:p>
            <a:pPr marL="0" lvl="0" defTabSz="914400">
              <a:lnSpc>
                <a:spcPct val="85000"/>
              </a:lnSpc>
              <a:spcBef>
                <a:spcPts val="400"/>
              </a:spcBef>
            </a:pPr>
            <a:r>
              <a:rPr lang="en-US"/>
              <a:t>Click to edit Master title style</a:t>
            </a:r>
            <a:endParaRPr lang="en-US" dirty="0"/>
          </a:p>
        </p:txBody>
      </p:sp>
      <p:sp>
        <p:nvSpPr>
          <p:cNvPr id="4" name="Text Placeholder 3">
            <a:extLst>
              <a:ext uri="{FF2B5EF4-FFF2-40B4-BE49-F238E27FC236}">
                <a16:creationId xmlns:a16="http://schemas.microsoft.com/office/drawing/2014/main" id="{6E2C6883-E69E-804D-B128-8EEEC535797D}"/>
              </a:ext>
            </a:extLst>
          </p:cNvPr>
          <p:cNvSpPr>
            <a:spLocks noGrp="1"/>
          </p:cNvSpPr>
          <p:nvPr>
            <p:ph type="body" sz="quarter" idx="10"/>
          </p:nvPr>
        </p:nvSpPr>
        <p:spPr>
          <a:xfrm>
            <a:off x="1038450" y="1663529"/>
            <a:ext cx="22078648" cy="590931"/>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33" name="Text Placeholder 32">
            <a:extLst>
              <a:ext uri="{FF2B5EF4-FFF2-40B4-BE49-F238E27FC236}">
                <a16:creationId xmlns:a16="http://schemas.microsoft.com/office/drawing/2014/main" id="{AEF4995D-9D4A-E445-AB65-BD8097A687F1}"/>
              </a:ext>
            </a:extLst>
          </p:cNvPr>
          <p:cNvSpPr>
            <a:spLocks noGrp="1"/>
          </p:cNvSpPr>
          <p:nvPr>
            <p:ph type="body" sz="quarter" idx="11"/>
          </p:nvPr>
        </p:nvSpPr>
        <p:spPr>
          <a:xfrm>
            <a:off x="2565734" y="3405815"/>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5" name="Text Placeholder 32">
            <a:extLst>
              <a:ext uri="{FF2B5EF4-FFF2-40B4-BE49-F238E27FC236}">
                <a16:creationId xmlns:a16="http://schemas.microsoft.com/office/drawing/2014/main" id="{C1FCF8A8-FDCC-A34B-A413-FF59A1E1D450}"/>
              </a:ext>
            </a:extLst>
          </p:cNvPr>
          <p:cNvSpPr>
            <a:spLocks noGrp="1"/>
          </p:cNvSpPr>
          <p:nvPr>
            <p:ph type="body" sz="quarter" idx="12"/>
          </p:nvPr>
        </p:nvSpPr>
        <p:spPr>
          <a:xfrm>
            <a:off x="9577047" y="341229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6" name="Text Placeholder 32">
            <a:extLst>
              <a:ext uri="{FF2B5EF4-FFF2-40B4-BE49-F238E27FC236}">
                <a16:creationId xmlns:a16="http://schemas.microsoft.com/office/drawing/2014/main" id="{330415E3-2C06-824C-B84C-579994CBD05D}"/>
              </a:ext>
            </a:extLst>
          </p:cNvPr>
          <p:cNvSpPr>
            <a:spLocks noGrp="1"/>
          </p:cNvSpPr>
          <p:nvPr>
            <p:ph type="body" sz="quarter" idx="13"/>
          </p:nvPr>
        </p:nvSpPr>
        <p:spPr>
          <a:xfrm>
            <a:off x="16918603" y="339792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7" name="Text Placeholder 32">
            <a:extLst>
              <a:ext uri="{FF2B5EF4-FFF2-40B4-BE49-F238E27FC236}">
                <a16:creationId xmlns:a16="http://schemas.microsoft.com/office/drawing/2014/main" id="{A1E8DFFC-47D1-5C4E-B4C9-086B7EEA8D62}"/>
              </a:ext>
            </a:extLst>
          </p:cNvPr>
          <p:cNvSpPr>
            <a:spLocks noGrp="1"/>
          </p:cNvSpPr>
          <p:nvPr>
            <p:ph type="body" sz="quarter" idx="14"/>
          </p:nvPr>
        </p:nvSpPr>
        <p:spPr>
          <a:xfrm>
            <a:off x="18722237" y="1123125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8" name="Text Placeholder 32">
            <a:extLst>
              <a:ext uri="{FF2B5EF4-FFF2-40B4-BE49-F238E27FC236}">
                <a16:creationId xmlns:a16="http://schemas.microsoft.com/office/drawing/2014/main" id="{9E2AEA22-DCFC-D041-BABC-ED53F77098B3}"/>
              </a:ext>
            </a:extLst>
          </p:cNvPr>
          <p:cNvSpPr>
            <a:spLocks noGrp="1"/>
          </p:cNvSpPr>
          <p:nvPr>
            <p:ph type="body" sz="quarter" idx="15"/>
          </p:nvPr>
        </p:nvSpPr>
        <p:spPr>
          <a:xfrm>
            <a:off x="12844650" y="1121996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9" name="Text Placeholder 32">
            <a:extLst>
              <a:ext uri="{FF2B5EF4-FFF2-40B4-BE49-F238E27FC236}">
                <a16:creationId xmlns:a16="http://schemas.microsoft.com/office/drawing/2014/main" id="{E87D9E4F-4C55-484C-B2B6-A1ECDFCB8CE5}"/>
              </a:ext>
            </a:extLst>
          </p:cNvPr>
          <p:cNvSpPr>
            <a:spLocks noGrp="1"/>
          </p:cNvSpPr>
          <p:nvPr>
            <p:ph type="body" sz="quarter" idx="16"/>
          </p:nvPr>
        </p:nvSpPr>
        <p:spPr>
          <a:xfrm>
            <a:off x="6331742" y="11220481"/>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10" name="Text Placeholder 32">
            <a:extLst>
              <a:ext uri="{FF2B5EF4-FFF2-40B4-BE49-F238E27FC236}">
                <a16:creationId xmlns:a16="http://schemas.microsoft.com/office/drawing/2014/main" id="{797E3136-5302-414A-ABCF-5F194BDAC568}"/>
              </a:ext>
            </a:extLst>
          </p:cNvPr>
          <p:cNvSpPr>
            <a:spLocks noGrp="1"/>
          </p:cNvSpPr>
          <p:nvPr>
            <p:ph type="body" sz="quarter" idx="17"/>
          </p:nvPr>
        </p:nvSpPr>
        <p:spPr>
          <a:xfrm>
            <a:off x="353112" y="1121996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37" name="Text Placeholder 36">
            <a:extLst>
              <a:ext uri="{FF2B5EF4-FFF2-40B4-BE49-F238E27FC236}">
                <a16:creationId xmlns:a16="http://schemas.microsoft.com/office/drawing/2014/main" id="{6EEA99AC-3C9D-2A4A-A338-A25EC300FF60}"/>
              </a:ext>
            </a:extLst>
          </p:cNvPr>
          <p:cNvSpPr>
            <a:spLocks noGrp="1"/>
          </p:cNvSpPr>
          <p:nvPr>
            <p:ph type="body" sz="quarter" idx="18"/>
          </p:nvPr>
        </p:nvSpPr>
        <p:spPr>
          <a:xfrm>
            <a:off x="2607422" y="4201980"/>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1" name="Text Placeholder 36">
            <a:extLst>
              <a:ext uri="{FF2B5EF4-FFF2-40B4-BE49-F238E27FC236}">
                <a16:creationId xmlns:a16="http://schemas.microsoft.com/office/drawing/2014/main" id="{09CFC8FC-3BEE-EE48-8642-AA1FEF2F3CF9}"/>
              </a:ext>
            </a:extLst>
          </p:cNvPr>
          <p:cNvSpPr>
            <a:spLocks noGrp="1"/>
          </p:cNvSpPr>
          <p:nvPr>
            <p:ph type="body" sz="quarter" idx="19"/>
          </p:nvPr>
        </p:nvSpPr>
        <p:spPr>
          <a:xfrm>
            <a:off x="359099" y="12042220"/>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2" name="Text Placeholder 36">
            <a:extLst>
              <a:ext uri="{FF2B5EF4-FFF2-40B4-BE49-F238E27FC236}">
                <a16:creationId xmlns:a16="http://schemas.microsoft.com/office/drawing/2014/main" id="{C0C1F08E-EB45-4040-B1DE-F5C9F74D41A8}"/>
              </a:ext>
            </a:extLst>
          </p:cNvPr>
          <p:cNvSpPr>
            <a:spLocks noGrp="1"/>
          </p:cNvSpPr>
          <p:nvPr>
            <p:ph type="body" sz="quarter" idx="20"/>
          </p:nvPr>
        </p:nvSpPr>
        <p:spPr>
          <a:xfrm>
            <a:off x="6320453" y="12022408"/>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3" name="Text Placeholder 36">
            <a:extLst>
              <a:ext uri="{FF2B5EF4-FFF2-40B4-BE49-F238E27FC236}">
                <a16:creationId xmlns:a16="http://schemas.microsoft.com/office/drawing/2014/main" id="{8FC76C4F-CD1A-D746-B1D3-B44153933A81}"/>
              </a:ext>
            </a:extLst>
          </p:cNvPr>
          <p:cNvSpPr>
            <a:spLocks noGrp="1"/>
          </p:cNvSpPr>
          <p:nvPr>
            <p:ph type="body" sz="quarter" idx="21"/>
          </p:nvPr>
        </p:nvSpPr>
        <p:spPr>
          <a:xfrm>
            <a:off x="12845499" y="12022408"/>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4" name="Text Placeholder 36">
            <a:extLst>
              <a:ext uri="{FF2B5EF4-FFF2-40B4-BE49-F238E27FC236}">
                <a16:creationId xmlns:a16="http://schemas.microsoft.com/office/drawing/2014/main" id="{0757525E-87E6-B848-B4D2-3CC4A79F577E}"/>
              </a:ext>
            </a:extLst>
          </p:cNvPr>
          <p:cNvSpPr>
            <a:spLocks noGrp="1"/>
          </p:cNvSpPr>
          <p:nvPr>
            <p:ph type="body" sz="quarter" idx="22"/>
          </p:nvPr>
        </p:nvSpPr>
        <p:spPr>
          <a:xfrm>
            <a:off x="18722238" y="12052744"/>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5" name="Text Placeholder 36">
            <a:extLst>
              <a:ext uri="{FF2B5EF4-FFF2-40B4-BE49-F238E27FC236}">
                <a16:creationId xmlns:a16="http://schemas.microsoft.com/office/drawing/2014/main" id="{C932B98E-D4A1-224D-AE02-BA44EC59F6CF}"/>
              </a:ext>
            </a:extLst>
          </p:cNvPr>
          <p:cNvSpPr>
            <a:spLocks noGrp="1"/>
          </p:cNvSpPr>
          <p:nvPr>
            <p:ph type="body" sz="quarter" idx="23"/>
          </p:nvPr>
        </p:nvSpPr>
        <p:spPr>
          <a:xfrm>
            <a:off x="9556542" y="4201980"/>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6" name="Text Placeholder 36">
            <a:extLst>
              <a:ext uri="{FF2B5EF4-FFF2-40B4-BE49-F238E27FC236}">
                <a16:creationId xmlns:a16="http://schemas.microsoft.com/office/drawing/2014/main" id="{E6B8CE9E-C819-6341-8CC9-A687095C6174}"/>
              </a:ext>
            </a:extLst>
          </p:cNvPr>
          <p:cNvSpPr>
            <a:spLocks noGrp="1"/>
          </p:cNvSpPr>
          <p:nvPr>
            <p:ph type="body" sz="quarter" idx="24"/>
          </p:nvPr>
        </p:nvSpPr>
        <p:spPr>
          <a:xfrm>
            <a:off x="16944812" y="4214738"/>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Tree>
    <p:extLst>
      <p:ext uri="{BB962C8B-B14F-4D97-AF65-F5344CB8AC3E}">
        <p14:creationId xmlns:p14="http://schemas.microsoft.com/office/powerpoint/2010/main" val="168617656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theme" Target="../theme/theme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532F3D7-13E0-2F40-92BB-175A3323D3C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E7A31FDA-1B03-C140-A9A6-951EC4015BE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cxnSp>
        <p:nvCxnSpPr>
          <p:cNvPr id="13" name="Straight Connector 12">
            <a:extLst>
              <a:ext uri="{FF2B5EF4-FFF2-40B4-BE49-F238E27FC236}">
                <a16:creationId xmlns:a16="http://schemas.microsoft.com/office/drawing/2014/main" id="{EFA46521-72E2-E546-B921-6E473950B6C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52453862"/>
      </p:ext>
    </p:extLst>
  </p:cSld>
  <p:clrMap bg1="lt1" tx1="dk1" bg2="lt2" tx2="dk2" accent1="accent1" accent2="accent2" accent3="accent3" accent4="accent4" accent5="accent5" accent6="accent6" hlink="hlink" folHlink="folHlink"/>
  <p:sldLayoutIdLst>
    <p:sldLayoutId id="2147483696" r:id="rId1"/>
    <p:sldLayoutId id="2147483754" r:id="rId2"/>
    <p:sldLayoutId id="2147483755" r:id="rId3"/>
    <p:sldLayoutId id="2147483734" r:id="rId4"/>
    <p:sldLayoutId id="2147483741" r:id="rId5"/>
    <p:sldLayoutId id="2147483746" r:id="rId6"/>
    <p:sldLayoutId id="2147483747" r:id="rId7"/>
    <p:sldLayoutId id="2147483748" r:id="rId8"/>
    <p:sldLayoutId id="2147483750" r:id="rId9"/>
    <p:sldLayoutId id="2147483749" r:id="rId10"/>
    <p:sldLayoutId id="2147483751" r:id="rId11"/>
    <p:sldLayoutId id="2147483752" r:id="rId12"/>
    <p:sldLayoutId id="2147483753" r:id="rId13"/>
    <p:sldLayoutId id="2147483757" r:id="rId14"/>
    <p:sldLayoutId id="2147483760" r:id="rId15"/>
    <p:sldLayoutId id="2147483661" r:id="rId16"/>
    <p:sldLayoutId id="2147483730" r:id="rId17"/>
    <p:sldLayoutId id="2147483731" r:id="rId18"/>
    <p:sldLayoutId id="2147483732" r:id="rId19"/>
    <p:sldLayoutId id="2147483735" r:id="rId20"/>
    <p:sldLayoutId id="2147483737" r:id="rId21"/>
    <p:sldLayoutId id="2147483739" r:id="rId22"/>
    <p:sldLayoutId id="2147483758" r:id="rId23"/>
    <p:sldLayoutId id="2147483725" r:id="rId24"/>
    <p:sldLayoutId id="2147483759" r:id="rId25"/>
    <p:sldLayoutId id="2147483684" r:id="rId26"/>
    <p:sldLayoutId id="2147483698" r:id="rId27"/>
    <p:sldLayoutId id="2147483699" r:id="rId28"/>
    <p:sldLayoutId id="2147483700" r:id="rId29"/>
    <p:sldLayoutId id="2147483701" r:id="rId30"/>
    <p:sldLayoutId id="2147483761" r:id="rId31"/>
    <p:sldLayoutId id="2147483762" r:id="rId32"/>
    <p:sldLayoutId id="2147483717" r:id="rId33"/>
    <p:sldLayoutId id="2147483686" r:id="rId34"/>
    <p:sldLayoutId id="2147483715" r:id="rId35"/>
    <p:sldLayoutId id="2147483714" r:id="rId36"/>
    <p:sldLayoutId id="2147483716" r:id="rId37"/>
    <p:sldLayoutId id="2147483763" r:id="rId38"/>
    <p:sldLayoutId id="2147483674" r:id="rId39"/>
    <p:sldLayoutId id="2147483718" r:id="rId40"/>
    <p:sldLayoutId id="2147483720" r:id="rId41"/>
    <p:sldLayoutId id="2147483721" r:id="rId42"/>
    <p:sldLayoutId id="2147483722" r:id="rId43"/>
    <p:sldLayoutId id="2147483723" r:id="rId44"/>
    <p:sldLayoutId id="2147483736" r:id="rId45"/>
    <p:sldLayoutId id="2147483764" r:id="rId46"/>
    <p:sldLayoutId id="2147483672" r:id="rId47"/>
    <p:sldLayoutId id="2147483727" r:id="rId48"/>
    <p:sldLayoutId id="2147483728" r:id="rId49"/>
    <p:sldLayoutId id="2147483726" r:id="rId50"/>
    <p:sldLayoutId id="2147483729" r:id="rId51"/>
    <p:sldLayoutId id="2147483765" r:id="rId52"/>
    <p:sldLayoutId id="2147483694" r:id="rId53"/>
    <p:sldLayoutId id="2147483738" r:id="rId54"/>
    <p:sldLayoutId id="2147483743" r:id="rId55"/>
    <p:sldLayoutId id="2147483744" r:id="rId56"/>
    <p:sldLayoutId id="2147483662" r:id="rId57"/>
    <p:sldLayoutId id="2147483706" r:id="rId58"/>
    <p:sldLayoutId id="2147483702" r:id="rId59"/>
    <p:sldLayoutId id="2147483703" r:id="rId60"/>
    <p:sldLayoutId id="2147483742" r:id="rId61"/>
    <p:sldLayoutId id="2147483704" r:id="rId62"/>
    <p:sldLayoutId id="2147483675" r:id="rId63"/>
    <p:sldLayoutId id="2147483705" r:id="rId64"/>
    <p:sldLayoutId id="2147483768" r:id="rId65"/>
    <p:sldLayoutId id="2147483769" r:id="rId66"/>
    <p:sldLayoutId id="2147483770" r:id="rId67"/>
    <p:sldLayoutId id="2147483678" r:id="rId68"/>
    <p:sldLayoutId id="2147483707" r:id="rId69"/>
    <p:sldLayoutId id="2147483708" r:id="rId70"/>
    <p:sldLayoutId id="2147483709" r:id="rId71"/>
    <p:sldLayoutId id="2147483710" r:id="rId72"/>
    <p:sldLayoutId id="2147483711" r:id="rId73"/>
    <p:sldLayoutId id="2147483712" r:id="rId74"/>
    <p:sldLayoutId id="2147483713" r:id="rId75"/>
    <p:sldLayoutId id="2147483766" r:id="rId76"/>
    <p:sldLayoutId id="2147483767" r:id="rId77"/>
    <p:sldLayoutId id="2147483695" r:id="rId78"/>
    <p:sldLayoutId id="2147483688" r:id="rId79"/>
    <p:sldLayoutId id="2147483772" r:id="rId80"/>
    <p:sldLayoutId id="2147483771" r:id="rId81"/>
    <p:sldLayoutId id="2147483687" r:id="rId82"/>
    <p:sldLayoutId id="2147483664" r:id="rId83"/>
    <p:sldLayoutId id="2147483693" r:id="rId84"/>
    <p:sldLayoutId id="2147483689" r:id="rId85"/>
    <p:sldLayoutId id="2147483692" r:id="rId86"/>
    <p:sldLayoutId id="2147483690" r:id="rId87"/>
    <p:sldLayoutId id="2147483679" r:id="rId88"/>
    <p:sldLayoutId id="2147483697" r:id="rId89"/>
    <p:sldLayoutId id="2147483756" r:id="rId90"/>
    <p:sldLayoutId id="2147483773" r:id="rId91"/>
  </p:sldLayoutIdLst>
  <p:hf sldNum="0" hdr="0" ftr="0" dt="0"/>
  <p:txStyles>
    <p:titleStyle>
      <a:lvl1pPr algn="l" defTabSz="1828800" rtl="0" eaLnBrk="1" latinLnBrk="0" hangingPunct="1">
        <a:lnSpc>
          <a:spcPct val="90000"/>
        </a:lnSpc>
        <a:spcBef>
          <a:spcPct val="0"/>
        </a:spcBef>
        <a:buNone/>
        <a:defRPr sz="4800" b="1" kern="1200">
          <a:solidFill>
            <a:srgbClr val="143367"/>
          </a:solidFill>
          <a:latin typeface="Helvetica" pitchFamily="2" charset="0"/>
          <a:ea typeface="+mj-ea"/>
          <a:cs typeface="+mj-cs"/>
        </a:defRPr>
      </a:lvl1pPr>
    </p:titleStyle>
    <p:body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57.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slides/_rels/slide1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80.xml"/><Relationship Id="rId5" Type="http://schemas.openxmlformats.org/officeDocument/2006/relationships/image" Target="../media/image91.svg"/><Relationship Id="rId4" Type="http://schemas.openxmlformats.org/officeDocument/2006/relationships/image" Target="../media/image90.png"/></Relationships>
</file>

<file path=ppt/slides/_rels/slide12.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81.xml"/><Relationship Id="rId4" Type="http://schemas.openxmlformats.org/officeDocument/2006/relationships/image" Target="../media/image83.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57.xml"/><Relationship Id="rId5" Type="http://schemas.openxmlformats.org/officeDocument/2006/relationships/image" Target="../media/image83.svg"/><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90B9C-C68F-6045-91B1-08412529B914}"/>
              </a:ext>
            </a:extLst>
          </p:cNvPr>
          <p:cNvSpPr>
            <a:spLocks noGrp="1"/>
          </p:cNvSpPr>
          <p:nvPr>
            <p:ph type="ctrTitle"/>
          </p:nvPr>
        </p:nvSpPr>
        <p:spPr>
          <a:xfrm>
            <a:off x="1645921" y="6777137"/>
            <a:ext cx="21341670" cy="1812681"/>
          </a:xfrm>
        </p:spPr>
        <p:txBody>
          <a:bodyPr/>
          <a:lstStyle/>
          <a:p>
            <a:r>
              <a:rPr lang="en-US" dirty="0"/>
              <a:t>Contract Negotiations </a:t>
            </a:r>
          </a:p>
        </p:txBody>
      </p:sp>
      <p:sp>
        <p:nvSpPr>
          <p:cNvPr id="5" name="Content Placeholder 4">
            <a:extLst>
              <a:ext uri="{FF2B5EF4-FFF2-40B4-BE49-F238E27FC236}">
                <a16:creationId xmlns:a16="http://schemas.microsoft.com/office/drawing/2014/main" id="{9F2FDE28-8CFD-A742-B812-15F27BD204A9}"/>
              </a:ext>
            </a:extLst>
          </p:cNvPr>
          <p:cNvSpPr>
            <a:spLocks noGrp="1"/>
          </p:cNvSpPr>
          <p:nvPr>
            <p:ph type="subTitle" idx="1"/>
          </p:nvPr>
        </p:nvSpPr>
        <p:spPr>
          <a:xfrm>
            <a:off x="1645921" y="9004627"/>
            <a:ext cx="21277862" cy="3000958"/>
          </a:xfrm>
        </p:spPr>
        <p:txBody>
          <a:bodyPr/>
          <a:lstStyle/>
          <a:p>
            <a:r>
              <a:rPr lang="en-US" dirty="0"/>
              <a:t>Colorado Authorizer Bootcamp </a:t>
            </a:r>
          </a:p>
        </p:txBody>
      </p:sp>
    </p:spTree>
    <p:extLst>
      <p:ext uri="{BB962C8B-B14F-4D97-AF65-F5344CB8AC3E}">
        <p14:creationId xmlns:p14="http://schemas.microsoft.com/office/powerpoint/2010/main" val="1322460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p:txBody>
          <a:bodyPr vert="horz" lIns="91440" tIns="45720" rIns="91440" bIns="45720" rtlCol="0" anchor="b">
            <a:normAutofit/>
          </a:bodyPr>
          <a:lstStyle/>
          <a:p>
            <a:pPr defTabSz="914400">
              <a:lnSpc>
                <a:spcPct val="90000"/>
              </a:lnSpc>
            </a:pPr>
            <a:r>
              <a:rPr lang="en-US" kern="1200" dirty="0">
                <a:solidFill>
                  <a:schemeClr val="tx1"/>
                </a:solidFill>
                <a:latin typeface="+mj-lt"/>
                <a:ea typeface="+mj-ea"/>
                <a:cs typeface="+mj-cs"/>
              </a:rPr>
              <a:t>District Examples</a:t>
            </a:r>
          </a:p>
        </p:txBody>
      </p:sp>
      <p:sp>
        <p:nvSpPr>
          <p:cNvPr id="35" name="Content Placeholder 34">
            <a:extLst>
              <a:ext uri="{FF2B5EF4-FFF2-40B4-BE49-F238E27FC236}">
                <a16:creationId xmlns:a16="http://schemas.microsoft.com/office/drawing/2014/main" id="{4DD9EC61-6ABE-4E9F-A16D-469B469DB17D}"/>
              </a:ext>
            </a:extLst>
          </p:cNvPr>
          <p:cNvSpPr>
            <a:spLocks noGrp="1"/>
          </p:cNvSpPr>
          <p:nvPr>
            <p:ph sz="quarter" idx="13"/>
          </p:nvPr>
        </p:nvSpPr>
        <p:spPr/>
        <p:txBody>
          <a:bodyPr vert="horz" lIns="91440" tIns="45720" rIns="91440" bIns="45720" rtlCol="0">
            <a:normAutofit/>
          </a:bodyPr>
          <a:lstStyle/>
          <a:p>
            <a:pPr marL="533400" indent="-500063" defTabSz="914400">
              <a:lnSpc>
                <a:spcPct val="90000"/>
              </a:lnSpc>
              <a:buFont typeface="Arial" panose="020B0604020202020204" pitchFamily="34" charset="0"/>
              <a:buChar char="•"/>
            </a:pPr>
            <a:r>
              <a:rPr lang="en-US" sz="4800" b="0" dirty="0">
                <a:solidFill>
                  <a:schemeClr val="tx1"/>
                </a:solidFill>
                <a:latin typeface="+mn-lt"/>
              </a:rPr>
              <a:t>What is your process for negotiating a contract in your district? </a:t>
            </a:r>
          </a:p>
          <a:p>
            <a:pPr marL="533400" indent="-500063" defTabSz="914400">
              <a:lnSpc>
                <a:spcPct val="90000"/>
              </a:lnSpc>
              <a:buFont typeface="Arial" panose="020B0604020202020204" pitchFamily="34" charset="0"/>
              <a:buChar char="•"/>
            </a:pPr>
            <a:r>
              <a:rPr lang="en-US" sz="4800" b="0" dirty="0">
                <a:solidFill>
                  <a:schemeClr val="tx1"/>
                </a:solidFill>
                <a:latin typeface="+mn-lt"/>
              </a:rPr>
              <a:t>What are some examples of a tough negotiation process you have gone through with a school? </a:t>
            </a:r>
          </a:p>
        </p:txBody>
      </p:sp>
      <p:pic>
        <p:nvPicPr>
          <p:cNvPr id="6" name="Content Placeholder 5">
            <a:extLst>
              <a:ext uri="{FF2B5EF4-FFF2-40B4-BE49-F238E27FC236}">
                <a16:creationId xmlns:a16="http://schemas.microsoft.com/office/drawing/2014/main" id="{46D5BBC0-F407-8144-9159-2E2545B97C0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505044" y="4480317"/>
            <a:ext cx="7330672" cy="7330672"/>
          </a:xfrm>
          <a:prstGeom prst="rect">
            <a:avLst/>
          </a:prstGeom>
        </p:spPr>
      </p:pic>
      <p:pic>
        <p:nvPicPr>
          <p:cNvPr id="3" name="Graphic 2" descr="Radio microphone indicating an experienced authorizor will share an example.">
            <a:extLst>
              <a:ext uri="{FF2B5EF4-FFF2-40B4-BE49-F238E27FC236}">
                <a16:creationId xmlns:a16="http://schemas.microsoft.com/office/drawing/2014/main" id="{BE2F2B87-158A-EB48-83E9-966E8D576D54}"/>
              </a:ext>
            </a:extLst>
          </p:cNvPr>
          <p:cNvPicPr>
            <a:picLocks noChangeAspect="1"/>
          </p:cNvPicPr>
          <p:nvPr/>
        </p:nvPicPr>
        <p:blipFill>
          <a:blip r:embed="rId5">
            <a:duotone>
              <a:schemeClr val="accent2">
                <a:shade val="45000"/>
                <a:satMod val="135000"/>
              </a:schemeClr>
              <a:prstClr val="white"/>
            </a:duotone>
            <a:extLst>
              <a:ext uri="{96DAC541-7B7A-43D3-8B79-37D633B846F1}">
                <asvg:svgBlip xmlns:asvg="http://schemas.microsoft.com/office/drawing/2016/SVG/main" r:embed="rId6"/>
              </a:ext>
            </a:extLst>
          </a:blip>
          <a:stretch>
            <a:fillRect/>
          </a:stretch>
        </p:blipFill>
        <p:spPr>
          <a:xfrm>
            <a:off x="20918486" y="11932858"/>
            <a:ext cx="1255713" cy="1255713"/>
          </a:xfrm>
          <a:prstGeom prst="rect">
            <a:avLst/>
          </a:prstGeom>
        </p:spPr>
      </p:pic>
    </p:spTree>
    <p:extLst>
      <p:ext uri="{BB962C8B-B14F-4D97-AF65-F5344CB8AC3E}">
        <p14:creationId xmlns:p14="http://schemas.microsoft.com/office/powerpoint/2010/main" val="234153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p:txBody>
          <a:bodyPr vert="horz" lIns="91440" tIns="45720" rIns="91440" bIns="45720" rtlCol="0" anchor="b">
            <a:normAutofit/>
          </a:bodyPr>
          <a:lstStyle/>
          <a:p>
            <a:pPr defTabSz="914400">
              <a:lnSpc>
                <a:spcPct val="90000"/>
              </a:lnSpc>
            </a:pPr>
            <a:r>
              <a:rPr lang="en-US" dirty="0">
                <a:latin typeface="+mj-lt"/>
              </a:rPr>
              <a:t>Contract Negotiations</a:t>
            </a:r>
          </a:p>
        </p:txBody>
      </p:sp>
      <p:pic>
        <p:nvPicPr>
          <p:cNvPr id="14" name="Picture 13">
            <a:extLst>
              <a:ext uri="{FF2B5EF4-FFF2-40B4-BE49-F238E27FC236}">
                <a16:creationId xmlns:a16="http://schemas.microsoft.com/office/drawing/2014/main" id="{12567D98-76F9-4E4A-9AAF-026C7A151E82}"/>
              </a:ext>
              <a:ext uri="{C183D7F6-B498-43B3-948B-1728B52AA6E4}">
                <adec:decorative xmlns:adec="http://schemas.microsoft.com/office/drawing/2017/decorative" val="1"/>
              </a:ext>
            </a:extLst>
          </p:cNvPr>
          <p:cNvPicPr>
            <a:picLocks noChangeAspect="1"/>
          </p:cNvPicPr>
          <p:nvPr/>
        </p:nvPicPr>
        <p:blipFill rotWithShape="1">
          <a:blip r:embed="rId3"/>
          <a:srcRect r="-1" b="800"/>
          <a:stretch/>
        </p:blipFill>
        <p:spPr>
          <a:xfrm>
            <a:off x="17373599" y="5974904"/>
            <a:ext cx="5420759" cy="5252293"/>
          </a:xfrm>
          <a:prstGeom prst="rect">
            <a:avLst/>
          </a:prstGeom>
        </p:spPr>
      </p:pic>
      <p:sp>
        <p:nvSpPr>
          <p:cNvPr id="8" name="Content Placeholder 5">
            <a:extLst>
              <a:ext uri="{FF2B5EF4-FFF2-40B4-BE49-F238E27FC236}">
                <a16:creationId xmlns:a16="http://schemas.microsoft.com/office/drawing/2014/main" id="{17CAC227-4FB4-E24B-A79E-00145178D065}"/>
              </a:ext>
            </a:extLst>
          </p:cNvPr>
          <p:cNvSpPr txBox="1">
            <a:spLocks/>
          </p:cNvSpPr>
          <p:nvPr/>
        </p:nvSpPr>
        <p:spPr>
          <a:xfrm>
            <a:off x="1052503" y="3796752"/>
            <a:ext cx="22320504" cy="1755648"/>
          </a:xfrm>
          <a:prstGeom prst="roundRect">
            <a:avLst/>
          </a:prstGeom>
          <a:solidFill>
            <a:schemeClr val="accent3"/>
          </a:solidFill>
        </p:spPr>
        <p:txBody>
          <a:bodyPr anchor="ctr"/>
          <a:lstStyle>
            <a:lvl1pPr marL="0" indent="0" algn="l" defTabSz="1828800" rtl="0" eaLnBrk="1" latinLnBrk="0" hangingPunct="1">
              <a:lnSpc>
                <a:spcPct val="112000"/>
              </a:lnSpc>
              <a:spcBef>
                <a:spcPts val="2600"/>
              </a:spcBef>
              <a:spcAft>
                <a:spcPts val="400"/>
              </a:spcAft>
              <a:buFont typeface="Arial" panose="020B0604020202020204" pitchFamily="34" charset="0"/>
              <a:buNone/>
              <a:defRPr sz="3800" b="1" kern="1200" baseline="0">
                <a:solidFill>
                  <a:schemeClr val="accent3"/>
                </a:solidFill>
                <a:latin typeface="Helvetica" pitchFamily="2" charset="0"/>
                <a:ea typeface="+mn-ea"/>
                <a:cs typeface="+mn-cs"/>
              </a:defRPr>
            </a:lvl1pPr>
            <a:lvl2pPr marL="914400" indent="-457200" algn="l" defTabSz="1828800" rtl="0" eaLnBrk="1" latinLnBrk="0" hangingPunct="1">
              <a:lnSpc>
                <a:spcPct val="110000"/>
              </a:lnSpc>
              <a:spcBef>
                <a:spcPts val="2200"/>
              </a:spcBef>
              <a:spcAft>
                <a:spcPts val="400"/>
              </a:spcAft>
              <a:buClr>
                <a:srgbClr val="51AF46"/>
              </a:buClr>
              <a:buFont typeface="System Font Regular"/>
              <a:buChar char="•"/>
              <a:tabLst/>
              <a:defRPr sz="3600" kern="1200" baseline="0">
                <a:solidFill>
                  <a:schemeClr val="accent4">
                    <a:lumMod val="50000"/>
                  </a:schemeClr>
                </a:solidFill>
                <a:latin typeface="Helvetica" pitchFamily="2" charset="0"/>
                <a:ea typeface="+mn-ea"/>
                <a:cs typeface="+mn-cs"/>
              </a:defRPr>
            </a:lvl2pPr>
            <a:lvl3pPr marL="1691640" indent="-475488" algn="l" defTabSz="1828800" rtl="0" eaLnBrk="1" latinLnBrk="0" hangingPunct="1">
              <a:lnSpc>
                <a:spcPct val="110000"/>
              </a:lnSpc>
              <a:spcBef>
                <a:spcPts val="1400"/>
              </a:spcBef>
              <a:spcAft>
                <a:spcPts val="400"/>
              </a:spcAft>
              <a:buClr>
                <a:srgbClr val="51AF46"/>
              </a:buClr>
              <a:buFont typeface="Wingdings" pitchFamily="2" charset="2"/>
              <a:buChar char="§"/>
              <a:tabLst/>
              <a:defRPr sz="3000" kern="1200" baseline="0">
                <a:solidFill>
                  <a:schemeClr val="accent4">
                    <a:lumMod val="50000"/>
                  </a:schemeClr>
                </a:solidFill>
                <a:latin typeface="Helvetica" pitchFamily="2" charset="0"/>
                <a:ea typeface="+mn-ea"/>
                <a:cs typeface="+mn-cs"/>
              </a:defRPr>
            </a:lvl3pPr>
            <a:lvl4pPr marL="2194560" indent="-320040" algn="l" defTabSz="1828800" rtl="0" eaLnBrk="1" latinLnBrk="0" hangingPunct="1">
              <a:lnSpc>
                <a:spcPct val="110000"/>
              </a:lnSpc>
              <a:spcBef>
                <a:spcPts val="1400"/>
              </a:spcBef>
              <a:spcAft>
                <a:spcPts val="800"/>
              </a:spcAft>
              <a:buClr>
                <a:srgbClr val="51AF46"/>
              </a:buClr>
              <a:buFont typeface="System Font Regular"/>
              <a:buChar char="-"/>
              <a:tabLst/>
              <a:defRPr sz="2600" b="0" kern="1200" baseline="0">
                <a:solidFill>
                  <a:schemeClr val="accent4">
                    <a:lumMod val="50000"/>
                  </a:schemeClr>
                </a:solidFill>
                <a:latin typeface="Helvetica" pitchFamily="2" charset="0"/>
                <a:ea typeface="+mn-ea"/>
                <a:cs typeface="+mn-cs"/>
              </a:defRPr>
            </a:lvl4pPr>
            <a:lvl5pPr marL="2926080" indent="-347472" algn="l" defTabSz="1828800" rtl="0" eaLnBrk="1" latinLnBrk="0" hangingPunct="1">
              <a:lnSpc>
                <a:spcPct val="110000"/>
              </a:lnSpc>
              <a:spcBef>
                <a:spcPts val="1200"/>
              </a:spcBef>
              <a:buClr>
                <a:srgbClr val="51AF46"/>
              </a:buClr>
              <a:buSzPct val="100000"/>
              <a:buFont typeface="Arial" panose="020B0604020202020204" pitchFamily="34" charset="0"/>
              <a:buChar char="•"/>
              <a:tabLst/>
              <a:defRPr sz="2400" kern="1200" baseline="0">
                <a:solidFill>
                  <a:schemeClr val="accent4">
                    <a:lumMod val="50000"/>
                  </a:schemeClr>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6500" dirty="0">
                <a:solidFill>
                  <a:schemeClr val="bg1"/>
                </a:solidFill>
              </a:rPr>
              <a:t> Small Group Discussion Questions</a:t>
            </a:r>
          </a:p>
        </p:txBody>
      </p:sp>
      <p:sp>
        <p:nvSpPr>
          <p:cNvPr id="6" name="Content Placeholder 5">
            <a:extLst>
              <a:ext uri="{FF2B5EF4-FFF2-40B4-BE49-F238E27FC236}">
                <a16:creationId xmlns:a16="http://schemas.microsoft.com/office/drawing/2014/main" id="{2C65128F-DC75-D94A-9F72-D042DB76D4BC}"/>
              </a:ext>
            </a:extLst>
          </p:cNvPr>
          <p:cNvSpPr>
            <a:spLocks noGrp="1"/>
          </p:cNvSpPr>
          <p:nvPr>
            <p:ph sz="quarter" idx="13"/>
          </p:nvPr>
        </p:nvSpPr>
        <p:spPr>
          <a:xfrm>
            <a:off x="1052504" y="5974904"/>
            <a:ext cx="15048887" cy="5836086"/>
          </a:xfrm>
        </p:spPr>
        <p:txBody>
          <a:bodyPr/>
          <a:lstStyle/>
          <a:p>
            <a:pPr lvl="0"/>
            <a:r>
              <a:rPr lang="en-US" dirty="0"/>
              <a:t>Does your district have a policy or process for conducting contract negotiations?</a:t>
            </a:r>
          </a:p>
          <a:p>
            <a:pPr lvl="0"/>
            <a:endParaRPr lang="en-US" dirty="0"/>
          </a:p>
          <a:p>
            <a:pPr lvl="0"/>
            <a:r>
              <a:rPr lang="en-US" dirty="0"/>
              <a:t>Who reviews the contract or amendments in your district? </a:t>
            </a:r>
          </a:p>
          <a:p>
            <a:endParaRPr lang="en-US" dirty="0"/>
          </a:p>
        </p:txBody>
      </p:sp>
      <p:pic>
        <p:nvPicPr>
          <p:cNvPr id="7" name="Graphic 6" descr="A meeting icon indicating that there will be a group discussion of this slide.">
            <a:extLst>
              <a:ext uri="{FF2B5EF4-FFF2-40B4-BE49-F238E27FC236}">
                <a16:creationId xmlns:a16="http://schemas.microsoft.com/office/drawing/2014/main" id="{A6BF4042-87E9-E546-B4BA-D3869CE8A83E}"/>
              </a:ext>
            </a:extLst>
          </p:cNvPr>
          <p:cNvPicPr>
            <a:picLocks noChangeAspect="1"/>
          </p:cNvPicPr>
          <p:nvPr/>
        </p:nvPicPr>
        <p:blipFill>
          <a:blip r:embed="rId4">
            <a:duotone>
              <a:schemeClr val="accent2">
                <a:shade val="45000"/>
                <a:satMod val="135000"/>
              </a:schemeClr>
              <a:prstClr val="white"/>
            </a:duotone>
            <a:extLst>
              <a:ext uri="{96DAC541-7B7A-43D3-8B79-37D633B846F1}">
                <asvg:svgBlip xmlns:asvg="http://schemas.microsoft.com/office/drawing/2016/SVG/main" r:embed="rId5"/>
              </a:ext>
            </a:extLst>
          </a:blip>
          <a:stretch>
            <a:fillRect/>
          </a:stretch>
        </p:blipFill>
        <p:spPr>
          <a:xfrm>
            <a:off x="20226528" y="11942064"/>
            <a:ext cx="1828800" cy="1828800"/>
          </a:xfrm>
          <a:prstGeom prst="rect">
            <a:avLst/>
          </a:prstGeom>
        </p:spPr>
      </p:pic>
    </p:spTree>
    <p:extLst>
      <p:ext uri="{BB962C8B-B14F-4D97-AF65-F5344CB8AC3E}">
        <p14:creationId xmlns:p14="http://schemas.microsoft.com/office/powerpoint/2010/main" val="3927094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sz="6300" kern="1200" dirty="0">
                <a:latin typeface="+mj-lt"/>
                <a:ea typeface="+mj-ea"/>
                <a:cs typeface="+mj-cs"/>
              </a:rPr>
              <a:t>Why modify a charter contract?</a:t>
            </a:r>
          </a:p>
        </p:txBody>
      </p:sp>
      <p:sp>
        <p:nvSpPr>
          <p:cNvPr id="2" name="TextBox 1">
            <a:extLst>
              <a:ext uri="{FF2B5EF4-FFF2-40B4-BE49-F238E27FC236}">
                <a16:creationId xmlns:a16="http://schemas.microsoft.com/office/drawing/2014/main" id="{9305160F-C088-524D-A9C5-6E7596D2DE66}"/>
              </a:ext>
            </a:extLst>
          </p:cNvPr>
          <p:cNvSpPr txBox="1"/>
          <p:nvPr/>
        </p:nvSpPr>
        <p:spPr>
          <a:xfrm>
            <a:off x="3108960" y="3387370"/>
            <a:ext cx="19970496" cy="954107"/>
          </a:xfrm>
          <a:prstGeom prst="rect">
            <a:avLst/>
          </a:prstGeom>
        </p:spPr>
        <p:txBody>
          <a:bodyPr wrap="square" rtlCol="0">
            <a:spAutoFit/>
          </a:bodyPr>
          <a:lstStyle/>
          <a:p>
            <a:r>
              <a:rPr lang="en-US" sz="3800" dirty="0"/>
              <a:t>When there are substantial changes to the original contract.</a:t>
            </a:r>
          </a:p>
          <a:p>
            <a:pPr algn="l"/>
            <a:endParaRPr lang="en-US" dirty="0"/>
          </a:p>
        </p:txBody>
      </p:sp>
      <p:pic>
        <p:nvPicPr>
          <p:cNvPr id="8" name="Content Placeholder 7" descr="A picture of the reasons why to modify a charter contract: change of address, change in school/district transactions, change in capacity/enrollment/grade levels, consolidation/separation of schools, change in school's mission. ">
            <a:extLst>
              <a:ext uri="{FF2B5EF4-FFF2-40B4-BE49-F238E27FC236}">
                <a16:creationId xmlns:a16="http://schemas.microsoft.com/office/drawing/2014/main" id="{5ED40E6A-9638-6445-BEFF-FCD2C3D9B355}"/>
              </a:ext>
            </a:extLst>
          </p:cNvPr>
          <p:cNvPicPr>
            <a:picLocks noGrp="1" noChangeAspect="1"/>
          </p:cNvPicPr>
          <p:nvPr>
            <p:ph sz="quarter" idx="13"/>
          </p:nvPr>
        </p:nvPicPr>
        <p:blipFill rotWithShape="1">
          <a:blip r:embed="rId3"/>
          <a:srcRect t="9668" b="10037"/>
          <a:stretch/>
        </p:blipFill>
        <p:spPr>
          <a:xfrm>
            <a:off x="1075898" y="4572000"/>
            <a:ext cx="22268717" cy="6434667"/>
          </a:xfrm>
        </p:spPr>
      </p:pic>
    </p:spTree>
    <p:extLst>
      <p:ext uri="{BB962C8B-B14F-4D97-AF65-F5344CB8AC3E}">
        <p14:creationId xmlns:p14="http://schemas.microsoft.com/office/powerpoint/2010/main" val="1133872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sz="6300" kern="1200" dirty="0">
                <a:solidFill>
                  <a:schemeClr val="tx1"/>
                </a:solidFill>
                <a:latin typeface="+mj-lt"/>
                <a:ea typeface="+mj-ea"/>
                <a:cs typeface="+mj-cs"/>
              </a:rPr>
              <a:t>Example Contract Modification Process</a:t>
            </a:r>
          </a:p>
        </p:txBody>
      </p:sp>
      <p:sp>
        <p:nvSpPr>
          <p:cNvPr id="3" name="Content Placeholder 2">
            <a:extLst>
              <a:ext uri="{FF2B5EF4-FFF2-40B4-BE49-F238E27FC236}">
                <a16:creationId xmlns:a16="http://schemas.microsoft.com/office/drawing/2014/main" id="{658F74C2-008E-0040-B648-FB22BEBE03A8}"/>
              </a:ext>
            </a:extLst>
          </p:cNvPr>
          <p:cNvSpPr>
            <a:spLocks noGrp="1"/>
          </p:cNvSpPr>
          <p:nvPr>
            <p:ph sz="quarter" idx="13"/>
          </p:nvPr>
        </p:nvSpPr>
        <p:spPr>
          <a:xfrm>
            <a:off x="1052504" y="3248025"/>
            <a:ext cx="22315477" cy="5639944"/>
          </a:xfrm>
        </p:spPr>
        <p:txBody>
          <a:bodyPr/>
          <a:lstStyle/>
          <a:p>
            <a:pPr marL="774700" lvl="0" indent="-774700">
              <a:lnSpc>
                <a:spcPct val="150000"/>
              </a:lnSpc>
              <a:buFont typeface="+mj-lt"/>
              <a:buAutoNum type="arabicPeriod"/>
            </a:pPr>
            <a:r>
              <a:rPr lang="en-US" dirty="0"/>
              <a:t> Written request from the school’s governing board</a:t>
            </a:r>
          </a:p>
          <a:p>
            <a:pPr marL="774700" lvl="0" indent="-774700">
              <a:lnSpc>
                <a:spcPct val="150000"/>
              </a:lnSpc>
              <a:buFont typeface="+mj-lt"/>
              <a:buAutoNum type="arabicPeriod"/>
            </a:pPr>
            <a:r>
              <a:rPr lang="en-US" dirty="0"/>
              <a:t> Authorizer reviews the request</a:t>
            </a:r>
          </a:p>
          <a:p>
            <a:pPr marL="774700" lvl="0" indent="-774700">
              <a:lnSpc>
                <a:spcPct val="150000"/>
              </a:lnSpc>
              <a:buFont typeface="+mj-lt"/>
              <a:buAutoNum type="arabicPeriod"/>
            </a:pPr>
            <a:r>
              <a:rPr lang="en-US" dirty="0"/>
              <a:t> Authorizer may want to meet with the school leader and governing board members</a:t>
            </a:r>
          </a:p>
          <a:p>
            <a:pPr marL="774700" lvl="0" indent="-774700">
              <a:lnSpc>
                <a:spcPct val="150000"/>
              </a:lnSpc>
              <a:buFont typeface="+mj-lt"/>
              <a:buAutoNum type="arabicPeriod"/>
            </a:pPr>
            <a:r>
              <a:rPr lang="en-US" dirty="0"/>
              <a:t> Board votes to approve or disapprove</a:t>
            </a:r>
          </a:p>
          <a:p>
            <a:endParaRPr lang="en-US" dirty="0"/>
          </a:p>
        </p:txBody>
      </p:sp>
    </p:spTree>
    <p:extLst>
      <p:ext uri="{BB962C8B-B14F-4D97-AF65-F5344CB8AC3E}">
        <p14:creationId xmlns:p14="http://schemas.microsoft.com/office/powerpoint/2010/main" val="4176818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98D3E5-687A-C24F-9265-ABEE97C7FB48}"/>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sz="6300" kern="1200" dirty="0">
                <a:latin typeface="+mj-lt"/>
                <a:ea typeface="+mj-ea"/>
                <a:cs typeface="+mj-cs"/>
              </a:rPr>
              <a:t>Renewal Contract Negotiations </a:t>
            </a:r>
          </a:p>
        </p:txBody>
      </p:sp>
      <p:sp>
        <p:nvSpPr>
          <p:cNvPr id="2" name="Content Placeholder 1">
            <a:extLst>
              <a:ext uri="{FF2B5EF4-FFF2-40B4-BE49-F238E27FC236}">
                <a16:creationId xmlns:a16="http://schemas.microsoft.com/office/drawing/2014/main" id="{7F83E962-8964-014A-9545-2D261BED1D46}"/>
              </a:ext>
            </a:extLst>
          </p:cNvPr>
          <p:cNvSpPr>
            <a:spLocks noGrp="1"/>
          </p:cNvSpPr>
          <p:nvPr>
            <p:ph sz="quarter" idx="13"/>
          </p:nvPr>
        </p:nvSpPr>
        <p:spPr>
          <a:xfrm>
            <a:off x="1052504" y="3299791"/>
            <a:ext cx="22315477" cy="8511199"/>
          </a:xfrm>
        </p:spPr>
        <p:txBody>
          <a:bodyPr vert="horz" lIns="91440" tIns="45720" rIns="91440" bIns="45720" rtlCol="0" anchor="t" anchorCtr="0">
            <a:noAutofit/>
          </a:bodyPr>
          <a:lstStyle/>
          <a:p>
            <a:pPr defTabSz="914400">
              <a:lnSpc>
                <a:spcPct val="90000"/>
              </a:lnSpc>
            </a:pPr>
            <a:r>
              <a:rPr lang="en-US" sz="4400" dirty="0">
                <a:latin typeface="+mn-lt"/>
              </a:rPr>
              <a:t>During the renewal process, the contract negotiation process may occur again. </a:t>
            </a:r>
          </a:p>
          <a:p>
            <a:pPr marL="1304925" lvl="1" indent="-619125" defTabSz="914400">
              <a:lnSpc>
                <a:spcPct val="90000"/>
              </a:lnSpc>
              <a:spcBef>
                <a:spcPts val="2800"/>
              </a:spcBef>
              <a:buFont typeface="Arial" panose="020B0604020202020204" pitchFamily="34" charset="0"/>
              <a:buChar char="•"/>
            </a:pPr>
            <a:r>
              <a:rPr lang="en-US" sz="4200" b="0" dirty="0">
                <a:solidFill>
                  <a:schemeClr val="tx1"/>
                </a:solidFill>
                <a:latin typeface="+mn-lt"/>
              </a:rPr>
              <a:t>All new schools have at least a 4-year charter term initially, but the term can be shorter at renewal </a:t>
            </a:r>
          </a:p>
          <a:p>
            <a:pPr marL="1304925" lvl="1" indent="-619125" defTabSz="914400">
              <a:lnSpc>
                <a:spcPct val="90000"/>
              </a:lnSpc>
              <a:buFont typeface="Arial" panose="020B0604020202020204" pitchFamily="34" charset="0"/>
              <a:buChar char="•"/>
            </a:pPr>
            <a:r>
              <a:rPr lang="en-US" sz="4200" b="0" dirty="0">
                <a:solidFill>
                  <a:schemeClr val="tx1"/>
                </a:solidFill>
                <a:latin typeface="+mn-lt"/>
              </a:rPr>
              <a:t>Shorter contract terms with conditions may be utilized </a:t>
            </a:r>
          </a:p>
          <a:p>
            <a:pPr marL="1304925" lvl="1" indent="-619125" defTabSz="914400">
              <a:lnSpc>
                <a:spcPct val="90000"/>
              </a:lnSpc>
              <a:buFont typeface="Arial" panose="020B0604020202020204" pitchFamily="34" charset="0"/>
              <a:buChar char="•"/>
            </a:pPr>
            <a:r>
              <a:rPr lang="en-US" sz="4200" b="0" dirty="0">
                <a:solidFill>
                  <a:schemeClr val="tx1"/>
                </a:solidFill>
                <a:latin typeface="+mn-lt"/>
              </a:rPr>
              <a:t>Best practice is a 5-year contract at the renewal stage, unless significant issues are discovered, and a shorter term may be used </a:t>
            </a:r>
          </a:p>
        </p:txBody>
      </p:sp>
    </p:spTree>
    <p:extLst>
      <p:ext uri="{BB962C8B-B14F-4D97-AF65-F5344CB8AC3E}">
        <p14:creationId xmlns:p14="http://schemas.microsoft.com/office/powerpoint/2010/main" val="1332459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94B69A-6D39-E844-957E-E1D700DFE7CF}"/>
              </a:ext>
            </a:extLst>
          </p:cNvPr>
          <p:cNvSpPr>
            <a:spLocks noGrp="1"/>
          </p:cNvSpPr>
          <p:nvPr>
            <p:ph type="title"/>
          </p:nvPr>
        </p:nvSpPr>
        <p:spPr>
          <a:xfrm>
            <a:off x="1280326" y="1280160"/>
            <a:ext cx="13790946" cy="7132320"/>
          </a:xfrm>
        </p:spPr>
        <p:txBody>
          <a:bodyPr vert="horz" lIns="91440" tIns="45720" rIns="91440" bIns="45720" rtlCol="0" anchor="b">
            <a:normAutofit/>
          </a:bodyPr>
          <a:lstStyle/>
          <a:p>
            <a:pPr defTabSz="914400">
              <a:lnSpc>
                <a:spcPct val="90000"/>
              </a:lnSpc>
            </a:pPr>
            <a:r>
              <a:rPr lang="en-US" sz="13200">
                <a:latin typeface="+mj-lt"/>
              </a:rPr>
              <a:t>Questions? Reactions? Ideas?</a:t>
            </a:r>
          </a:p>
        </p:txBody>
      </p:sp>
      <p:pic>
        <p:nvPicPr>
          <p:cNvPr id="6" name="Picture 5">
            <a:extLst>
              <a:ext uri="{FF2B5EF4-FFF2-40B4-BE49-F238E27FC236}">
                <a16:creationId xmlns:a16="http://schemas.microsoft.com/office/drawing/2014/main" id="{3DA63479-64E9-3F45-BC90-5A991F70350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19176" y="2741967"/>
            <a:ext cx="5550408" cy="8232066"/>
          </a:xfrm>
          <a:prstGeom prst="rect">
            <a:avLst/>
          </a:prstGeom>
        </p:spPr>
      </p:pic>
    </p:spTree>
    <p:extLst>
      <p:ext uri="{BB962C8B-B14F-4D97-AF65-F5344CB8AC3E}">
        <p14:creationId xmlns:p14="http://schemas.microsoft.com/office/powerpoint/2010/main" val="2218113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BFD6FC-3070-D440-9CA6-848E1CCCFCA5}"/>
              </a:ext>
            </a:extLst>
          </p:cNvPr>
          <p:cNvSpPr>
            <a:spLocks noGrp="1"/>
          </p:cNvSpPr>
          <p:nvPr>
            <p:ph type="ctrTitle"/>
          </p:nvPr>
        </p:nvSpPr>
        <p:spPr/>
        <p:txBody>
          <a:bodyPr/>
          <a:lstStyle/>
          <a:p>
            <a:r>
              <a:rPr lang="en-US" dirty="0"/>
              <a:t>BREAK</a:t>
            </a:r>
          </a:p>
        </p:txBody>
      </p:sp>
    </p:spTree>
    <p:extLst>
      <p:ext uri="{BB962C8B-B14F-4D97-AF65-F5344CB8AC3E}">
        <p14:creationId xmlns:p14="http://schemas.microsoft.com/office/powerpoint/2010/main" val="2489707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8FBD3-4D2A-AE4F-88B2-F636D5A712A8}"/>
              </a:ext>
            </a:extLst>
          </p:cNvPr>
          <p:cNvSpPr>
            <a:spLocks noGrp="1"/>
          </p:cNvSpPr>
          <p:nvPr>
            <p:ph type="title"/>
          </p:nvPr>
        </p:nvSpPr>
        <p:spPr>
          <a:xfrm>
            <a:off x="1676618" y="730250"/>
            <a:ext cx="10776407" cy="2651126"/>
          </a:xfrm>
        </p:spPr>
        <p:txBody>
          <a:bodyPr vert="horz" lIns="91440" tIns="45720" rIns="91440" bIns="45720" rtlCol="0" anchor="ctr">
            <a:normAutofit/>
          </a:bodyPr>
          <a:lstStyle/>
          <a:p>
            <a:pPr defTabSz="914400">
              <a:lnSpc>
                <a:spcPct val="90000"/>
              </a:lnSpc>
            </a:pPr>
            <a:r>
              <a:rPr lang="en-US" dirty="0">
                <a:latin typeface="+mj-lt"/>
              </a:rPr>
              <a:t>Agenda</a:t>
            </a:r>
          </a:p>
        </p:txBody>
      </p:sp>
      <p:sp>
        <p:nvSpPr>
          <p:cNvPr id="2" name="Content Placeholder 1">
            <a:extLst>
              <a:ext uri="{FF2B5EF4-FFF2-40B4-BE49-F238E27FC236}">
                <a16:creationId xmlns:a16="http://schemas.microsoft.com/office/drawing/2014/main" id="{DF5BEE35-CC1E-424A-957A-07AAE35D0BEA}"/>
              </a:ext>
            </a:extLst>
          </p:cNvPr>
          <p:cNvSpPr>
            <a:spLocks noGrp="1"/>
          </p:cNvSpPr>
          <p:nvPr>
            <p:ph sz="quarter" idx="13"/>
          </p:nvPr>
        </p:nvSpPr>
        <p:spPr>
          <a:xfrm>
            <a:off x="1676618" y="3802078"/>
            <a:ext cx="10776407" cy="8702676"/>
          </a:xfrm>
        </p:spPr>
        <p:txBody>
          <a:bodyPr vert="horz" lIns="91440" tIns="45720" rIns="91440" bIns="45720" rtlCol="0">
            <a:normAutofit/>
          </a:bodyPr>
          <a:lstStyle/>
          <a:p>
            <a:pPr marL="1057275" indent="-714375" defTabSz="914400">
              <a:lnSpc>
                <a:spcPct val="90000"/>
              </a:lnSpc>
              <a:buFont typeface="Arial" panose="020B0604020202020204" pitchFamily="34" charset="0"/>
              <a:buChar char="•"/>
            </a:pPr>
            <a:r>
              <a:rPr lang="en-US" dirty="0">
                <a:latin typeface="+mn-lt"/>
              </a:rPr>
              <a:t>Statutory Requirements for Contract Negotiations</a:t>
            </a:r>
          </a:p>
          <a:p>
            <a:pPr marL="1057275" indent="-714375" defTabSz="914400">
              <a:lnSpc>
                <a:spcPct val="90000"/>
              </a:lnSpc>
              <a:buFont typeface="Arial" panose="020B0604020202020204" pitchFamily="34" charset="0"/>
              <a:buChar char="•"/>
            </a:pPr>
            <a:r>
              <a:rPr lang="en-US" dirty="0">
                <a:latin typeface="+mn-lt"/>
              </a:rPr>
              <a:t>Contract Negotiation Process</a:t>
            </a:r>
          </a:p>
          <a:p>
            <a:pPr marL="1057275" indent="-714375" defTabSz="914400">
              <a:lnSpc>
                <a:spcPct val="90000"/>
              </a:lnSpc>
              <a:buFont typeface="Arial" panose="020B0604020202020204" pitchFamily="34" charset="0"/>
              <a:buChar char="•"/>
            </a:pPr>
            <a:r>
              <a:rPr lang="en-US" dirty="0">
                <a:latin typeface="+mn-lt"/>
              </a:rPr>
              <a:t>Statutory Requirements for Contract Modifications</a:t>
            </a:r>
          </a:p>
          <a:p>
            <a:pPr marL="1057275" indent="-714375" defTabSz="914400">
              <a:lnSpc>
                <a:spcPct val="90000"/>
              </a:lnSpc>
              <a:buFont typeface="Arial" panose="020B0604020202020204" pitchFamily="34" charset="0"/>
              <a:buChar char="•"/>
            </a:pPr>
            <a:r>
              <a:rPr lang="en-US" dirty="0">
                <a:latin typeface="+mn-lt"/>
              </a:rPr>
              <a:t>Contract Modification Process</a:t>
            </a:r>
          </a:p>
          <a:p>
            <a:pPr indent="-228600" defTabSz="914400">
              <a:lnSpc>
                <a:spcPct val="250000"/>
              </a:lnSpc>
              <a:buFont typeface="Arial" panose="020B0604020202020204" pitchFamily="34" charset="0"/>
              <a:buChar char="•"/>
            </a:pPr>
            <a:endParaRPr lang="en-US" dirty="0">
              <a:latin typeface="+mn-lt"/>
            </a:endParaRPr>
          </a:p>
        </p:txBody>
      </p:sp>
      <p:pic>
        <p:nvPicPr>
          <p:cNvPr id="6" name="Picture 5">
            <a:extLst>
              <a:ext uri="{FF2B5EF4-FFF2-40B4-BE49-F238E27FC236}">
                <a16:creationId xmlns:a16="http://schemas.microsoft.com/office/drawing/2014/main" id="{07C1C49C-B94F-DB4D-B407-92143292F67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63755" y="2743200"/>
            <a:ext cx="8229600" cy="8229600"/>
          </a:xfrm>
          <a:prstGeom prst="rect">
            <a:avLst/>
          </a:prstGeom>
        </p:spPr>
      </p:pic>
    </p:spTree>
    <p:extLst>
      <p:ext uri="{BB962C8B-B14F-4D97-AF65-F5344CB8AC3E}">
        <p14:creationId xmlns:p14="http://schemas.microsoft.com/office/powerpoint/2010/main" val="2715823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BD85E9-F7E6-8A4D-84B8-D86932311F14}"/>
              </a:ext>
            </a:extLst>
          </p:cNvPr>
          <p:cNvSpPr>
            <a:spLocks noGrp="1"/>
          </p:cNvSpPr>
          <p:nvPr>
            <p:ph type="title"/>
          </p:nvPr>
        </p:nvSpPr>
        <p:spPr/>
        <p:txBody>
          <a:bodyPr/>
          <a:lstStyle/>
          <a:p>
            <a:r>
              <a:rPr lang="en-US" sz="5200" dirty="0"/>
              <a:t>Bootcamp Overview</a:t>
            </a:r>
          </a:p>
        </p:txBody>
      </p:sp>
      <p:sp>
        <p:nvSpPr>
          <p:cNvPr id="6" name="Text Placeholder 5">
            <a:extLst>
              <a:ext uri="{FF2B5EF4-FFF2-40B4-BE49-F238E27FC236}">
                <a16:creationId xmlns:a16="http://schemas.microsoft.com/office/drawing/2014/main" id="{C7614143-D163-3744-A685-52199201DF2A}"/>
              </a:ext>
            </a:extLst>
          </p:cNvPr>
          <p:cNvSpPr>
            <a:spLocks noGrp="1"/>
          </p:cNvSpPr>
          <p:nvPr>
            <p:ph type="body" sz="quarter" idx="11"/>
          </p:nvPr>
        </p:nvSpPr>
        <p:spPr>
          <a:xfrm>
            <a:off x="2792189" y="4529701"/>
            <a:ext cx="5207678" cy="590931"/>
          </a:xfrm>
        </p:spPr>
        <p:txBody>
          <a:bodyPr/>
          <a:lstStyle/>
          <a:p>
            <a:r>
              <a:rPr lang="en-US" dirty="0"/>
              <a:t>Review Process</a:t>
            </a:r>
          </a:p>
        </p:txBody>
      </p:sp>
      <p:sp>
        <p:nvSpPr>
          <p:cNvPr id="7" name="Text Placeholder 6">
            <a:extLst>
              <a:ext uri="{FF2B5EF4-FFF2-40B4-BE49-F238E27FC236}">
                <a16:creationId xmlns:a16="http://schemas.microsoft.com/office/drawing/2014/main" id="{63E05734-59C8-CB43-BC93-2C6956A24F01}"/>
              </a:ext>
            </a:extLst>
          </p:cNvPr>
          <p:cNvSpPr>
            <a:spLocks noGrp="1"/>
          </p:cNvSpPr>
          <p:nvPr>
            <p:ph type="body" sz="quarter" idx="12"/>
          </p:nvPr>
        </p:nvSpPr>
        <p:spPr>
          <a:xfrm>
            <a:off x="9589748" y="4328629"/>
            <a:ext cx="5207678" cy="1089529"/>
          </a:xfrm>
        </p:spPr>
        <p:txBody>
          <a:bodyPr/>
          <a:lstStyle/>
          <a:p>
            <a:pPr algn="ctr"/>
            <a:r>
              <a:rPr lang="en-US" dirty="0"/>
              <a:t>Contract Negotiation &amp; Finalization</a:t>
            </a:r>
          </a:p>
        </p:txBody>
      </p:sp>
      <p:sp>
        <p:nvSpPr>
          <p:cNvPr id="8" name="Text Placeholder 7">
            <a:extLst>
              <a:ext uri="{FF2B5EF4-FFF2-40B4-BE49-F238E27FC236}">
                <a16:creationId xmlns:a16="http://schemas.microsoft.com/office/drawing/2014/main" id="{F57E0F75-4BA3-D94F-9FD2-183325711C40}"/>
              </a:ext>
            </a:extLst>
          </p:cNvPr>
          <p:cNvSpPr>
            <a:spLocks noGrp="1"/>
          </p:cNvSpPr>
          <p:nvPr>
            <p:ph type="body" sz="quarter" idx="13"/>
          </p:nvPr>
        </p:nvSpPr>
        <p:spPr>
          <a:xfrm>
            <a:off x="16593586" y="4280403"/>
            <a:ext cx="5207678" cy="1089529"/>
          </a:xfrm>
        </p:spPr>
        <p:txBody>
          <a:bodyPr/>
          <a:lstStyle/>
          <a:p>
            <a:pPr algn="ctr"/>
            <a:r>
              <a:rPr lang="en-US" dirty="0"/>
              <a:t>Annual Report &amp; Site Visits</a:t>
            </a:r>
          </a:p>
        </p:txBody>
      </p:sp>
      <p:sp>
        <p:nvSpPr>
          <p:cNvPr id="139" name="Freeform 19" title="star icon">
            <a:extLst>
              <a:ext uri="{FF2B5EF4-FFF2-40B4-BE49-F238E27FC236}">
                <a16:creationId xmlns:a16="http://schemas.microsoft.com/office/drawing/2014/main" id="{25111175-8623-4B6F-BDD9-20603BA75ED9}"/>
              </a:ext>
            </a:extLst>
          </p:cNvPr>
          <p:cNvSpPr>
            <a:spLocks noChangeArrowheads="1"/>
          </p:cNvSpPr>
          <p:nvPr/>
        </p:nvSpPr>
        <p:spPr bwMode="auto">
          <a:xfrm>
            <a:off x="10465624" y="3300973"/>
            <a:ext cx="879499" cy="969470"/>
          </a:xfrm>
          <a:custGeom>
            <a:avLst/>
            <a:gdLst>
              <a:gd name="T0" fmla="*/ 217915650 w 1691"/>
              <a:gd name="T1" fmla="*/ 79529845 h 1610"/>
              <a:gd name="T2" fmla="*/ 134617743 w 1691"/>
              <a:gd name="T3" fmla="*/ 79529845 h 1610"/>
              <a:gd name="T4" fmla="*/ 109344775 w 1691"/>
              <a:gd name="T5" fmla="*/ 0 h 1610"/>
              <a:gd name="T6" fmla="*/ 83169163 w 1691"/>
              <a:gd name="T7" fmla="*/ 79141154 h 1610"/>
              <a:gd name="T8" fmla="*/ 0 w 1691"/>
              <a:gd name="T9" fmla="*/ 78882026 h 1610"/>
              <a:gd name="T10" fmla="*/ 773542 w 1691"/>
              <a:gd name="T11" fmla="*/ 79529845 h 1610"/>
              <a:gd name="T12" fmla="*/ 0 w 1691"/>
              <a:gd name="T13" fmla="*/ 79529845 h 1610"/>
              <a:gd name="T14" fmla="*/ 67308872 w 1691"/>
              <a:gd name="T15" fmla="*/ 128491276 h 1610"/>
              <a:gd name="T16" fmla="*/ 41778056 w 1691"/>
              <a:gd name="T17" fmla="*/ 208150325 h 1610"/>
              <a:gd name="T18" fmla="*/ 109086928 w 1691"/>
              <a:gd name="T19" fmla="*/ 159059690 h 1610"/>
              <a:gd name="T20" fmla="*/ 175880105 w 1691"/>
              <a:gd name="T21" fmla="*/ 208409453 h 1610"/>
              <a:gd name="T22" fmla="*/ 150478034 w 1691"/>
              <a:gd name="T23" fmla="*/ 128750044 h 1610"/>
              <a:gd name="T24" fmla="*/ 217915650 w 1691"/>
              <a:gd name="T25" fmla="*/ 79529845 h 1610"/>
              <a:gd name="T26" fmla="*/ 153185609 w 1691"/>
              <a:gd name="T27" fmla="*/ 177064016 h 1610"/>
              <a:gd name="T28" fmla="*/ 108829081 w 1691"/>
              <a:gd name="T29" fmla="*/ 144422942 h 1610"/>
              <a:gd name="T30" fmla="*/ 64214347 w 1691"/>
              <a:gd name="T31" fmla="*/ 177064016 h 1610"/>
              <a:gd name="T32" fmla="*/ 81363874 w 1691"/>
              <a:gd name="T33" fmla="*/ 124346315 h 1610"/>
              <a:gd name="T34" fmla="*/ 36749140 w 1691"/>
              <a:gd name="T35" fmla="*/ 91705241 h 1610"/>
              <a:gd name="T36" fmla="*/ 37264834 w 1691"/>
              <a:gd name="T37" fmla="*/ 91705241 h 1610"/>
              <a:gd name="T38" fmla="*/ 36491293 w 1691"/>
              <a:gd name="T39" fmla="*/ 91187346 h 1610"/>
              <a:gd name="T40" fmla="*/ 91679195 w 1691"/>
              <a:gd name="T41" fmla="*/ 91446473 h 1610"/>
              <a:gd name="T42" fmla="*/ 109086928 w 1691"/>
              <a:gd name="T43" fmla="*/ 38728772 h 1610"/>
              <a:gd name="T44" fmla="*/ 125978608 w 1691"/>
              <a:gd name="T45" fmla="*/ 91705241 h 1610"/>
              <a:gd name="T46" fmla="*/ 181424716 w 1691"/>
              <a:gd name="T47" fmla="*/ 91705241 h 1610"/>
              <a:gd name="T48" fmla="*/ 136552135 w 1691"/>
              <a:gd name="T49" fmla="*/ 124605443 h 1610"/>
              <a:gd name="T50" fmla="*/ 153185609 w 1691"/>
              <a:gd name="T51" fmla="*/ 177064016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tx1"/>
          </a:solidFill>
          <a:ln>
            <a:noFill/>
          </a:ln>
          <a:effectLst/>
        </p:spPr>
        <p:txBody>
          <a:bodyPr wrap="none" anchor="ctr"/>
          <a:lstStyle/>
          <a:p>
            <a:endParaRPr lang="en-US" sz="3602" dirty="0"/>
          </a:p>
        </p:txBody>
      </p:sp>
      <p:sp>
        <p:nvSpPr>
          <p:cNvPr id="12" name="Text Placeholder 11">
            <a:extLst>
              <a:ext uri="{FF2B5EF4-FFF2-40B4-BE49-F238E27FC236}">
                <a16:creationId xmlns:a16="http://schemas.microsoft.com/office/drawing/2014/main" id="{DA0CE12E-8EB9-6744-A3CE-DE96ED6267E5}"/>
              </a:ext>
            </a:extLst>
          </p:cNvPr>
          <p:cNvSpPr>
            <a:spLocks noGrp="1"/>
          </p:cNvSpPr>
          <p:nvPr>
            <p:ph type="body" sz="quarter" idx="17"/>
          </p:nvPr>
        </p:nvSpPr>
        <p:spPr>
          <a:xfrm>
            <a:off x="38262" y="11106663"/>
            <a:ext cx="5207678" cy="590931"/>
          </a:xfrm>
        </p:spPr>
        <p:txBody>
          <a:bodyPr/>
          <a:lstStyle/>
          <a:p>
            <a:r>
              <a:rPr lang="en-US" dirty="0"/>
              <a:t>Application Stage</a:t>
            </a:r>
          </a:p>
        </p:txBody>
      </p:sp>
      <p:sp>
        <p:nvSpPr>
          <p:cNvPr id="11" name="Text Placeholder 10">
            <a:extLst>
              <a:ext uri="{FF2B5EF4-FFF2-40B4-BE49-F238E27FC236}">
                <a16:creationId xmlns:a16="http://schemas.microsoft.com/office/drawing/2014/main" id="{4C25123C-E948-054C-93CE-217777472DF2}"/>
              </a:ext>
            </a:extLst>
          </p:cNvPr>
          <p:cNvSpPr>
            <a:spLocks noGrp="1"/>
          </p:cNvSpPr>
          <p:nvPr>
            <p:ph type="body" sz="quarter" idx="16"/>
          </p:nvPr>
        </p:nvSpPr>
        <p:spPr>
          <a:xfrm>
            <a:off x="6636661" y="11251761"/>
            <a:ext cx="5207678" cy="590931"/>
          </a:xfrm>
        </p:spPr>
        <p:txBody>
          <a:bodyPr/>
          <a:lstStyle/>
          <a:p>
            <a:r>
              <a:rPr lang="en-US" dirty="0"/>
              <a:t>Decision Making </a:t>
            </a:r>
          </a:p>
        </p:txBody>
      </p:sp>
      <p:sp>
        <p:nvSpPr>
          <p:cNvPr id="10" name="Text Placeholder 9">
            <a:extLst>
              <a:ext uri="{FF2B5EF4-FFF2-40B4-BE49-F238E27FC236}">
                <a16:creationId xmlns:a16="http://schemas.microsoft.com/office/drawing/2014/main" id="{619F4475-0472-F948-999F-6389B0D36C2B}"/>
              </a:ext>
            </a:extLst>
          </p:cNvPr>
          <p:cNvSpPr>
            <a:spLocks noGrp="1"/>
          </p:cNvSpPr>
          <p:nvPr>
            <p:ph type="body" sz="quarter" idx="15"/>
          </p:nvPr>
        </p:nvSpPr>
        <p:spPr>
          <a:xfrm>
            <a:off x="13524199" y="11247963"/>
            <a:ext cx="5207678" cy="590931"/>
          </a:xfrm>
        </p:spPr>
        <p:txBody>
          <a:bodyPr/>
          <a:lstStyle/>
          <a:p>
            <a:r>
              <a:rPr lang="en-US" dirty="0"/>
              <a:t>Ongoing Monitoring</a:t>
            </a:r>
          </a:p>
        </p:txBody>
      </p:sp>
      <p:sp>
        <p:nvSpPr>
          <p:cNvPr id="9" name="Text Placeholder 8">
            <a:extLst>
              <a:ext uri="{FF2B5EF4-FFF2-40B4-BE49-F238E27FC236}">
                <a16:creationId xmlns:a16="http://schemas.microsoft.com/office/drawing/2014/main" id="{139378A1-5B7D-864B-9FD7-49894EFDAA38}"/>
              </a:ext>
            </a:extLst>
          </p:cNvPr>
          <p:cNvSpPr>
            <a:spLocks noGrp="1"/>
          </p:cNvSpPr>
          <p:nvPr>
            <p:ph type="body" sz="quarter" idx="14"/>
          </p:nvPr>
        </p:nvSpPr>
        <p:spPr>
          <a:xfrm>
            <a:off x="20411737" y="11208679"/>
            <a:ext cx="5207678" cy="590931"/>
          </a:xfrm>
        </p:spPr>
        <p:txBody>
          <a:bodyPr/>
          <a:lstStyle/>
          <a:p>
            <a:r>
              <a:rPr lang="en-US" dirty="0"/>
              <a:t>Renewal Process </a:t>
            </a:r>
          </a:p>
        </p:txBody>
      </p:sp>
      <p:sp>
        <p:nvSpPr>
          <p:cNvPr id="23" name="TextBox 22">
            <a:extLst>
              <a:ext uri="{FF2B5EF4-FFF2-40B4-BE49-F238E27FC236}">
                <a16:creationId xmlns:a16="http://schemas.microsoft.com/office/drawing/2014/main" id="{7732029E-B54A-1A43-9429-B9810F362611}"/>
              </a:ext>
            </a:extLst>
          </p:cNvPr>
          <p:cNvSpPr txBox="1"/>
          <p:nvPr/>
        </p:nvSpPr>
        <p:spPr>
          <a:xfrm>
            <a:off x="11298299" y="3628290"/>
            <a:ext cx="3487508" cy="553998"/>
          </a:xfrm>
          <a:prstGeom prst="rect">
            <a:avLst/>
          </a:prstGeom>
        </p:spPr>
        <p:txBody>
          <a:bodyPr wrap="square" rtlCol="0">
            <a:spAutoFit/>
          </a:bodyPr>
          <a:lstStyle/>
          <a:p>
            <a:pPr algn="l"/>
            <a:r>
              <a:rPr lang="en-US" sz="3000" i="1" dirty="0"/>
              <a:t>You are here</a:t>
            </a:r>
          </a:p>
        </p:txBody>
      </p:sp>
      <p:sp>
        <p:nvSpPr>
          <p:cNvPr id="2" name="TextBox 1">
            <a:extLst>
              <a:ext uri="{FF2B5EF4-FFF2-40B4-BE49-F238E27FC236}">
                <a16:creationId xmlns:a16="http://schemas.microsoft.com/office/drawing/2014/main" id="{6DFA2D39-1183-FB4C-BCFF-90A25C741850}"/>
              </a:ext>
            </a:extLst>
          </p:cNvPr>
          <p:cNvSpPr txBox="1"/>
          <p:nvPr/>
        </p:nvSpPr>
        <p:spPr>
          <a:xfrm>
            <a:off x="800100" y="7583899"/>
            <a:ext cx="571500" cy="1092607"/>
          </a:xfrm>
          <a:prstGeom prst="rect">
            <a:avLst/>
          </a:prstGeom>
        </p:spPr>
        <p:txBody>
          <a:bodyPr wrap="square" rtlCol="0">
            <a:spAutoFit/>
          </a:bodyPr>
          <a:lstStyle/>
          <a:p>
            <a:pPr algn="l"/>
            <a:r>
              <a:rPr lang="en-US" sz="6500" b="1" dirty="0">
                <a:solidFill>
                  <a:schemeClr val="bg1"/>
                </a:solidFill>
              </a:rPr>
              <a:t>1</a:t>
            </a:r>
          </a:p>
        </p:txBody>
      </p:sp>
      <p:sp>
        <p:nvSpPr>
          <p:cNvPr id="3" name="Rectangle 2">
            <a:extLst>
              <a:ext uri="{FF2B5EF4-FFF2-40B4-BE49-F238E27FC236}">
                <a16:creationId xmlns:a16="http://schemas.microsoft.com/office/drawing/2014/main" id="{1F80FAF6-D9B5-FE40-BA07-0A7C8821D2D5}"/>
              </a:ext>
            </a:extLst>
          </p:cNvPr>
          <p:cNvSpPr/>
          <p:nvPr/>
        </p:nvSpPr>
        <p:spPr>
          <a:xfrm>
            <a:off x="12037135" y="6673334"/>
            <a:ext cx="312906" cy="369332"/>
          </a:xfrm>
          <a:prstGeom prst="rect">
            <a:avLst/>
          </a:prstGeom>
        </p:spPr>
        <p:txBody>
          <a:bodyPr wrap="square">
            <a:spAutoFit/>
          </a:bodyPr>
          <a:lstStyle/>
          <a:p>
            <a:r>
              <a:rPr lang="en-US" b="1" dirty="0">
                <a:solidFill>
                  <a:schemeClr val="bg1"/>
                </a:solidFill>
              </a:rPr>
              <a:t>1</a:t>
            </a:r>
            <a:endParaRPr lang="en-US" dirty="0"/>
          </a:p>
        </p:txBody>
      </p:sp>
      <p:sp>
        <p:nvSpPr>
          <p:cNvPr id="14" name="TextBox 13">
            <a:extLst>
              <a:ext uri="{FF2B5EF4-FFF2-40B4-BE49-F238E27FC236}">
                <a16:creationId xmlns:a16="http://schemas.microsoft.com/office/drawing/2014/main" id="{2CAC6A82-B251-C244-A45C-52A3FD93F005}"/>
              </a:ext>
            </a:extLst>
          </p:cNvPr>
          <p:cNvSpPr txBox="1"/>
          <p:nvPr/>
        </p:nvSpPr>
        <p:spPr>
          <a:xfrm>
            <a:off x="4423233" y="7583899"/>
            <a:ext cx="571500" cy="1092607"/>
          </a:xfrm>
          <a:prstGeom prst="rect">
            <a:avLst/>
          </a:prstGeom>
        </p:spPr>
        <p:txBody>
          <a:bodyPr wrap="square" rtlCol="0">
            <a:spAutoFit/>
          </a:bodyPr>
          <a:lstStyle/>
          <a:p>
            <a:pPr algn="l"/>
            <a:r>
              <a:rPr lang="en-US" sz="6500" b="1" dirty="0">
                <a:solidFill>
                  <a:schemeClr val="bg1"/>
                </a:solidFill>
              </a:rPr>
              <a:t>2</a:t>
            </a:r>
          </a:p>
        </p:txBody>
      </p:sp>
      <p:sp>
        <p:nvSpPr>
          <p:cNvPr id="15" name="TextBox 14">
            <a:extLst>
              <a:ext uri="{FF2B5EF4-FFF2-40B4-BE49-F238E27FC236}">
                <a16:creationId xmlns:a16="http://schemas.microsoft.com/office/drawing/2014/main" id="{52AAC35E-D4C4-CF48-9A09-CA8C7DF45C10}"/>
              </a:ext>
            </a:extLst>
          </p:cNvPr>
          <p:cNvSpPr txBox="1"/>
          <p:nvPr/>
        </p:nvSpPr>
        <p:spPr>
          <a:xfrm>
            <a:off x="8221206" y="7648803"/>
            <a:ext cx="571500" cy="1092607"/>
          </a:xfrm>
          <a:prstGeom prst="rect">
            <a:avLst/>
          </a:prstGeom>
        </p:spPr>
        <p:txBody>
          <a:bodyPr wrap="square" rtlCol="0">
            <a:spAutoFit/>
          </a:bodyPr>
          <a:lstStyle/>
          <a:p>
            <a:pPr algn="l"/>
            <a:r>
              <a:rPr lang="en-US" sz="6500" b="1" dirty="0">
                <a:solidFill>
                  <a:schemeClr val="bg1"/>
                </a:solidFill>
              </a:rPr>
              <a:t>3</a:t>
            </a:r>
          </a:p>
        </p:txBody>
      </p:sp>
      <p:sp>
        <p:nvSpPr>
          <p:cNvPr id="16" name="TextBox 15">
            <a:extLst>
              <a:ext uri="{FF2B5EF4-FFF2-40B4-BE49-F238E27FC236}">
                <a16:creationId xmlns:a16="http://schemas.microsoft.com/office/drawing/2014/main" id="{70B9E8AF-777A-9044-9C88-9C682135D32B}"/>
              </a:ext>
            </a:extLst>
          </p:cNvPr>
          <p:cNvSpPr txBox="1"/>
          <p:nvPr/>
        </p:nvSpPr>
        <p:spPr>
          <a:xfrm>
            <a:off x="11844339" y="7623997"/>
            <a:ext cx="571500" cy="1092607"/>
          </a:xfrm>
          <a:prstGeom prst="rect">
            <a:avLst/>
          </a:prstGeom>
        </p:spPr>
        <p:txBody>
          <a:bodyPr wrap="square" rtlCol="0">
            <a:spAutoFit/>
          </a:bodyPr>
          <a:lstStyle/>
          <a:p>
            <a:pPr algn="l"/>
            <a:r>
              <a:rPr lang="en-US" sz="6500" b="1" dirty="0">
                <a:solidFill>
                  <a:schemeClr val="bg1"/>
                </a:solidFill>
              </a:rPr>
              <a:t>4</a:t>
            </a:r>
          </a:p>
        </p:txBody>
      </p:sp>
      <p:sp>
        <p:nvSpPr>
          <p:cNvPr id="17" name="TextBox 16">
            <a:extLst>
              <a:ext uri="{FF2B5EF4-FFF2-40B4-BE49-F238E27FC236}">
                <a16:creationId xmlns:a16="http://schemas.microsoft.com/office/drawing/2014/main" id="{FFD6292F-DB24-4E40-91A7-C35E53C624E1}"/>
              </a:ext>
            </a:extLst>
          </p:cNvPr>
          <p:cNvSpPr txBox="1"/>
          <p:nvPr/>
        </p:nvSpPr>
        <p:spPr>
          <a:xfrm>
            <a:off x="15594470" y="7618469"/>
            <a:ext cx="571500" cy="1092607"/>
          </a:xfrm>
          <a:prstGeom prst="rect">
            <a:avLst/>
          </a:prstGeom>
        </p:spPr>
        <p:txBody>
          <a:bodyPr wrap="square" rtlCol="0">
            <a:spAutoFit/>
          </a:bodyPr>
          <a:lstStyle/>
          <a:p>
            <a:pPr algn="l"/>
            <a:r>
              <a:rPr lang="en-US" sz="6500" b="1" dirty="0">
                <a:solidFill>
                  <a:schemeClr val="bg1"/>
                </a:solidFill>
              </a:rPr>
              <a:t>5</a:t>
            </a:r>
          </a:p>
        </p:txBody>
      </p:sp>
      <p:sp>
        <p:nvSpPr>
          <p:cNvPr id="19" name="TextBox 18">
            <a:extLst>
              <a:ext uri="{FF2B5EF4-FFF2-40B4-BE49-F238E27FC236}">
                <a16:creationId xmlns:a16="http://schemas.microsoft.com/office/drawing/2014/main" id="{73461730-0B76-D942-A5C9-06BC09C94F6D}"/>
              </a:ext>
            </a:extLst>
          </p:cNvPr>
          <p:cNvSpPr txBox="1"/>
          <p:nvPr/>
        </p:nvSpPr>
        <p:spPr>
          <a:xfrm>
            <a:off x="19197425" y="7583899"/>
            <a:ext cx="571500" cy="1092607"/>
          </a:xfrm>
          <a:prstGeom prst="rect">
            <a:avLst/>
          </a:prstGeom>
        </p:spPr>
        <p:txBody>
          <a:bodyPr wrap="square" rtlCol="0">
            <a:spAutoFit/>
          </a:bodyPr>
          <a:lstStyle/>
          <a:p>
            <a:pPr algn="l"/>
            <a:r>
              <a:rPr lang="en-US" sz="6500" b="1" dirty="0">
                <a:solidFill>
                  <a:schemeClr val="bg1"/>
                </a:solidFill>
              </a:rPr>
              <a:t>6</a:t>
            </a:r>
          </a:p>
        </p:txBody>
      </p:sp>
      <p:sp>
        <p:nvSpPr>
          <p:cNvPr id="20" name="TextBox 19">
            <a:extLst>
              <a:ext uri="{FF2B5EF4-FFF2-40B4-BE49-F238E27FC236}">
                <a16:creationId xmlns:a16="http://schemas.microsoft.com/office/drawing/2014/main" id="{780AC913-27FB-3847-9C46-0E4976BCE4B1}"/>
              </a:ext>
            </a:extLst>
          </p:cNvPr>
          <p:cNvSpPr txBox="1"/>
          <p:nvPr/>
        </p:nvSpPr>
        <p:spPr>
          <a:xfrm>
            <a:off x="23015576" y="7583899"/>
            <a:ext cx="571500" cy="1092607"/>
          </a:xfrm>
          <a:prstGeom prst="rect">
            <a:avLst/>
          </a:prstGeom>
        </p:spPr>
        <p:txBody>
          <a:bodyPr wrap="square" rtlCol="0">
            <a:spAutoFit/>
          </a:bodyPr>
          <a:lstStyle/>
          <a:p>
            <a:pPr algn="l"/>
            <a:r>
              <a:rPr lang="en-US" sz="6500" b="1" dirty="0">
                <a:solidFill>
                  <a:schemeClr val="bg1"/>
                </a:solidFill>
              </a:rPr>
              <a:t>7</a:t>
            </a:r>
          </a:p>
        </p:txBody>
      </p:sp>
    </p:spTree>
    <p:extLst>
      <p:ext uri="{BB962C8B-B14F-4D97-AF65-F5344CB8AC3E}">
        <p14:creationId xmlns:p14="http://schemas.microsoft.com/office/powerpoint/2010/main" val="2961476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1676618" y="730250"/>
            <a:ext cx="10788126" cy="2651126"/>
          </a:xfrm>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Objectives</a:t>
            </a:r>
          </a:p>
        </p:txBody>
      </p:sp>
      <p:sp>
        <p:nvSpPr>
          <p:cNvPr id="5" name="Content Placeholder 4">
            <a:extLst>
              <a:ext uri="{FF2B5EF4-FFF2-40B4-BE49-F238E27FC236}">
                <a16:creationId xmlns:a16="http://schemas.microsoft.com/office/drawing/2014/main" id="{81931901-196F-2B40-BB6E-495E82F2B156}"/>
              </a:ext>
            </a:extLst>
          </p:cNvPr>
          <p:cNvSpPr>
            <a:spLocks noGrp="1"/>
          </p:cNvSpPr>
          <p:nvPr>
            <p:ph sz="quarter" idx="13"/>
          </p:nvPr>
        </p:nvSpPr>
        <p:spPr>
          <a:xfrm>
            <a:off x="1676618" y="2952751"/>
            <a:ext cx="10788126" cy="8702676"/>
          </a:xfrm>
        </p:spPr>
        <p:txBody>
          <a:bodyPr vert="horz" lIns="91440" tIns="45720" rIns="91440" bIns="45720" rtlCol="0">
            <a:normAutofit/>
          </a:bodyPr>
          <a:lstStyle/>
          <a:p>
            <a:pPr marL="935038" indent="-592138" defTabSz="914400">
              <a:lnSpc>
                <a:spcPct val="90000"/>
              </a:lnSpc>
              <a:buFont typeface="Arial" panose="020B0604020202020204" pitchFamily="34" charset="0"/>
              <a:buChar char="•"/>
            </a:pPr>
            <a:r>
              <a:rPr lang="en-US" dirty="0">
                <a:latin typeface="+mn-lt"/>
              </a:rPr>
              <a:t>Authorizers will understand the statutory requirements related to contract negotiations and the steps they need to take to negotiate a contract.</a:t>
            </a:r>
          </a:p>
          <a:p>
            <a:pPr marL="935038" indent="-592138" defTabSz="914400">
              <a:lnSpc>
                <a:spcPct val="90000"/>
              </a:lnSpc>
              <a:spcBef>
                <a:spcPts val="3200"/>
              </a:spcBef>
              <a:buFont typeface="Arial" panose="020B0604020202020204" pitchFamily="34" charset="0"/>
              <a:buChar char="•"/>
            </a:pPr>
            <a:r>
              <a:rPr lang="en-US" dirty="0">
                <a:latin typeface="+mn-lt"/>
              </a:rPr>
              <a:t>Authorizers will understand the statutory requirements related to contract modifications and the steps they need to take to negotiate and modify a contract.</a:t>
            </a:r>
          </a:p>
          <a:p>
            <a:pPr marL="342900" defTabSz="914400">
              <a:lnSpc>
                <a:spcPct val="90000"/>
              </a:lnSpc>
            </a:pPr>
            <a:endParaRPr lang="en-US" b="0" dirty="0">
              <a:latin typeface="+mn-lt"/>
            </a:endParaRPr>
          </a:p>
        </p:txBody>
      </p:sp>
      <p:pic>
        <p:nvPicPr>
          <p:cNvPr id="17" name="Picture 16">
            <a:extLst>
              <a:ext uri="{FF2B5EF4-FFF2-40B4-BE49-F238E27FC236}">
                <a16:creationId xmlns:a16="http://schemas.microsoft.com/office/drawing/2014/main" id="{FCF3899A-16D1-AF4B-AAD3-6BF5AEB32F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282042" y="2353114"/>
            <a:ext cx="6551844" cy="772181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42465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7AC131-10B7-F349-B826-34ECBB9AF613}"/>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kern="1200" dirty="0">
                <a:latin typeface="+mj-lt"/>
                <a:ea typeface="+mj-ea"/>
                <a:cs typeface="+mj-cs"/>
              </a:rPr>
              <a:t>Types of Contract Negotiations </a:t>
            </a:r>
          </a:p>
        </p:txBody>
      </p:sp>
      <p:sp>
        <p:nvSpPr>
          <p:cNvPr id="2" name="Content Placeholder 1">
            <a:extLst>
              <a:ext uri="{FF2B5EF4-FFF2-40B4-BE49-F238E27FC236}">
                <a16:creationId xmlns:a16="http://schemas.microsoft.com/office/drawing/2014/main" id="{B718FE82-8CF5-0542-97EB-A9B504C11750}"/>
              </a:ext>
            </a:extLst>
          </p:cNvPr>
          <p:cNvSpPr>
            <a:spLocks noGrp="1"/>
          </p:cNvSpPr>
          <p:nvPr>
            <p:ph sz="quarter" idx="13"/>
          </p:nvPr>
        </p:nvSpPr>
        <p:spPr/>
        <p:txBody>
          <a:bodyPr vert="horz" lIns="91440" tIns="45720" rIns="91440" bIns="45720" rtlCol="0" anchor="t" anchorCtr="0">
            <a:normAutofit/>
          </a:bodyPr>
          <a:lstStyle/>
          <a:p>
            <a:pPr marL="835025" indent="-492125" defTabSz="914400">
              <a:lnSpc>
                <a:spcPct val="100000"/>
              </a:lnSpc>
              <a:spcBef>
                <a:spcPts val="3200"/>
              </a:spcBef>
              <a:buFont typeface="Arial" panose="020B0604020202020204" pitchFamily="34" charset="0"/>
              <a:buChar char="•"/>
            </a:pPr>
            <a:r>
              <a:rPr lang="en-US" sz="4800" dirty="0">
                <a:solidFill>
                  <a:schemeClr val="tx1"/>
                </a:solidFill>
                <a:latin typeface="+mn-lt"/>
              </a:rPr>
              <a:t>Initial contract negotiations </a:t>
            </a:r>
          </a:p>
          <a:p>
            <a:pPr marL="835025" indent="-492125" defTabSz="914400">
              <a:lnSpc>
                <a:spcPct val="100000"/>
              </a:lnSpc>
              <a:spcBef>
                <a:spcPts val="3200"/>
              </a:spcBef>
              <a:buFont typeface="Arial" panose="020B0604020202020204" pitchFamily="34" charset="0"/>
              <a:buChar char="•"/>
            </a:pPr>
            <a:r>
              <a:rPr lang="en-US" sz="4800" dirty="0">
                <a:solidFill>
                  <a:schemeClr val="tx1"/>
                </a:solidFill>
                <a:latin typeface="+mn-lt"/>
              </a:rPr>
              <a:t>Modifications or amendments to an executed contract</a:t>
            </a:r>
          </a:p>
          <a:p>
            <a:pPr marL="835025" indent="-492125" defTabSz="914400">
              <a:lnSpc>
                <a:spcPct val="100000"/>
              </a:lnSpc>
              <a:spcBef>
                <a:spcPts val="3200"/>
              </a:spcBef>
              <a:buFont typeface="Arial" panose="020B0604020202020204" pitchFamily="34" charset="0"/>
              <a:buChar char="•"/>
            </a:pPr>
            <a:r>
              <a:rPr lang="en-US" sz="4800" dirty="0">
                <a:solidFill>
                  <a:schemeClr val="tx1"/>
                </a:solidFill>
                <a:latin typeface="+mn-lt"/>
              </a:rPr>
              <a:t>Renewals </a:t>
            </a:r>
          </a:p>
        </p:txBody>
      </p:sp>
      <p:pic>
        <p:nvPicPr>
          <p:cNvPr id="6" name="Graphic 5" descr="A chat icon indicating that a question will be entered into the chat.">
            <a:extLst>
              <a:ext uri="{FF2B5EF4-FFF2-40B4-BE49-F238E27FC236}">
                <a16:creationId xmlns:a16="http://schemas.microsoft.com/office/drawing/2014/main" id="{30C58365-4D51-1649-8303-C7CBC7E11A84}"/>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226528" y="11942064"/>
            <a:ext cx="1892583" cy="1892583"/>
          </a:xfrm>
          <a:prstGeom prst="rect">
            <a:avLst/>
          </a:prstGeom>
        </p:spPr>
      </p:pic>
    </p:spTree>
    <p:extLst>
      <p:ext uri="{BB962C8B-B14F-4D97-AF65-F5344CB8AC3E}">
        <p14:creationId xmlns:p14="http://schemas.microsoft.com/office/powerpoint/2010/main" val="3465420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742407-AEBB-DD48-8AE1-34156E4B4C0E}"/>
              </a:ext>
            </a:extLst>
          </p:cNvPr>
          <p:cNvSpPr>
            <a:spLocks noGrp="1"/>
          </p:cNvSpPr>
          <p:nvPr>
            <p:ph type="title"/>
          </p:nvPr>
        </p:nvSpPr>
        <p:spPr/>
        <p:txBody>
          <a:bodyPr/>
          <a:lstStyle/>
          <a:p>
            <a:r>
              <a:rPr lang="en-US" dirty="0"/>
              <a:t>Statutory Requirements for Negotiating Contracts (1)</a:t>
            </a:r>
          </a:p>
        </p:txBody>
      </p:sp>
      <p:sp>
        <p:nvSpPr>
          <p:cNvPr id="5" name="Content Placeholder 4">
            <a:extLst>
              <a:ext uri="{FF2B5EF4-FFF2-40B4-BE49-F238E27FC236}">
                <a16:creationId xmlns:a16="http://schemas.microsoft.com/office/drawing/2014/main" id="{3E053920-F3EC-4B43-A376-095E056B4D79}"/>
              </a:ext>
            </a:extLst>
          </p:cNvPr>
          <p:cNvSpPr>
            <a:spLocks noGrp="1"/>
          </p:cNvSpPr>
          <p:nvPr>
            <p:ph sz="quarter" idx="13"/>
          </p:nvPr>
        </p:nvSpPr>
        <p:spPr>
          <a:xfrm>
            <a:off x="452429" y="3396703"/>
            <a:ext cx="22315477" cy="8014237"/>
          </a:xfrm>
        </p:spPr>
        <p:txBody>
          <a:bodyPr/>
          <a:lstStyle/>
          <a:p>
            <a:pPr>
              <a:spcBef>
                <a:spcPts val="800"/>
              </a:spcBef>
            </a:pPr>
            <a:r>
              <a:rPr lang="en-US" dirty="0"/>
              <a:t>C.R.S. § 22-30.5-106</a:t>
            </a:r>
          </a:p>
          <a:p>
            <a:pPr marL="571500" indent="-571500">
              <a:spcBef>
                <a:spcPts val="800"/>
              </a:spcBef>
              <a:buFont typeface="Arial" panose="020B0604020202020204" pitchFamily="34" charset="0"/>
              <a:buChar char="•"/>
            </a:pPr>
            <a:r>
              <a:rPr lang="en-US" b="0" dirty="0"/>
              <a:t>The charter application is a proposed agreement upon which the charter applicant and local board negotiate a contract.</a:t>
            </a:r>
          </a:p>
          <a:p>
            <a:pPr marL="571500" indent="-571500">
              <a:spcBef>
                <a:spcPts val="800"/>
              </a:spcBef>
              <a:buFont typeface="Arial" panose="020B0604020202020204" pitchFamily="34" charset="0"/>
              <a:buChar char="•"/>
            </a:pPr>
            <a:r>
              <a:rPr lang="en-US" b="0" dirty="0"/>
              <a:t>A charter school may negotiate with a school district for the use and maintenance of a school, or the provision of any service, activity, or undertaking that the school is required to carry out. </a:t>
            </a:r>
            <a:endParaRPr lang="en-US" dirty="0"/>
          </a:p>
          <a:p>
            <a:pPr>
              <a:spcBef>
                <a:spcPts val="800"/>
              </a:spcBef>
            </a:pPr>
            <a:endParaRPr lang="en-US" b="0" dirty="0"/>
          </a:p>
        </p:txBody>
      </p:sp>
    </p:spTree>
    <p:extLst>
      <p:ext uri="{BB962C8B-B14F-4D97-AF65-F5344CB8AC3E}">
        <p14:creationId xmlns:p14="http://schemas.microsoft.com/office/powerpoint/2010/main" val="3746719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742407-AEBB-DD48-8AE1-34156E4B4C0E}"/>
              </a:ext>
            </a:extLst>
          </p:cNvPr>
          <p:cNvSpPr>
            <a:spLocks noGrp="1"/>
          </p:cNvSpPr>
          <p:nvPr>
            <p:ph type="title"/>
          </p:nvPr>
        </p:nvSpPr>
        <p:spPr/>
        <p:txBody>
          <a:bodyPr/>
          <a:lstStyle/>
          <a:p>
            <a:r>
              <a:rPr lang="en-US" dirty="0"/>
              <a:t>Statutory Requirements for Negotiating Contracts (2) </a:t>
            </a:r>
          </a:p>
        </p:txBody>
      </p:sp>
      <p:sp>
        <p:nvSpPr>
          <p:cNvPr id="5" name="Content Placeholder 4">
            <a:extLst>
              <a:ext uri="{FF2B5EF4-FFF2-40B4-BE49-F238E27FC236}">
                <a16:creationId xmlns:a16="http://schemas.microsoft.com/office/drawing/2014/main" id="{3E053920-F3EC-4B43-A376-095E056B4D79}"/>
              </a:ext>
            </a:extLst>
          </p:cNvPr>
          <p:cNvSpPr>
            <a:spLocks noGrp="1"/>
          </p:cNvSpPr>
          <p:nvPr>
            <p:ph sz="quarter" idx="13"/>
          </p:nvPr>
        </p:nvSpPr>
        <p:spPr>
          <a:xfrm>
            <a:off x="452429" y="3396703"/>
            <a:ext cx="22315477" cy="8014237"/>
          </a:xfrm>
        </p:spPr>
        <p:txBody>
          <a:bodyPr/>
          <a:lstStyle/>
          <a:p>
            <a:pPr>
              <a:spcBef>
                <a:spcPts val="800"/>
              </a:spcBef>
            </a:pPr>
            <a:r>
              <a:rPr lang="en-US" dirty="0"/>
              <a:t>C.R.S. § 22-30.5-107.5.</a:t>
            </a:r>
          </a:p>
          <a:p>
            <a:pPr marL="571500" indent="-571500">
              <a:spcBef>
                <a:spcPts val="800"/>
              </a:spcBef>
              <a:buFont typeface="Arial" panose="020B0604020202020204" pitchFamily="34" charset="0"/>
              <a:buChar char="•"/>
            </a:pPr>
            <a:r>
              <a:rPr lang="en-US" b="0" dirty="0"/>
              <a:t>A school district may unilaterally impose conditions on a charter applicant only through adoption of a resolution of the local board of education of the school district. The charter may appeal this decision of the local board to the state board.</a:t>
            </a:r>
          </a:p>
          <a:p>
            <a:pPr>
              <a:spcBef>
                <a:spcPts val="2000"/>
              </a:spcBef>
            </a:pPr>
            <a:r>
              <a:rPr lang="en-US" dirty="0"/>
              <a:t>C.R.S. § 22-30.5-112</a:t>
            </a:r>
          </a:p>
          <a:p>
            <a:pPr marL="571500" indent="-571500">
              <a:spcBef>
                <a:spcPts val="800"/>
              </a:spcBef>
              <a:buFont typeface="Arial" panose="020B0604020202020204" pitchFamily="34" charset="0"/>
              <a:buChar char="•"/>
            </a:pPr>
            <a:r>
              <a:rPr lang="en-US" b="0" dirty="0"/>
              <a:t>Each school and district shall negotiate funding under the contract, including alternate arrangements for the provisions of and payment for federally required educational services.</a:t>
            </a:r>
          </a:p>
        </p:txBody>
      </p:sp>
    </p:spTree>
    <p:extLst>
      <p:ext uri="{BB962C8B-B14F-4D97-AF65-F5344CB8AC3E}">
        <p14:creationId xmlns:p14="http://schemas.microsoft.com/office/powerpoint/2010/main" val="3592854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2179623" y="780824"/>
            <a:ext cx="14950291" cy="2651126"/>
          </a:xfrm>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Contract Negotiation Process</a:t>
            </a:r>
          </a:p>
        </p:txBody>
      </p:sp>
      <p:sp>
        <p:nvSpPr>
          <p:cNvPr id="42" name="Rectangle 4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80387" y="0"/>
            <a:ext cx="420678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33121" y="4717826"/>
            <a:ext cx="4280902" cy="4280344"/>
          </a:xfrm>
          <a:prstGeom prst="ellipse">
            <a:avLst/>
          </a:prstGeom>
          <a:solidFill>
            <a:srgbClr val="FFFFFF"/>
          </a:solidFill>
          <a:ln w="22225">
            <a:solidFill>
              <a:srgbClr val="166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5B9E772-E34A-9F4C-B9A9-1346802B8E0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668829" y="5715002"/>
            <a:ext cx="2609485" cy="2285996"/>
          </a:xfrm>
          <a:prstGeom prst="rect">
            <a:avLst/>
          </a:prstGeom>
        </p:spPr>
      </p:pic>
      <p:sp>
        <p:nvSpPr>
          <p:cNvPr id="6" name="Content Placeholder 5">
            <a:extLst>
              <a:ext uri="{FF2B5EF4-FFF2-40B4-BE49-F238E27FC236}">
                <a16:creationId xmlns:a16="http://schemas.microsoft.com/office/drawing/2014/main" id="{25DEC8D0-DAFF-FE42-8EF9-FEB0A18203AB}"/>
              </a:ext>
            </a:extLst>
          </p:cNvPr>
          <p:cNvSpPr>
            <a:spLocks noGrp="1"/>
          </p:cNvSpPr>
          <p:nvPr>
            <p:ph sz="quarter" idx="13"/>
          </p:nvPr>
        </p:nvSpPr>
        <p:spPr>
          <a:xfrm>
            <a:off x="1894271" y="3574468"/>
            <a:ext cx="15520996" cy="8035145"/>
          </a:xfrm>
        </p:spPr>
        <p:txBody>
          <a:bodyPr/>
          <a:lstStyle/>
          <a:p>
            <a:pPr marL="571500" lvl="0" indent="-571500">
              <a:buFont typeface="Arial" panose="020B0604020202020204" pitchFamily="34" charset="0"/>
              <a:buChar char="•"/>
            </a:pPr>
            <a:r>
              <a:rPr lang="en-US" dirty="0"/>
              <a:t>CACSA 2020 Model Contract reflects statutory requirements and models best practices from other authorizer contracts.</a:t>
            </a:r>
          </a:p>
          <a:p>
            <a:pPr marL="571500" lvl="0" indent="-571500">
              <a:buFont typeface="Arial" panose="020B0604020202020204" pitchFamily="34" charset="0"/>
              <a:buChar char="•"/>
            </a:pPr>
            <a:r>
              <a:rPr lang="en-US" dirty="0"/>
              <a:t>All negotiations between the school and local board must be completed no later than 90 days after the local board rules on the application.</a:t>
            </a:r>
          </a:p>
          <a:p>
            <a:pPr marL="571500" lvl="0" indent="-571500">
              <a:buFont typeface="Arial" panose="020B0604020202020204" pitchFamily="34" charset="0"/>
              <a:buChar char="•"/>
            </a:pPr>
            <a:r>
              <a:rPr lang="en-US" dirty="0"/>
              <a:t>The school’s governing board and authorizer must agree to the charter and amendments.</a:t>
            </a:r>
          </a:p>
          <a:p>
            <a:pPr marL="571500" lvl="0" indent="-571500">
              <a:buFont typeface="Arial" panose="020B0604020202020204" pitchFamily="34" charset="0"/>
              <a:buChar char="•"/>
            </a:pPr>
            <a:r>
              <a:rPr lang="en-US" dirty="0"/>
              <a:t>Unilateral conditions can be appealed by the school.</a:t>
            </a:r>
          </a:p>
          <a:p>
            <a:endParaRPr lang="en-US" dirty="0"/>
          </a:p>
        </p:txBody>
      </p:sp>
    </p:spTree>
    <p:extLst>
      <p:ext uri="{BB962C8B-B14F-4D97-AF65-F5344CB8AC3E}">
        <p14:creationId xmlns:p14="http://schemas.microsoft.com/office/powerpoint/2010/main" val="336599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2179623" y="780824"/>
            <a:ext cx="14950291" cy="2651126"/>
          </a:xfrm>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Contract Negotiation Norms</a:t>
            </a:r>
          </a:p>
        </p:txBody>
      </p:sp>
      <p:sp>
        <p:nvSpPr>
          <p:cNvPr id="42" name="Rectangle 41">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80387" y="0"/>
            <a:ext cx="4206788"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33121" y="4717826"/>
            <a:ext cx="4280902" cy="4280344"/>
          </a:xfrm>
          <a:prstGeom prst="ellipse">
            <a:avLst/>
          </a:prstGeom>
          <a:solidFill>
            <a:srgbClr val="FFFFFF"/>
          </a:solidFill>
          <a:ln w="22225">
            <a:solidFill>
              <a:srgbClr val="166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5B9E772-E34A-9F4C-B9A9-1346802B8E0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668829" y="5715002"/>
            <a:ext cx="2609485" cy="2285996"/>
          </a:xfrm>
          <a:prstGeom prst="rect">
            <a:avLst/>
          </a:prstGeom>
        </p:spPr>
      </p:pic>
      <p:sp>
        <p:nvSpPr>
          <p:cNvPr id="6" name="Content Placeholder 5">
            <a:extLst>
              <a:ext uri="{FF2B5EF4-FFF2-40B4-BE49-F238E27FC236}">
                <a16:creationId xmlns:a16="http://schemas.microsoft.com/office/drawing/2014/main" id="{25DEC8D0-DAFF-FE42-8EF9-FEB0A18203AB}"/>
              </a:ext>
            </a:extLst>
          </p:cNvPr>
          <p:cNvSpPr>
            <a:spLocks noGrp="1"/>
          </p:cNvSpPr>
          <p:nvPr>
            <p:ph sz="quarter" idx="13"/>
          </p:nvPr>
        </p:nvSpPr>
        <p:spPr>
          <a:xfrm>
            <a:off x="1894271" y="3574468"/>
            <a:ext cx="15520996" cy="8035145"/>
          </a:xfrm>
        </p:spPr>
        <p:txBody>
          <a:bodyPr/>
          <a:lstStyle/>
          <a:p>
            <a:pPr marL="571500" lvl="0" indent="-571500">
              <a:buFont typeface="Arial" panose="020B0604020202020204" pitchFamily="34" charset="0"/>
              <a:buChar char="•"/>
            </a:pPr>
            <a:r>
              <a:rPr lang="en-US" dirty="0"/>
              <a:t>Stay true to the district/authorizer mission</a:t>
            </a:r>
          </a:p>
          <a:p>
            <a:pPr marL="571500" lvl="0" indent="-571500">
              <a:buFont typeface="Arial" panose="020B0604020202020204" pitchFamily="34" charset="0"/>
              <a:buChar char="•"/>
            </a:pPr>
            <a:r>
              <a:rPr lang="en-US" dirty="0"/>
              <a:t>Uphold charter autonomy</a:t>
            </a:r>
          </a:p>
          <a:p>
            <a:pPr marL="571500" lvl="0" indent="-571500">
              <a:buFont typeface="Arial" panose="020B0604020202020204" pitchFamily="34" charset="0"/>
              <a:buChar char="•"/>
            </a:pPr>
            <a:r>
              <a:rPr lang="en-US" dirty="0"/>
              <a:t>Provide equal time for the school and authorizer</a:t>
            </a:r>
          </a:p>
          <a:p>
            <a:pPr marL="571500" lvl="0" indent="-571500">
              <a:buFont typeface="Arial" panose="020B0604020202020204" pitchFamily="34" charset="0"/>
              <a:buChar char="•"/>
            </a:pPr>
            <a:r>
              <a:rPr lang="en-US" dirty="0"/>
              <a:t>Ensure modifications are in the best interests of students and families</a:t>
            </a:r>
          </a:p>
          <a:p>
            <a:pPr marL="571500" lvl="0" indent="-571500">
              <a:buFont typeface="Arial" panose="020B0604020202020204" pitchFamily="34" charset="0"/>
              <a:buChar char="•"/>
            </a:pPr>
            <a:r>
              <a:rPr lang="en-US" dirty="0"/>
              <a:t>Seek community input where appropriate</a:t>
            </a:r>
          </a:p>
          <a:p>
            <a:pPr marL="571500" lvl="0" indent="-571500">
              <a:buFont typeface="Arial" panose="020B0604020202020204" pitchFamily="34" charset="0"/>
              <a:buChar char="•"/>
            </a:pPr>
            <a:r>
              <a:rPr lang="en-US" dirty="0"/>
              <a:t>Seek legal counsel where appropriate to avoid appeals</a:t>
            </a:r>
          </a:p>
          <a:p>
            <a:endParaRPr lang="en-US" dirty="0"/>
          </a:p>
        </p:txBody>
      </p:sp>
      <p:pic>
        <p:nvPicPr>
          <p:cNvPr id="7" name="Graphic 6" descr="A chat icon indicating that a question will be entered in the chat.">
            <a:extLst>
              <a:ext uri="{FF2B5EF4-FFF2-40B4-BE49-F238E27FC236}">
                <a16:creationId xmlns:a16="http://schemas.microsoft.com/office/drawing/2014/main" id="{C2CE37FB-024A-334F-B61B-2EF2B00DB8F8}"/>
              </a:ext>
            </a:extLst>
          </p:cNvPr>
          <p:cNvPicPr>
            <a:picLocks noChangeAspect="1"/>
          </p:cNvPicPr>
          <p:nvPr/>
        </p:nvPicPr>
        <p:blipFill>
          <a:blip r:embed="rId4">
            <a:duotone>
              <a:schemeClr val="accent2">
                <a:shade val="45000"/>
                <a:satMod val="135000"/>
              </a:schemeClr>
              <a:prstClr val="white"/>
            </a:duotone>
            <a:extLst>
              <a:ext uri="{96DAC541-7B7A-43D3-8B79-37D633B846F1}">
                <asvg:svgBlip xmlns:asvg="http://schemas.microsoft.com/office/drawing/2016/SVG/main" r:embed="rId5"/>
              </a:ext>
            </a:extLst>
          </a:blip>
          <a:stretch>
            <a:fillRect/>
          </a:stretch>
        </p:blipFill>
        <p:spPr>
          <a:xfrm>
            <a:off x="20391198" y="11823417"/>
            <a:ext cx="1892583" cy="1892583"/>
          </a:xfrm>
          <a:prstGeom prst="rect">
            <a:avLst/>
          </a:prstGeom>
        </p:spPr>
      </p:pic>
    </p:spTree>
    <p:extLst>
      <p:ext uri="{BB962C8B-B14F-4D97-AF65-F5344CB8AC3E}">
        <p14:creationId xmlns:p14="http://schemas.microsoft.com/office/powerpoint/2010/main" val="2437012535"/>
      </p:ext>
    </p:extLst>
  </p:cSld>
  <p:clrMapOvr>
    <a:masterClrMapping/>
  </p:clrMapOvr>
</p:sld>
</file>

<file path=ppt/theme/theme1.xml><?xml version="1.0" encoding="utf-8"?>
<a:theme xmlns:a="http://schemas.openxmlformats.org/drawingml/2006/main" name="Office Theme">
  <a:themeElements>
    <a:clrScheme name="Custom 5">
      <a:dk1>
        <a:srgbClr val="143367"/>
      </a:dk1>
      <a:lt1>
        <a:srgbClr val="FFFFFF"/>
      </a:lt1>
      <a:dk2>
        <a:srgbClr val="44546A"/>
      </a:dk2>
      <a:lt2>
        <a:srgbClr val="E7E6E6"/>
      </a:lt2>
      <a:accent1>
        <a:srgbClr val="143367"/>
      </a:accent1>
      <a:accent2>
        <a:srgbClr val="71DB1D"/>
      </a:accent2>
      <a:accent3>
        <a:srgbClr val="1669C9"/>
      </a:accent3>
      <a:accent4>
        <a:srgbClr val="ABC1DA"/>
      </a:accent4>
      <a:accent5>
        <a:srgbClr val="55A413"/>
      </a:accent5>
      <a:accent6>
        <a:srgbClr val="72A4F0"/>
      </a:accent6>
      <a:hlink>
        <a:srgbClr val="0563C1"/>
      </a:hlink>
      <a:folHlink>
        <a:srgbClr val="954F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49572</TotalTime>
  <Words>1907</Words>
  <Application>Microsoft Macintosh PowerPoint</Application>
  <PresentationFormat>Custom</PresentationFormat>
  <Paragraphs>146</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Courier New</vt:lpstr>
      <vt:lpstr>Geneva</vt:lpstr>
      <vt:lpstr>Helvetica</vt:lpstr>
      <vt:lpstr>System Font Regular</vt:lpstr>
      <vt:lpstr>Wingdings</vt:lpstr>
      <vt:lpstr>Office Theme</vt:lpstr>
      <vt:lpstr>Contract Negotiations </vt:lpstr>
      <vt:lpstr>Agenda</vt:lpstr>
      <vt:lpstr>Bootcamp Overview</vt:lpstr>
      <vt:lpstr>Objectives</vt:lpstr>
      <vt:lpstr>Types of Contract Negotiations </vt:lpstr>
      <vt:lpstr>Statutory Requirements for Negotiating Contracts (1)</vt:lpstr>
      <vt:lpstr>Statutory Requirements for Negotiating Contracts (2) </vt:lpstr>
      <vt:lpstr>Contract Negotiation Process</vt:lpstr>
      <vt:lpstr>Contract Negotiation Norms</vt:lpstr>
      <vt:lpstr>District Examples</vt:lpstr>
      <vt:lpstr>Contract Negotiations</vt:lpstr>
      <vt:lpstr>Why modify a charter contract?</vt:lpstr>
      <vt:lpstr>Example Contract Modification Process</vt:lpstr>
      <vt:lpstr>Renewal Contract Negotiations </vt:lpstr>
      <vt:lpstr>Questions? Reactions? Ideas?</vt:lpstr>
      <vt:lpstr>BREAK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Medina</dc:creator>
  <cp:lastModifiedBy>Robin Chait</cp:lastModifiedBy>
  <cp:revision>394</cp:revision>
  <dcterms:created xsi:type="dcterms:W3CDTF">2019-09-30T22:39:39Z</dcterms:created>
  <dcterms:modified xsi:type="dcterms:W3CDTF">2021-12-16T19:36:00Z</dcterms:modified>
</cp:coreProperties>
</file>