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2"/>
  </p:notesMasterIdLst>
  <p:handoutMasterIdLst>
    <p:handoutMasterId r:id="rId23"/>
  </p:handoutMasterIdLst>
  <p:sldIdLst>
    <p:sldId id="312" r:id="rId2"/>
    <p:sldId id="318" r:id="rId3"/>
    <p:sldId id="330" r:id="rId4"/>
    <p:sldId id="319" r:id="rId5"/>
    <p:sldId id="378" r:id="rId6"/>
    <p:sldId id="363" r:id="rId7"/>
    <p:sldId id="379" r:id="rId8"/>
    <p:sldId id="380" r:id="rId9"/>
    <p:sldId id="369" r:id="rId10"/>
    <p:sldId id="368" r:id="rId11"/>
    <p:sldId id="381" r:id="rId12"/>
    <p:sldId id="382" r:id="rId13"/>
    <p:sldId id="370" r:id="rId14"/>
    <p:sldId id="371" r:id="rId15"/>
    <p:sldId id="372" r:id="rId16"/>
    <p:sldId id="383" r:id="rId17"/>
    <p:sldId id="384" r:id="rId18"/>
    <p:sldId id="358" r:id="rId19"/>
    <p:sldId id="359" r:id="rId20"/>
    <p:sldId id="385" r:id="rId21"/>
  </p:sldIdLst>
  <p:sldSz cx="24387175"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ian Holden" initials="CH" lastIdx="7" clrIdx="0">
    <p:extLst>
      <p:ext uri="{19B8F6BF-5375-455C-9EA6-DF929625EA0E}">
        <p15:presenceInfo xmlns:p15="http://schemas.microsoft.com/office/powerpoint/2012/main" userId="S::cholden@wested.org::9af0a607-2dae-4262-9b8c-aceecc182d23" providerId="AD"/>
      </p:ext>
    </p:extLst>
  </p:cmAuthor>
  <p:cmAuthor id="2" name="Kelly Wynveen" initials="KW" lastIdx="22" clrIdx="1">
    <p:extLst>
      <p:ext uri="{19B8F6BF-5375-455C-9EA6-DF929625EA0E}">
        <p15:presenceInfo xmlns:p15="http://schemas.microsoft.com/office/powerpoint/2012/main" userId="S::kwynvee@wested.org::57258ccf-2ad8-491c-b114-b90608b36f5b" providerId="AD"/>
      </p:ext>
    </p:extLst>
  </p:cmAuthor>
  <p:cmAuthor id="3" name="Robin Chait" initials="RC" lastIdx="5" clrIdx="2">
    <p:extLst>
      <p:ext uri="{19B8F6BF-5375-455C-9EA6-DF929625EA0E}">
        <p15:presenceInfo xmlns:p15="http://schemas.microsoft.com/office/powerpoint/2012/main" userId="S::rchait@wested.org::a70eba82-a50f-4cdc-8770-d1319fff93e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A7F32"/>
    <a:srgbClr val="1669C9"/>
    <a:srgbClr val="002156"/>
    <a:srgbClr val="ABC1DA"/>
    <a:srgbClr val="EAF6FF"/>
    <a:srgbClr val="FFFFFF"/>
    <a:srgbClr val="51AF46"/>
    <a:srgbClr val="72E51D"/>
    <a:srgbClr val="001C4A"/>
    <a:srgbClr val="2652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79320"/>
  </p:normalViewPr>
  <p:slideViewPr>
    <p:cSldViewPr snapToGrid="0" snapToObjects="1">
      <p:cViewPr varScale="1">
        <p:scale>
          <a:sx n="50" d="100"/>
          <a:sy n="50" d="100"/>
        </p:scale>
        <p:origin x="536" y="1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216" d="100"/>
          <a:sy n="216" d="100"/>
        </p:scale>
        <p:origin x="4784"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20F771A-00E4-6147-9B53-AA78B49EDAB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E233072-9DFF-CB43-82AB-12C79EEB78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BA66DC-B931-A049-9B2B-6A3FA4616905}" type="datetimeFigureOut">
              <a:rPr lang="en-US" smtClean="0"/>
              <a:t>12/16/21</a:t>
            </a:fld>
            <a:endParaRPr lang="en-US"/>
          </a:p>
        </p:txBody>
      </p:sp>
      <p:sp>
        <p:nvSpPr>
          <p:cNvPr id="4" name="Footer Placeholder 3">
            <a:extLst>
              <a:ext uri="{FF2B5EF4-FFF2-40B4-BE49-F238E27FC236}">
                <a16:creationId xmlns:a16="http://schemas.microsoft.com/office/drawing/2014/main" id="{FE4F79E9-B5C2-6247-B171-A90C5D97F9A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CEFAB3F-F329-954D-82CF-CED92493A5A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9275742-E9D9-CE42-BA17-3D7C14A814E2}" type="slidenum">
              <a:rPr lang="en-US" smtClean="0"/>
              <a:t>‹#›</a:t>
            </a:fld>
            <a:endParaRPr lang="en-US"/>
          </a:p>
        </p:txBody>
      </p:sp>
    </p:spTree>
    <p:extLst>
      <p:ext uri="{BB962C8B-B14F-4D97-AF65-F5344CB8AC3E}">
        <p14:creationId xmlns:p14="http://schemas.microsoft.com/office/powerpoint/2010/main" val="19055309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B470C9-5AA7-544E-A9DA-B641A769C52E}" type="datetimeFigureOut">
              <a:rPr lang="en-US" smtClean="0"/>
              <a:t>12/16/21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085DC6-3276-7043-866B-AAE2820669F7}" type="slidenum">
              <a:rPr lang="en-US" smtClean="0"/>
              <a:t>‹#›</a:t>
            </a:fld>
            <a:endParaRPr lang="en-US"/>
          </a:p>
        </p:txBody>
      </p:sp>
    </p:spTree>
    <p:extLst>
      <p:ext uri="{BB962C8B-B14F-4D97-AF65-F5344CB8AC3E}">
        <p14:creationId xmlns:p14="http://schemas.microsoft.com/office/powerpoint/2010/main" val="931552770"/>
      </p:ext>
    </p:extLst>
  </p:cSld>
  <p:clrMap bg1="lt1" tx1="dk1" bg2="lt2" tx2="dk2" accent1="accent1" accent2="accent2" accent3="accent3" accent4="accent4" accent5="accent5" accent6="accent6" hlink="hlink" folHlink="folHlink"/>
  <p:notesStyle>
    <a:lvl1pPr marL="0" algn="l" defTabSz="1828891" rtl="0" eaLnBrk="1" latinLnBrk="0" hangingPunct="1">
      <a:defRPr sz="2400" kern="1200">
        <a:solidFill>
          <a:schemeClr val="tx1"/>
        </a:solidFill>
        <a:latin typeface="+mn-lt"/>
        <a:ea typeface="+mn-ea"/>
        <a:cs typeface="+mn-cs"/>
      </a:defRPr>
    </a:lvl1pPr>
    <a:lvl2pPr marL="914446" algn="l" defTabSz="1828891" rtl="0" eaLnBrk="1" latinLnBrk="0" hangingPunct="1">
      <a:defRPr sz="2400" kern="1200">
        <a:solidFill>
          <a:schemeClr val="tx1"/>
        </a:solidFill>
        <a:latin typeface="+mn-lt"/>
        <a:ea typeface="+mn-ea"/>
        <a:cs typeface="+mn-cs"/>
      </a:defRPr>
    </a:lvl2pPr>
    <a:lvl3pPr marL="1828891" algn="l" defTabSz="1828891" rtl="0" eaLnBrk="1" latinLnBrk="0" hangingPunct="1">
      <a:defRPr sz="2400" kern="1200">
        <a:solidFill>
          <a:schemeClr val="tx1"/>
        </a:solidFill>
        <a:latin typeface="+mn-lt"/>
        <a:ea typeface="+mn-ea"/>
        <a:cs typeface="+mn-cs"/>
      </a:defRPr>
    </a:lvl3pPr>
    <a:lvl4pPr marL="2743337" algn="l" defTabSz="1828891" rtl="0" eaLnBrk="1" latinLnBrk="0" hangingPunct="1">
      <a:defRPr sz="2400" kern="1200">
        <a:solidFill>
          <a:schemeClr val="tx1"/>
        </a:solidFill>
        <a:latin typeface="+mn-lt"/>
        <a:ea typeface="+mn-ea"/>
        <a:cs typeface="+mn-cs"/>
      </a:defRPr>
    </a:lvl4pPr>
    <a:lvl5pPr marL="3657783" algn="l" defTabSz="1828891" rtl="0" eaLnBrk="1" latinLnBrk="0" hangingPunct="1">
      <a:defRPr sz="2400" kern="1200">
        <a:solidFill>
          <a:schemeClr val="tx1"/>
        </a:solidFill>
        <a:latin typeface="+mn-lt"/>
        <a:ea typeface="+mn-ea"/>
        <a:cs typeface="+mn-cs"/>
      </a:defRPr>
    </a:lvl5pPr>
    <a:lvl6pPr marL="4572229" algn="l" defTabSz="1828891" rtl="0" eaLnBrk="1" latinLnBrk="0" hangingPunct="1">
      <a:defRPr sz="2400" kern="1200">
        <a:solidFill>
          <a:schemeClr val="tx1"/>
        </a:solidFill>
        <a:latin typeface="+mn-lt"/>
        <a:ea typeface="+mn-ea"/>
        <a:cs typeface="+mn-cs"/>
      </a:defRPr>
    </a:lvl6pPr>
    <a:lvl7pPr marL="5486674" algn="l" defTabSz="1828891" rtl="0" eaLnBrk="1" latinLnBrk="0" hangingPunct="1">
      <a:defRPr sz="2400" kern="1200">
        <a:solidFill>
          <a:schemeClr val="tx1"/>
        </a:solidFill>
        <a:latin typeface="+mn-lt"/>
        <a:ea typeface="+mn-ea"/>
        <a:cs typeface="+mn-cs"/>
      </a:defRPr>
    </a:lvl7pPr>
    <a:lvl8pPr marL="6401120" algn="l" defTabSz="1828891" rtl="0" eaLnBrk="1" latinLnBrk="0" hangingPunct="1">
      <a:defRPr sz="2400" kern="1200">
        <a:solidFill>
          <a:schemeClr val="tx1"/>
        </a:solidFill>
        <a:latin typeface="+mn-lt"/>
        <a:ea typeface="+mn-ea"/>
        <a:cs typeface="+mn-cs"/>
      </a:defRPr>
    </a:lvl8pPr>
    <a:lvl9pPr marL="7315566" algn="l" defTabSz="1828891"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jamboard.google.com/d/1Y3s6ePM7A7N-SZDc3SUMbhmZiPvrlI-4MgFEHxiGOTc/edit?usp=sharin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kern="1200" dirty="0">
                <a:solidFill>
                  <a:schemeClr val="tx1"/>
                </a:solidFill>
                <a:effectLst/>
                <a:latin typeface="+mn-lt"/>
                <a:ea typeface="+mn-ea"/>
                <a:cs typeface="+mn-cs"/>
              </a:rPr>
              <a:t>*38-minute session</a:t>
            </a:r>
            <a:endParaRPr lang="en-US" sz="2400" kern="1200" dirty="0">
              <a:solidFill>
                <a:schemeClr val="tx1"/>
              </a:solidFill>
              <a:effectLst/>
              <a:latin typeface="+mn-lt"/>
              <a:ea typeface="+mn-ea"/>
              <a:cs typeface="+mn-cs"/>
            </a:endParaRPr>
          </a:p>
          <a:p>
            <a:r>
              <a:rPr lang="en-US" sz="2400" b="1" kern="1200" dirty="0">
                <a:solidFill>
                  <a:schemeClr val="tx1"/>
                </a:solidFill>
                <a:effectLst/>
                <a:latin typeface="+mn-lt"/>
                <a:ea typeface="+mn-ea"/>
                <a:cs typeface="+mn-cs"/>
              </a:rPr>
              <a:t>1:23-2pm</a:t>
            </a:r>
            <a:endParaRPr lang="en-US" sz="2400" kern="1200" dirty="0">
              <a:solidFill>
                <a:schemeClr val="tx1"/>
              </a:solidFill>
              <a:effectLst/>
              <a:latin typeface="+mn-lt"/>
              <a:ea typeface="+mn-ea"/>
              <a:cs typeface="+mn-cs"/>
            </a:endParaRPr>
          </a:p>
          <a:p>
            <a:endParaRPr lang="en-US" dirty="0"/>
          </a:p>
          <a:p>
            <a:endParaRPr lang="en-US" dirty="0"/>
          </a:p>
          <a:p>
            <a:r>
              <a:rPr lang="en-US" dirty="0"/>
              <a:t>Welcome and overview </a:t>
            </a:r>
          </a:p>
        </p:txBody>
      </p:sp>
      <p:sp>
        <p:nvSpPr>
          <p:cNvPr id="4" name="Slide Number Placeholder 3"/>
          <p:cNvSpPr>
            <a:spLocks noGrp="1"/>
          </p:cNvSpPr>
          <p:nvPr>
            <p:ph type="sldNum" sz="quarter" idx="5"/>
          </p:nvPr>
        </p:nvSpPr>
        <p:spPr/>
        <p:txBody>
          <a:bodyPr/>
          <a:lstStyle/>
          <a:p>
            <a:fld id="{5F085DC6-3276-7043-866B-AAE2820669F7}" type="slidenum">
              <a:rPr lang="en-US" smtClean="0"/>
              <a:t>1</a:t>
            </a:fld>
            <a:endParaRPr lang="en-US"/>
          </a:p>
        </p:txBody>
      </p:sp>
    </p:spTree>
    <p:extLst>
      <p:ext uri="{BB962C8B-B14F-4D97-AF65-F5344CB8AC3E}">
        <p14:creationId xmlns:p14="http://schemas.microsoft.com/office/powerpoint/2010/main" val="947924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kern="1200" dirty="0">
                <a:solidFill>
                  <a:schemeClr val="tx1"/>
                </a:solidFill>
                <a:effectLst/>
                <a:latin typeface="+mn-lt"/>
                <a:ea typeface="+mn-ea"/>
                <a:cs typeface="+mn-cs"/>
              </a:rPr>
              <a:t>Let’s now take a look at an application together! In a moment we are going to go into small groups and look at part of a sample application. Within your groups you will have time to read the section of the application and score it against the evaluation rubric. Then you will discuss scores with one another and norm on how you came up with these scores. </a:t>
            </a:r>
          </a:p>
          <a:p>
            <a:r>
              <a:rPr lang="en-US" sz="2400" kern="1200" dirty="0">
                <a:solidFill>
                  <a:schemeClr val="tx1"/>
                </a:solidFill>
                <a:effectLst/>
                <a:latin typeface="+mn-lt"/>
                <a:ea typeface="+mn-ea"/>
                <a:cs typeface="+mn-cs"/>
              </a:rPr>
              <a:t> </a:t>
            </a:r>
          </a:p>
          <a:p>
            <a:r>
              <a:rPr lang="en-US" sz="2400" kern="1200" dirty="0">
                <a:solidFill>
                  <a:schemeClr val="tx1"/>
                </a:solidFill>
                <a:effectLst/>
                <a:latin typeface="+mn-lt"/>
                <a:ea typeface="+mn-ea"/>
                <a:cs typeface="+mn-cs"/>
              </a:rPr>
              <a:t>Breakout Rooms</a:t>
            </a:r>
          </a:p>
          <a:p>
            <a:r>
              <a:rPr lang="en-US" sz="2400" kern="1200" dirty="0">
                <a:solidFill>
                  <a:schemeClr val="tx1"/>
                </a:solidFill>
                <a:effectLst/>
                <a:latin typeface="+mn-lt"/>
                <a:ea typeface="+mn-ea"/>
                <a:cs typeface="+mn-cs"/>
              </a:rPr>
              <a:t>(20 minutes)</a:t>
            </a:r>
          </a:p>
          <a:p>
            <a:pPr marL="342900" indent="-342900">
              <a:buFont typeface="Arial" panose="020B0604020202020204" pitchFamily="34" charset="0"/>
              <a:buChar char="•"/>
            </a:pPr>
            <a:r>
              <a:rPr lang="en-US" sz="2400" b="1" kern="1200" dirty="0">
                <a:solidFill>
                  <a:schemeClr val="tx1"/>
                </a:solidFill>
                <a:effectLst/>
                <a:latin typeface="+mn-lt"/>
                <a:ea typeface="+mn-ea"/>
                <a:cs typeface="+mn-cs"/>
              </a:rPr>
              <a:t>Sample Application</a:t>
            </a:r>
            <a:r>
              <a:rPr lang="en-US" sz="2400" kern="1200" dirty="0">
                <a:solidFill>
                  <a:schemeClr val="tx1"/>
                </a:solidFill>
                <a:effectLst/>
                <a:latin typeface="+mn-lt"/>
                <a:ea typeface="+mn-ea"/>
                <a:cs typeface="+mn-cs"/>
              </a:rPr>
              <a:t>: https://</a:t>
            </a:r>
            <a:r>
              <a:rPr lang="en-US" sz="2400" kern="1200" dirty="0" err="1">
                <a:solidFill>
                  <a:schemeClr val="tx1"/>
                </a:solidFill>
                <a:effectLst/>
                <a:latin typeface="+mn-lt"/>
                <a:ea typeface="+mn-ea"/>
                <a:cs typeface="+mn-cs"/>
              </a:rPr>
              <a:t>cdn.ymaws.com</a:t>
            </a:r>
            <a:r>
              <a:rPr lang="en-US" sz="2400" kern="1200" dirty="0">
                <a:solidFill>
                  <a:schemeClr val="tx1"/>
                </a:solidFill>
                <a:effectLst/>
                <a:latin typeface="+mn-lt"/>
                <a:ea typeface="+mn-ea"/>
                <a:cs typeface="+mn-cs"/>
              </a:rPr>
              <a:t>/</a:t>
            </a:r>
            <a:r>
              <a:rPr lang="en-US" sz="2400" kern="1200" dirty="0" err="1">
                <a:solidFill>
                  <a:schemeClr val="tx1"/>
                </a:solidFill>
                <a:effectLst/>
                <a:latin typeface="+mn-lt"/>
                <a:ea typeface="+mn-ea"/>
                <a:cs typeface="+mn-cs"/>
              </a:rPr>
              <a:t>coloradoleague.org</a:t>
            </a:r>
            <a:r>
              <a:rPr lang="en-US" sz="2400" kern="1200" dirty="0">
                <a:solidFill>
                  <a:schemeClr val="tx1"/>
                </a:solidFill>
                <a:effectLst/>
                <a:latin typeface="+mn-lt"/>
                <a:ea typeface="+mn-ea"/>
                <a:cs typeface="+mn-cs"/>
              </a:rPr>
              <a:t>/resource/collection/E9F22B40-1CD5-451B-8459-522447EF1644/Renaissance%20Goals%20section%202017.pdf  </a:t>
            </a:r>
          </a:p>
          <a:p>
            <a:pPr marL="342900" indent="-342900">
              <a:buFont typeface="Arial" panose="020B0604020202020204" pitchFamily="34" charset="0"/>
              <a:buChar char="•"/>
            </a:pPr>
            <a:r>
              <a:rPr lang="en-US" sz="2400" b="1" kern="1200" dirty="0">
                <a:solidFill>
                  <a:schemeClr val="tx1"/>
                </a:solidFill>
                <a:effectLst/>
                <a:latin typeface="+mn-lt"/>
                <a:ea typeface="+mn-ea"/>
                <a:cs typeface="+mn-cs"/>
              </a:rPr>
              <a:t>CACSA Rubric</a:t>
            </a:r>
            <a:r>
              <a:rPr lang="en-US" sz="2400" kern="1200" dirty="0">
                <a:solidFill>
                  <a:schemeClr val="tx1"/>
                </a:solidFill>
                <a:effectLst/>
                <a:latin typeface="+mn-lt"/>
                <a:ea typeface="+mn-ea"/>
                <a:cs typeface="+mn-cs"/>
              </a:rPr>
              <a:t>: https://</a:t>
            </a:r>
            <a:r>
              <a:rPr lang="en-US" sz="2400" kern="1200" dirty="0" err="1">
                <a:solidFill>
                  <a:schemeClr val="tx1"/>
                </a:solidFill>
                <a:effectLst/>
                <a:latin typeface="+mn-lt"/>
                <a:ea typeface="+mn-ea"/>
                <a:cs typeface="+mn-cs"/>
              </a:rPr>
              <a:t>coauthorizers.org</a:t>
            </a:r>
            <a:r>
              <a:rPr lang="en-US" sz="2400" kern="1200" dirty="0">
                <a:solidFill>
                  <a:schemeClr val="tx1"/>
                </a:solidFill>
                <a:effectLst/>
                <a:latin typeface="+mn-lt"/>
                <a:ea typeface="+mn-ea"/>
                <a:cs typeface="+mn-cs"/>
              </a:rPr>
              <a:t>/wp-content/uploads/2020/09/2020_CACSA_InterimStandardApplicationRubric.pdf </a:t>
            </a:r>
          </a:p>
          <a:p>
            <a:pPr marL="342900" indent="-342900">
              <a:buFont typeface="Arial" panose="020B0604020202020204" pitchFamily="34" charset="0"/>
              <a:buChar char="•"/>
            </a:pPr>
            <a:r>
              <a:rPr lang="en-US" sz="2400" b="1" kern="1200" dirty="0">
                <a:solidFill>
                  <a:schemeClr val="tx1"/>
                </a:solidFill>
                <a:effectLst/>
                <a:latin typeface="+mn-lt"/>
                <a:ea typeface="+mn-ea"/>
                <a:cs typeface="+mn-cs"/>
              </a:rPr>
              <a:t>Jamboard link</a:t>
            </a:r>
            <a:r>
              <a:rPr lang="en-US" sz="2400" kern="1200" dirty="0">
                <a:solidFill>
                  <a:schemeClr val="tx1"/>
                </a:solidFill>
                <a:effectLst/>
                <a:latin typeface="+mn-lt"/>
                <a:ea typeface="+mn-ea"/>
                <a:cs typeface="+mn-cs"/>
              </a:rPr>
              <a:t>: </a:t>
            </a:r>
            <a:r>
              <a:rPr lang="en-US" sz="2400" u="sng" kern="1200" dirty="0">
                <a:solidFill>
                  <a:schemeClr val="tx1"/>
                </a:solidFill>
                <a:effectLst/>
                <a:latin typeface="+mn-lt"/>
                <a:ea typeface="+mn-ea"/>
                <a:cs typeface="+mn-cs"/>
                <a:hlinkClick r:id="rId3"/>
              </a:rPr>
              <a:t>https://jamboard.google.com/d/1Y3s6ePM7A7N-SZDc3SUMbhmZiPvrlI-4MgFEHxiGOTc/edit?usp=sharing</a:t>
            </a:r>
            <a:r>
              <a:rPr lang="en-US" sz="2400" kern="1200" dirty="0">
                <a:solidFill>
                  <a:schemeClr val="tx1"/>
                </a:solidFill>
                <a:effectLst/>
                <a:latin typeface="+mn-lt"/>
                <a:ea typeface="+mn-ea"/>
                <a:cs typeface="+mn-cs"/>
              </a:rPr>
              <a:t> </a:t>
            </a:r>
          </a:p>
          <a:p>
            <a:r>
              <a:rPr lang="en-US" sz="2400" kern="1200" dirty="0">
                <a:solidFill>
                  <a:schemeClr val="tx1"/>
                </a:solidFill>
                <a:effectLst/>
                <a:latin typeface="+mn-lt"/>
                <a:ea typeface="+mn-ea"/>
                <a:cs typeface="+mn-cs"/>
              </a:rPr>
              <a:t> </a:t>
            </a:r>
          </a:p>
          <a:p>
            <a:r>
              <a:rPr lang="en-US" sz="2400" kern="1200" dirty="0">
                <a:solidFill>
                  <a:schemeClr val="tx1"/>
                </a:solidFill>
                <a:effectLst/>
                <a:latin typeface="+mn-lt"/>
                <a:ea typeface="+mn-ea"/>
                <a:cs typeface="+mn-cs"/>
              </a:rPr>
              <a:t>Facilitator:</a:t>
            </a:r>
          </a:p>
          <a:p>
            <a:r>
              <a:rPr lang="en-US" sz="2400" kern="1200" dirty="0">
                <a:solidFill>
                  <a:schemeClr val="tx1"/>
                </a:solidFill>
                <a:effectLst/>
                <a:latin typeface="+mn-lt"/>
                <a:ea typeface="+mn-ea"/>
                <a:cs typeface="+mn-cs"/>
              </a:rPr>
              <a:t>7 minutes: Independently read and score application section </a:t>
            </a:r>
          </a:p>
          <a:p>
            <a:r>
              <a:rPr lang="en-US" sz="2400" kern="1200" dirty="0">
                <a:solidFill>
                  <a:schemeClr val="tx1"/>
                </a:solidFill>
                <a:effectLst/>
                <a:latin typeface="+mn-lt"/>
                <a:ea typeface="+mn-ea"/>
                <a:cs typeface="+mn-cs"/>
              </a:rPr>
              <a:t>13 minutes: Discuss how each person scored</a:t>
            </a:r>
          </a:p>
          <a:p>
            <a:r>
              <a:rPr lang="en-US" sz="2400" kern="1200" dirty="0">
                <a:solidFill>
                  <a:schemeClr val="tx1"/>
                </a:solidFill>
                <a:effectLst/>
                <a:latin typeface="+mn-lt"/>
                <a:ea typeface="+mn-ea"/>
                <a:cs typeface="+mn-cs"/>
              </a:rPr>
              <a:t>-What overall score did you give this applicant?</a:t>
            </a:r>
          </a:p>
          <a:p>
            <a:r>
              <a:rPr lang="en-US" sz="2400" kern="1200" dirty="0">
                <a:solidFill>
                  <a:schemeClr val="tx1"/>
                </a:solidFill>
                <a:effectLst/>
                <a:latin typeface="+mn-lt"/>
                <a:ea typeface="+mn-ea"/>
                <a:cs typeface="+mn-cs"/>
              </a:rPr>
              <a:t>-What were the areas of strength in this section?</a:t>
            </a:r>
          </a:p>
          <a:p>
            <a:r>
              <a:rPr lang="en-US" sz="2400" kern="1200" dirty="0">
                <a:solidFill>
                  <a:schemeClr val="tx1"/>
                </a:solidFill>
                <a:effectLst/>
                <a:latin typeface="+mn-lt"/>
                <a:ea typeface="+mn-ea"/>
                <a:cs typeface="+mn-cs"/>
              </a:rPr>
              <a:t>-What weaknesses did you identify? </a:t>
            </a:r>
          </a:p>
          <a:p>
            <a:r>
              <a:rPr lang="en-US" sz="2400" kern="1200" dirty="0">
                <a:solidFill>
                  <a:schemeClr val="tx1"/>
                </a:solidFill>
                <a:effectLst/>
                <a:latin typeface="+mn-lt"/>
                <a:ea typeface="+mn-ea"/>
                <a:cs typeface="+mn-cs"/>
              </a:rPr>
              <a:t>-Were there substantive corrections needed?</a:t>
            </a:r>
          </a:p>
          <a:p>
            <a:r>
              <a:rPr lang="en-US" sz="2400" kern="1200" dirty="0">
                <a:solidFill>
                  <a:schemeClr val="tx1"/>
                </a:solidFill>
                <a:effectLst/>
                <a:latin typeface="+mn-lt"/>
                <a:ea typeface="+mn-ea"/>
                <a:cs typeface="+mn-cs"/>
              </a:rPr>
              <a:t> </a:t>
            </a:r>
          </a:p>
          <a:p>
            <a:r>
              <a:rPr lang="en-US" sz="2400" kern="1200" dirty="0">
                <a:solidFill>
                  <a:schemeClr val="tx1"/>
                </a:solidFill>
                <a:effectLst/>
                <a:latin typeface="+mn-lt"/>
                <a:ea typeface="+mn-ea"/>
                <a:cs typeface="+mn-cs"/>
              </a:rPr>
              <a:t>Strengths: </a:t>
            </a:r>
          </a:p>
          <a:p>
            <a:pPr lvl="0"/>
            <a:r>
              <a:rPr lang="en-US" sz="2400" kern="1200" dirty="0">
                <a:solidFill>
                  <a:schemeClr val="tx1"/>
                </a:solidFill>
                <a:effectLst/>
                <a:latin typeface="+mn-lt"/>
                <a:ea typeface="+mn-ea"/>
                <a:cs typeface="+mn-cs"/>
              </a:rPr>
              <a:t>Goals are SMART </a:t>
            </a:r>
          </a:p>
          <a:p>
            <a:pPr lvl="0"/>
            <a:r>
              <a:rPr lang="en-US" sz="2400" kern="1200" dirty="0">
                <a:solidFill>
                  <a:schemeClr val="tx1"/>
                </a:solidFill>
                <a:effectLst/>
                <a:latin typeface="+mn-lt"/>
                <a:ea typeface="+mn-ea"/>
                <a:cs typeface="+mn-cs"/>
              </a:rPr>
              <a:t>Goals relate to state and authorizer performance indicators</a:t>
            </a:r>
          </a:p>
          <a:p>
            <a:pPr lvl="0"/>
            <a:r>
              <a:rPr lang="en-US" sz="2400" kern="1200" dirty="0">
                <a:solidFill>
                  <a:schemeClr val="tx1"/>
                </a:solidFill>
                <a:effectLst/>
                <a:latin typeface="+mn-lt"/>
                <a:ea typeface="+mn-ea"/>
                <a:cs typeface="+mn-cs"/>
              </a:rPr>
              <a:t>Very comprehensive—they use a variety of measures of academic achievement and other outcomes</a:t>
            </a:r>
          </a:p>
          <a:p>
            <a:pPr lvl="0"/>
            <a:r>
              <a:rPr lang="en-US" sz="2400" kern="1200" dirty="0">
                <a:solidFill>
                  <a:schemeClr val="tx1"/>
                </a:solidFill>
                <a:effectLst/>
                <a:latin typeface="+mn-lt"/>
                <a:ea typeface="+mn-ea"/>
                <a:cs typeface="+mn-cs"/>
              </a:rPr>
              <a:t>The goals expect growth (accelerate student achievement)</a:t>
            </a:r>
          </a:p>
          <a:p>
            <a:pPr lvl="0"/>
            <a:r>
              <a:rPr lang="en-US" sz="2400" kern="1200" dirty="0">
                <a:solidFill>
                  <a:schemeClr val="tx1"/>
                </a:solidFill>
                <a:effectLst/>
                <a:latin typeface="+mn-lt"/>
                <a:ea typeface="+mn-ea"/>
                <a:cs typeface="+mn-cs"/>
              </a:rPr>
              <a:t>Additional goals are included that align to school’s mission and vision</a:t>
            </a:r>
          </a:p>
          <a:p>
            <a:r>
              <a:rPr lang="en-US" sz="2400" kern="1200" dirty="0">
                <a:solidFill>
                  <a:schemeClr val="tx1"/>
                </a:solidFill>
                <a:effectLst/>
                <a:latin typeface="+mn-lt"/>
                <a:ea typeface="+mn-ea"/>
                <a:cs typeface="+mn-cs"/>
              </a:rPr>
              <a:t> </a:t>
            </a:r>
          </a:p>
          <a:p>
            <a:r>
              <a:rPr lang="en-US" sz="2400" kern="1200" dirty="0">
                <a:solidFill>
                  <a:schemeClr val="tx1"/>
                </a:solidFill>
                <a:effectLst/>
                <a:latin typeface="+mn-lt"/>
                <a:ea typeface="+mn-ea"/>
                <a:cs typeface="+mn-cs"/>
              </a:rPr>
              <a:t>Concerns:</a:t>
            </a:r>
          </a:p>
          <a:p>
            <a:pPr lvl="0"/>
            <a:r>
              <a:rPr lang="en-US" sz="2400" kern="1200" dirty="0">
                <a:solidFill>
                  <a:schemeClr val="tx1"/>
                </a:solidFill>
                <a:effectLst/>
                <a:latin typeface="+mn-lt"/>
                <a:ea typeface="+mn-ea"/>
                <a:cs typeface="+mn-cs"/>
              </a:rPr>
              <a:t>Why did they indicate they may receive an improvement plan in their first year?</a:t>
            </a:r>
          </a:p>
          <a:p>
            <a:pPr lvl="0"/>
            <a:r>
              <a:rPr lang="en-US" sz="2400" kern="1200" dirty="0">
                <a:solidFill>
                  <a:schemeClr val="tx1"/>
                </a:solidFill>
                <a:effectLst/>
                <a:latin typeface="+mn-lt"/>
                <a:ea typeface="+mn-ea"/>
                <a:cs typeface="+mn-cs"/>
              </a:rPr>
              <a:t>Do they need more interim goals-less than a year?</a:t>
            </a:r>
          </a:p>
          <a:p>
            <a:r>
              <a:rPr lang="en-US" sz="2400" kern="1200" dirty="0">
                <a:solidFill>
                  <a:schemeClr val="tx1"/>
                </a:solidFill>
                <a:effectLst/>
                <a:latin typeface="+mn-lt"/>
                <a:ea typeface="+mn-ea"/>
                <a:cs typeface="+mn-cs"/>
              </a:rPr>
              <a:t> </a:t>
            </a:r>
          </a:p>
          <a:p>
            <a:r>
              <a:rPr lang="en-US" sz="2400" kern="1200" dirty="0">
                <a:solidFill>
                  <a:schemeClr val="tx1"/>
                </a:solidFill>
                <a:effectLst/>
                <a:latin typeface="+mn-lt"/>
                <a:ea typeface="+mn-ea"/>
                <a:cs typeface="+mn-cs"/>
              </a:rPr>
              <a:t> </a:t>
            </a:r>
          </a:p>
          <a:p>
            <a:r>
              <a:rPr lang="en-US" sz="2400" kern="1200" dirty="0">
                <a:solidFill>
                  <a:schemeClr val="tx1"/>
                </a:solidFill>
                <a:effectLst/>
                <a:latin typeface="+mn-lt"/>
                <a:ea typeface="+mn-ea"/>
                <a:cs typeface="+mn-cs"/>
              </a:rPr>
              <a:t>Key Questions:</a:t>
            </a:r>
          </a:p>
          <a:p>
            <a:pPr lvl="0"/>
            <a:r>
              <a:rPr lang="en-US" sz="2400" kern="1200" dirty="0">
                <a:solidFill>
                  <a:schemeClr val="tx1"/>
                </a:solidFill>
                <a:effectLst/>
                <a:latin typeface="+mn-lt"/>
                <a:ea typeface="+mn-ea"/>
                <a:cs typeface="+mn-cs"/>
              </a:rPr>
              <a:t>I don’t see a plan for addressing performance gaps, but that could be in another section.</a:t>
            </a:r>
          </a:p>
          <a:p>
            <a:pPr lvl="0"/>
            <a:r>
              <a:rPr lang="en-US" sz="2400" kern="1200" dirty="0">
                <a:solidFill>
                  <a:schemeClr val="tx1"/>
                </a:solidFill>
                <a:effectLst/>
                <a:latin typeface="+mn-lt"/>
                <a:ea typeface="+mn-ea"/>
                <a:cs typeface="+mn-cs"/>
              </a:rPr>
              <a:t>Also don’t see a plan for corrective actions if the school falls short of academic achievement goals.</a:t>
            </a:r>
          </a:p>
          <a:p>
            <a:pPr lvl="0"/>
            <a:r>
              <a:rPr lang="en-US" sz="2400" kern="1200" dirty="0">
                <a:solidFill>
                  <a:schemeClr val="tx1"/>
                </a:solidFill>
                <a:effectLst/>
                <a:latin typeface="+mn-lt"/>
                <a:ea typeface="+mn-ea"/>
                <a:cs typeface="+mn-cs"/>
              </a:rPr>
              <a:t>How will this information be shared with the public and schools?</a:t>
            </a:r>
          </a:p>
          <a:p>
            <a:endParaRPr lang="en-US" sz="2400" b="1"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(Debrief whole group)</a:t>
            </a:r>
          </a:p>
          <a:p>
            <a:r>
              <a:rPr lang="en-US" sz="24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5F085DC6-3276-7043-866B-AAE2820669F7}" type="slidenum">
              <a:rPr lang="en-US" smtClean="0"/>
              <a:t>10</a:t>
            </a:fld>
            <a:endParaRPr lang="en-US"/>
          </a:p>
        </p:txBody>
      </p:sp>
    </p:spTree>
    <p:extLst>
      <p:ext uri="{BB962C8B-B14F-4D97-AF65-F5344CB8AC3E}">
        <p14:creationId xmlns:p14="http://schemas.microsoft.com/office/powerpoint/2010/main" val="28132798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We’ve covered the multiple parts of the review process which will impact the decision your authorizing office makes when making a recommendation to approve or deny a charter application. </a:t>
            </a:r>
          </a:p>
          <a:p>
            <a:pPr marL="342900" indent="-342900">
              <a:buFont typeface="Arial" panose="020B0604020202020204" pitchFamily="34" charset="0"/>
              <a:buChar char="•"/>
            </a:pPr>
            <a:r>
              <a:rPr lang="en-US" dirty="0"/>
              <a:t>As a quick review, we now know that the DAC review, the community meeting, the application review as well as the capacity interview will all be taken into account when making a recommendation to approve or deny a charter application. </a:t>
            </a:r>
          </a:p>
          <a:p>
            <a:pPr marL="342900" indent="-342900">
              <a:buFont typeface="Arial" panose="020B0604020202020204" pitchFamily="34" charset="0"/>
              <a:buChar char="•"/>
            </a:pPr>
            <a:r>
              <a:rPr lang="en-US" dirty="0"/>
              <a:t>Due diligence is also necessary, especially for applicants that are part of EMOs and CMOs.  Authorizers should ensure they are researching  the background on networks themselves and not accepting everything they receive as the exhaustive list of material relating to the performance of a key actor like an EMO. (potential ask </a:t>
            </a:r>
            <a:r>
              <a:rPr lang="en-US" dirty="0" err="1"/>
              <a:t>Kenlyn</a:t>
            </a:r>
            <a:r>
              <a:rPr lang="en-US" dirty="0"/>
              <a:t> to share?)</a:t>
            </a:r>
          </a:p>
          <a:p>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11</a:t>
            </a:fld>
            <a:endParaRPr lang="en-US"/>
          </a:p>
        </p:txBody>
      </p:sp>
    </p:spTree>
    <p:extLst>
      <p:ext uri="{BB962C8B-B14F-4D97-AF65-F5344CB8AC3E}">
        <p14:creationId xmlns:p14="http://schemas.microsoft.com/office/powerpoint/2010/main" val="1040586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Once your authorizing office has made a decision to recommend approval or denial, this recommendation usually then goes to the Superintendent in your district who will review and make a final recommendation to the district board. </a:t>
            </a:r>
          </a:p>
          <a:p>
            <a:pPr marL="342900" indent="-342900">
              <a:buFont typeface="Arial" panose="020B0604020202020204" pitchFamily="34" charset="0"/>
              <a:buChar char="•"/>
            </a:pPr>
            <a:r>
              <a:rPr lang="en-US" dirty="0"/>
              <a:t>The district board then votes to approve or deny, which again must be done within the 90–day timeline in statute. </a:t>
            </a:r>
          </a:p>
        </p:txBody>
      </p:sp>
      <p:sp>
        <p:nvSpPr>
          <p:cNvPr id="4" name="Slide Number Placeholder 3"/>
          <p:cNvSpPr>
            <a:spLocks noGrp="1"/>
          </p:cNvSpPr>
          <p:nvPr>
            <p:ph type="sldNum" sz="quarter" idx="5"/>
          </p:nvPr>
        </p:nvSpPr>
        <p:spPr/>
        <p:txBody>
          <a:bodyPr/>
          <a:lstStyle/>
          <a:p>
            <a:fld id="{5F085DC6-3276-7043-866B-AAE2820669F7}" type="slidenum">
              <a:rPr lang="en-US" smtClean="0"/>
              <a:t>12</a:t>
            </a:fld>
            <a:endParaRPr lang="en-US"/>
          </a:p>
        </p:txBody>
      </p:sp>
    </p:spTree>
    <p:extLst>
      <p:ext uri="{BB962C8B-B14F-4D97-AF65-F5344CB8AC3E}">
        <p14:creationId xmlns:p14="http://schemas.microsoft.com/office/powerpoint/2010/main" val="3555607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If an application meets all statutory requirements through the written application and capacity interview, an application can be approved. </a:t>
            </a:r>
          </a:p>
          <a:p>
            <a:pPr marL="342900" indent="-342900">
              <a:buFont typeface="Arial" panose="020B0604020202020204" pitchFamily="34" charset="0"/>
              <a:buChar char="•"/>
            </a:pPr>
            <a:r>
              <a:rPr lang="en-US" dirty="0"/>
              <a:t>This does not mean an application needs to be perfect – there may be identified weaknesses within the application that can be cured through the contract negotiation process. </a:t>
            </a:r>
          </a:p>
          <a:p>
            <a:pPr marL="342900" indent="-342900">
              <a:buFont typeface="Arial" panose="020B0604020202020204" pitchFamily="34" charset="0"/>
              <a:buChar char="•"/>
            </a:pPr>
            <a:r>
              <a:rPr lang="en-US" dirty="0"/>
              <a:t>If this is the case, the application may be approved, and this recommendation is presented to the superintendent. From there, the superintendent brings this decision to your school board who will vote and make a final decision. </a:t>
            </a:r>
          </a:p>
        </p:txBody>
      </p:sp>
      <p:sp>
        <p:nvSpPr>
          <p:cNvPr id="4" name="Slide Number Placeholder 3"/>
          <p:cNvSpPr>
            <a:spLocks noGrp="1"/>
          </p:cNvSpPr>
          <p:nvPr>
            <p:ph type="sldNum" sz="quarter" idx="5"/>
          </p:nvPr>
        </p:nvSpPr>
        <p:spPr/>
        <p:txBody>
          <a:bodyPr/>
          <a:lstStyle/>
          <a:p>
            <a:fld id="{5F085DC6-3276-7043-866B-AAE2820669F7}" type="slidenum">
              <a:rPr lang="en-US" smtClean="0"/>
              <a:t>13</a:t>
            </a:fld>
            <a:endParaRPr lang="en-US"/>
          </a:p>
        </p:txBody>
      </p:sp>
    </p:spTree>
    <p:extLst>
      <p:ext uri="{BB962C8B-B14F-4D97-AF65-F5344CB8AC3E}">
        <p14:creationId xmlns:p14="http://schemas.microsoft.com/office/powerpoint/2010/main" val="2540146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If reviewers determine that an application should not be recommended to be approved, ensure that the denial is clearly tied to statutory requirements. </a:t>
            </a:r>
          </a:p>
          <a:p>
            <a:pPr marL="342900" indent="-342900">
              <a:buFont typeface="Arial" panose="020B0604020202020204" pitchFamily="34" charset="0"/>
              <a:buChar char="•"/>
            </a:pPr>
            <a:r>
              <a:rPr lang="en-US" dirty="0"/>
              <a:t>Within the denial letter, this reference to statute should be included to ensure there is a strong rationale and evidence for denial. This evidence is important to have on hand in the event the applicant appeals the decision to the State Board of Education. </a:t>
            </a:r>
          </a:p>
          <a:p>
            <a:endParaRPr lang="en-US" dirty="0"/>
          </a:p>
          <a:p>
            <a:pPr marL="342900" indent="-342900">
              <a:buFont typeface="Arial" panose="020B0604020202020204" pitchFamily="34" charset="0"/>
              <a:buChar char="•"/>
            </a:pPr>
            <a:r>
              <a:rPr lang="en-US" dirty="0"/>
              <a:t>Once again, the review team will make their recommendation to the Superintendent, who will bring it to the District Board for a final vote. </a:t>
            </a:r>
          </a:p>
          <a:p>
            <a:pPr marL="342900" indent="-342900">
              <a:buFont typeface="Arial" panose="020B0604020202020204" pitchFamily="34" charset="0"/>
              <a:buChar char="•"/>
            </a:pPr>
            <a:r>
              <a:rPr lang="en-US" dirty="0"/>
              <a:t>Once the District Board has voted to deny, documentation must be provided to the applicant with good cause for denial, and this same evidence must be submitted to CDE within 15 days of the vote. </a:t>
            </a:r>
          </a:p>
          <a:p>
            <a:endParaRPr lang="en-US" dirty="0"/>
          </a:p>
          <a:p>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14</a:t>
            </a:fld>
            <a:endParaRPr lang="en-US"/>
          </a:p>
        </p:txBody>
      </p:sp>
    </p:spTree>
    <p:extLst>
      <p:ext uri="{BB962C8B-B14F-4D97-AF65-F5344CB8AC3E}">
        <p14:creationId xmlns:p14="http://schemas.microsoft.com/office/powerpoint/2010/main" val="6408009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An applicant may withdraw their application during any point of the review process; however, an authorizer may also encourage an applicant to withdraw their application if they will likely be denied. </a:t>
            </a:r>
          </a:p>
          <a:p>
            <a:pPr marL="342900" indent="-342900">
              <a:buFont typeface="Arial" panose="020B0604020202020204" pitchFamily="34" charset="0"/>
              <a:buChar char="•"/>
            </a:pPr>
            <a:r>
              <a:rPr lang="en-US" dirty="0"/>
              <a:t>This encouragement can come in the form of a letter to the applicant, or through a more informal conversation. </a:t>
            </a:r>
          </a:p>
          <a:p>
            <a:pPr marL="342900" indent="-342900">
              <a:buFont typeface="Arial" panose="020B0604020202020204" pitchFamily="34" charset="0"/>
              <a:buChar char="•"/>
            </a:pPr>
            <a:r>
              <a:rPr lang="en-US" dirty="0"/>
              <a:t>Withdrawing their application provides the applicant an opportunity to avoid a public denial before the board and the community and may allow them additional time to strengthen their application and resubmit the following year. </a:t>
            </a:r>
          </a:p>
          <a:p>
            <a:pPr marL="342900" indent="-342900">
              <a:buFont typeface="Arial" panose="020B0604020202020204" pitchFamily="34" charset="0"/>
              <a:buChar char="•"/>
            </a:pPr>
            <a:r>
              <a:rPr lang="en-US" dirty="0"/>
              <a:t>This also helps to foster a relationship between the district and the applicant and would eliminate any possibility of an appeals process. </a:t>
            </a:r>
          </a:p>
        </p:txBody>
      </p:sp>
      <p:sp>
        <p:nvSpPr>
          <p:cNvPr id="4" name="Slide Number Placeholder 3"/>
          <p:cNvSpPr>
            <a:spLocks noGrp="1"/>
          </p:cNvSpPr>
          <p:nvPr>
            <p:ph type="sldNum" sz="quarter" idx="5"/>
          </p:nvPr>
        </p:nvSpPr>
        <p:spPr/>
        <p:txBody>
          <a:bodyPr/>
          <a:lstStyle/>
          <a:p>
            <a:fld id="{5F085DC6-3276-7043-866B-AAE2820669F7}" type="slidenum">
              <a:rPr lang="en-US" smtClean="0"/>
              <a:t>15</a:t>
            </a:fld>
            <a:endParaRPr lang="en-US"/>
          </a:p>
        </p:txBody>
      </p:sp>
    </p:spTree>
    <p:extLst>
      <p:ext uri="{BB962C8B-B14F-4D97-AF65-F5344CB8AC3E}">
        <p14:creationId xmlns:p14="http://schemas.microsoft.com/office/powerpoint/2010/main" val="40468898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If an applicant does not withdraw an application and is denied, they have the right to appeal this decision to the State Board of Education within 30 days of the denial decision. </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State Board will then review the decision that was made by the local district and either uphold the denial or may find that the local board’s decision was contrary to the best interests of the community and will make a recommendation to reconsider the application. </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If the decision is to reconsider the application, the local board then needs to reconsider its decision and hold a public vote of a final decision. </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If this vote still denies the application, the applicant can go back to the state board for a final appeal. The decision made by the state board at this point is the final decision. </a:t>
            </a:r>
          </a:p>
        </p:txBody>
      </p:sp>
      <p:sp>
        <p:nvSpPr>
          <p:cNvPr id="4" name="Slide Number Placeholder 3"/>
          <p:cNvSpPr>
            <a:spLocks noGrp="1"/>
          </p:cNvSpPr>
          <p:nvPr>
            <p:ph type="sldNum" sz="quarter" idx="5"/>
          </p:nvPr>
        </p:nvSpPr>
        <p:spPr/>
        <p:txBody>
          <a:bodyPr/>
          <a:lstStyle/>
          <a:p>
            <a:fld id="{5F085DC6-3276-7043-866B-AAE2820669F7}" type="slidenum">
              <a:rPr lang="en-US" smtClean="0"/>
              <a:t>16</a:t>
            </a:fld>
            <a:endParaRPr lang="en-US"/>
          </a:p>
        </p:txBody>
      </p:sp>
    </p:spTree>
    <p:extLst>
      <p:ext uri="{BB962C8B-B14F-4D97-AF65-F5344CB8AC3E}">
        <p14:creationId xmlns:p14="http://schemas.microsoft.com/office/powerpoint/2010/main" val="18406424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The appeals process is burdensome, messy, and often does not result in strengthening relationships with schools or the community. </a:t>
            </a:r>
          </a:p>
          <a:p>
            <a:pPr marL="342900" indent="-342900">
              <a:buFont typeface="Arial" panose="020B0604020202020204" pitchFamily="34" charset="0"/>
              <a:buChar char="•"/>
            </a:pPr>
            <a:r>
              <a:rPr lang="en-US" dirty="0"/>
              <a:t>In order to avoid the appeals process entirely, it is important to ensure that you have structured support in place for potential applicants so that the applications you receive are high quality. </a:t>
            </a:r>
          </a:p>
          <a:p>
            <a:pPr marL="342900" indent="-342900">
              <a:buFont typeface="Arial" panose="020B0604020202020204" pitchFamily="34" charset="0"/>
              <a:buChar char="•"/>
            </a:pPr>
            <a:r>
              <a:rPr lang="en-US" dirty="0"/>
              <a:t>It is also important to design and document your process for reviewing applications and stick to these plans and policies. </a:t>
            </a:r>
          </a:p>
          <a:p>
            <a:pPr marL="342900" indent="-342900">
              <a:buFont typeface="Arial" panose="020B0604020202020204" pitchFamily="34" charset="0"/>
              <a:buChar char="•"/>
            </a:pPr>
            <a:r>
              <a:rPr lang="en-US" dirty="0"/>
              <a:t>Finally, it is important to have open and honest conversations with applications who may not be ready to apply. </a:t>
            </a:r>
          </a:p>
        </p:txBody>
      </p:sp>
      <p:sp>
        <p:nvSpPr>
          <p:cNvPr id="4" name="Slide Number Placeholder 3"/>
          <p:cNvSpPr>
            <a:spLocks noGrp="1"/>
          </p:cNvSpPr>
          <p:nvPr>
            <p:ph type="sldNum" sz="quarter" idx="5"/>
          </p:nvPr>
        </p:nvSpPr>
        <p:spPr/>
        <p:txBody>
          <a:bodyPr/>
          <a:lstStyle/>
          <a:p>
            <a:fld id="{5F085DC6-3276-7043-866B-AAE2820669F7}" type="slidenum">
              <a:rPr lang="en-US" smtClean="0"/>
              <a:t>17</a:t>
            </a:fld>
            <a:endParaRPr lang="en-US"/>
          </a:p>
        </p:txBody>
      </p:sp>
    </p:spTree>
    <p:extLst>
      <p:ext uri="{BB962C8B-B14F-4D97-AF65-F5344CB8AC3E}">
        <p14:creationId xmlns:p14="http://schemas.microsoft.com/office/powerpoint/2010/main" val="14275930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dirty="0"/>
              <a:t>Discuss questions or reactions</a:t>
            </a:r>
          </a:p>
          <a:p>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18</a:t>
            </a:fld>
            <a:endParaRPr lang="en-US"/>
          </a:p>
        </p:txBody>
      </p:sp>
    </p:spTree>
    <p:extLst>
      <p:ext uri="{BB962C8B-B14F-4D97-AF65-F5344CB8AC3E}">
        <p14:creationId xmlns:p14="http://schemas.microsoft.com/office/powerpoint/2010/main" val="28658005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dirty="0"/>
              <a:t>Opportunity to plug upcoming CACSA sessions.</a:t>
            </a:r>
          </a:p>
          <a:p>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19</a:t>
            </a:fld>
            <a:endParaRPr lang="en-US"/>
          </a:p>
        </p:txBody>
      </p:sp>
    </p:spTree>
    <p:extLst>
      <p:ext uri="{BB962C8B-B14F-4D97-AF65-F5344CB8AC3E}">
        <p14:creationId xmlns:p14="http://schemas.microsoft.com/office/powerpoint/2010/main" val="1612699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agenda</a:t>
            </a:r>
          </a:p>
          <a:p>
            <a:r>
              <a:rPr lang="en-US" dirty="0"/>
              <a:t>Now that we have set the stage for the application process and the review process, today we will dive into the decision-making process. We will start by looking back at the timeline laid out in statute for the application process, talk about some tips for application receival, and spend the majority of our time focusing on the standard charter application review rubric that is used to score applications. Finally, we will talk about details around approval, denial, and the appeals process. </a:t>
            </a:r>
          </a:p>
        </p:txBody>
      </p:sp>
      <p:sp>
        <p:nvSpPr>
          <p:cNvPr id="4" name="Slide Number Placeholder 3"/>
          <p:cNvSpPr>
            <a:spLocks noGrp="1"/>
          </p:cNvSpPr>
          <p:nvPr>
            <p:ph type="sldNum" sz="quarter" idx="5"/>
          </p:nvPr>
        </p:nvSpPr>
        <p:spPr/>
        <p:txBody>
          <a:bodyPr/>
          <a:lstStyle/>
          <a:p>
            <a:fld id="{5F085DC6-3276-7043-866B-AAE2820669F7}" type="slidenum">
              <a:rPr lang="en-US" smtClean="0"/>
              <a:t>2</a:t>
            </a:fld>
            <a:endParaRPr lang="en-US"/>
          </a:p>
        </p:txBody>
      </p:sp>
    </p:spTree>
    <p:extLst>
      <p:ext uri="{BB962C8B-B14F-4D97-AF65-F5344CB8AC3E}">
        <p14:creationId xmlns:p14="http://schemas.microsoft.com/office/powerpoint/2010/main" val="231921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moved down our roadmap more and are now in the decision-making process. As a reminder, we will move from here to talk next about the contracting process and later move into topics such as monitoring, annual reports, and the renewal process. </a:t>
            </a:r>
          </a:p>
        </p:txBody>
      </p:sp>
      <p:sp>
        <p:nvSpPr>
          <p:cNvPr id="4" name="Slide Number Placeholder 3"/>
          <p:cNvSpPr>
            <a:spLocks noGrp="1"/>
          </p:cNvSpPr>
          <p:nvPr>
            <p:ph type="sldNum" sz="quarter" idx="5"/>
          </p:nvPr>
        </p:nvSpPr>
        <p:spPr/>
        <p:txBody>
          <a:bodyPr/>
          <a:lstStyle/>
          <a:p>
            <a:fld id="{5F085DC6-3276-7043-866B-AAE2820669F7}" type="slidenum">
              <a:rPr lang="en-US" smtClean="0"/>
              <a:t>3</a:t>
            </a:fld>
            <a:endParaRPr lang="en-US"/>
          </a:p>
        </p:txBody>
      </p:sp>
    </p:spTree>
    <p:extLst>
      <p:ext uri="{BB962C8B-B14F-4D97-AF65-F5344CB8AC3E}">
        <p14:creationId xmlns:p14="http://schemas.microsoft.com/office/powerpoint/2010/main" val="1117017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objectives</a:t>
            </a:r>
          </a:p>
        </p:txBody>
      </p:sp>
      <p:sp>
        <p:nvSpPr>
          <p:cNvPr id="4" name="Slide Number Placeholder 3"/>
          <p:cNvSpPr>
            <a:spLocks noGrp="1"/>
          </p:cNvSpPr>
          <p:nvPr>
            <p:ph type="sldNum" sz="quarter" idx="5"/>
          </p:nvPr>
        </p:nvSpPr>
        <p:spPr/>
        <p:txBody>
          <a:bodyPr/>
          <a:lstStyle/>
          <a:p>
            <a:fld id="{5F085DC6-3276-7043-866B-AAE2820669F7}" type="slidenum">
              <a:rPr lang="en-US" smtClean="0"/>
              <a:t>4</a:t>
            </a:fld>
            <a:endParaRPr lang="en-US"/>
          </a:p>
        </p:txBody>
      </p:sp>
    </p:spTree>
    <p:extLst>
      <p:ext uri="{BB962C8B-B14F-4D97-AF65-F5344CB8AC3E}">
        <p14:creationId xmlns:p14="http://schemas.microsoft.com/office/powerpoint/2010/main" val="330674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discussed this timeline before but wanted to show once again that we are now focusing specifically on the decision-making process including how to score applications and take all aspects of the review process into account to make a recommendation to the district board regarding approval or denial. </a:t>
            </a:r>
          </a:p>
        </p:txBody>
      </p:sp>
      <p:sp>
        <p:nvSpPr>
          <p:cNvPr id="4" name="Slide Number Placeholder 3"/>
          <p:cNvSpPr>
            <a:spLocks noGrp="1"/>
          </p:cNvSpPr>
          <p:nvPr>
            <p:ph type="sldNum" sz="quarter" idx="5"/>
          </p:nvPr>
        </p:nvSpPr>
        <p:spPr/>
        <p:txBody>
          <a:bodyPr/>
          <a:lstStyle/>
          <a:p>
            <a:fld id="{5F085DC6-3276-7043-866B-AAE2820669F7}" type="slidenum">
              <a:rPr lang="en-US" smtClean="0"/>
              <a:t>5</a:t>
            </a:fld>
            <a:endParaRPr lang="en-US"/>
          </a:p>
        </p:txBody>
      </p:sp>
    </p:spTree>
    <p:extLst>
      <p:ext uri="{BB962C8B-B14F-4D97-AF65-F5344CB8AC3E}">
        <p14:creationId xmlns:p14="http://schemas.microsoft.com/office/powerpoint/2010/main" val="45956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applications are submitted, we know they are reviewed by a mix of internal and external reviewers. Review teams can utilize the standard application rubric to evaluate written applications.  </a:t>
            </a:r>
          </a:p>
          <a:p>
            <a:endParaRPr lang="en-US" dirty="0"/>
          </a:p>
          <a:p>
            <a:r>
              <a:rPr lang="en-US" dirty="0"/>
              <a:t>This rubric is based on the standard application, with all of the same sections of the application listed with the addition of specific evaluation criteria. Reviewers will read each section of the application and score it, identifying the overall rating as well as the strengths and weaknesses of that section. </a:t>
            </a:r>
          </a:p>
          <a:p>
            <a:endParaRPr lang="en-US" dirty="0"/>
          </a:p>
          <a:p>
            <a:r>
              <a:rPr lang="en-US" dirty="0"/>
              <a:t>The overall evaluation factors reviewers should be looking for include comprehensiveness, support, mission alignment and cohesion. </a:t>
            </a:r>
          </a:p>
        </p:txBody>
      </p:sp>
      <p:sp>
        <p:nvSpPr>
          <p:cNvPr id="4" name="Slide Number Placeholder 3"/>
          <p:cNvSpPr>
            <a:spLocks noGrp="1"/>
          </p:cNvSpPr>
          <p:nvPr>
            <p:ph type="sldNum" sz="quarter" idx="5"/>
          </p:nvPr>
        </p:nvSpPr>
        <p:spPr/>
        <p:txBody>
          <a:bodyPr/>
          <a:lstStyle/>
          <a:p>
            <a:fld id="{5F085DC6-3276-7043-866B-AAE2820669F7}" type="slidenum">
              <a:rPr lang="en-US" smtClean="0"/>
              <a:t>6</a:t>
            </a:fld>
            <a:endParaRPr lang="en-US"/>
          </a:p>
        </p:txBody>
      </p:sp>
    </p:spTree>
    <p:extLst>
      <p:ext uri="{BB962C8B-B14F-4D97-AF65-F5344CB8AC3E}">
        <p14:creationId xmlns:p14="http://schemas.microsoft.com/office/powerpoint/2010/main" val="2045762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Each section of the application is scored as fully developed, mostly developed partially developed, and not developed. </a:t>
            </a:r>
          </a:p>
          <a:p>
            <a:pPr marL="342900" indent="-342900">
              <a:buFont typeface="Arial" panose="020B0604020202020204" pitchFamily="34" charset="0"/>
              <a:buChar char="•"/>
            </a:pPr>
            <a:r>
              <a:rPr lang="en-US" dirty="0"/>
              <a:t>The evaluation tool lists definitions for each of these scores and this rating system is consistent throughout every section of the application. This scale is not a 4-point scale. </a:t>
            </a:r>
          </a:p>
          <a:p>
            <a:pPr marL="342900" indent="-342900">
              <a:buFont typeface="Arial" panose="020B0604020202020204" pitchFamily="34" charset="0"/>
              <a:buChar char="•"/>
            </a:pPr>
            <a:r>
              <a:rPr lang="en-US" dirty="0"/>
              <a:t>Authorizers select which level of development each section of the application is written at but avoid using numbers. Using numbers leads to adding up and then seeing a total score, while some areas are deal breakers all on their own, and total numbers get used against authorizers in appeals, when one section is weaker or stronger than others. </a:t>
            </a:r>
          </a:p>
          <a:p>
            <a:endParaRPr lang="en-US" dirty="0"/>
          </a:p>
          <a:p>
            <a:pPr marL="342900" indent="-342900">
              <a:buFont typeface="Arial" panose="020B0604020202020204" pitchFamily="34" charset="0"/>
              <a:buChar char="•"/>
            </a:pPr>
            <a:r>
              <a:rPr lang="en-US" dirty="0"/>
              <a:t>Each section of the rubric also has space to list the strengths and areas of concern or additional questions. This is where reviewers will leave comments that identify supporting evidence for their rating. </a:t>
            </a:r>
          </a:p>
          <a:p>
            <a:pPr marL="342900" indent="-342900">
              <a:buFont typeface="Arial" panose="020B0604020202020204" pitchFamily="34" charset="0"/>
              <a:buChar char="•"/>
            </a:pPr>
            <a:r>
              <a:rPr lang="en-US" dirty="0"/>
              <a:t>In addition, there is space to include any notes form the capacity interview, also listing key questions, strengths and concerns from the responses gathered. </a:t>
            </a:r>
          </a:p>
          <a:p>
            <a:pPr marL="342900" indent="-342900">
              <a:buFont typeface="Arial" panose="020B0604020202020204" pitchFamily="34" charset="0"/>
              <a:buChar char="•"/>
            </a:pPr>
            <a:r>
              <a:rPr lang="en-US" dirty="0"/>
              <a:t>(Pause and ask for questions)</a:t>
            </a:r>
          </a:p>
        </p:txBody>
      </p:sp>
      <p:sp>
        <p:nvSpPr>
          <p:cNvPr id="4" name="Slide Number Placeholder 3"/>
          <p:cNvSpPr>
            <a:spLocks noGrp="1"/>
          </p:cNvSpPr>
          <p:nvPr>
            <p:ph type="sldNum" sz="quarter" idx="5"/>
          </p:nvPr>
        </p:nvSpPr>
        <p:spPr/>
        <p:txBody>
          <a:bodyPr/>
          <a:lstStyle/>
          <a:p>
            <a:fld id="{5F085DC6-3276-7043-866B-AAE2820669F7}" type="slidenum">
              <a:rPr lang="en-US" smtClean="0"/>
              <a:t>7</a:t>
            </a:fld>
            <a:endParaRPr lang="en-US"/>
          </a:p>
        </p:txBody>
      </p:sp>
    </p:spTree>
    <p:extLst>
      <p:ext uri="{BB962C8B-B14F-4D97-AF65-F5344CB8AC3E}">
        <p14:creationId xmlns:p14="http://schemas.microsoft.com/office/powerpoint/2010/main" val="926827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The application rubric includes all of the same components as the application, which is what is required in statute. For each section there is specific information listed for reviewers to look for and then make a scoring decision. </a:t>
            </a:r>
          </a:p>
          <a:p>
            <a:endParaRPr lang="en-US" dirty="0"/>
          </a:p>
          <a:p>
            <a:pPr marL="342900" indent="-342900">
              <a:buFont typeface="Arial" panose="020B0604020202020204" pitchFamily="34" charset="0"/>
              <a:buChar char="•"/>
            </a:pPr>
            <a:r>
              <a:rPr lang="en-US" dirty="0"/>
              <a:t>As a reminder, there is a 125-page limit for the narrative for applicants, which means reviewers are digging through a lot of content to score. </a:t>
            </a:r>
          </a:p>
          <a:p>
            <a:pPr marL="342900" indent="-342900">
              <a:buFont typeface="Arial" panose="020B0604020202020204" pitchFamily="34" charset="0"/>
              <a:buChar char="•"/>
            </a:pPr>
            <a:r>
              <a:rPr lang="en-US" dirty="0"/>
              <a:t>It is important that you have review teams with a mix of expertise of highly qualified individuals who will score each section of the application and leave detailed comments with evidence and a rationale for their scoring decisions. </a:t>
            </a:r>
          </a:p>
          <a:p>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8</a:t>
            </a:fld>
            <a:endParaRPr lang="en-US"/>
          </a:p>
        </p:txBody>
      </p:sp>
    </p:spTree>
    <p:extLst>
      <p:ext uri="{BB962C8B-B14F-4D97-AF65-F5344CB8AC3E}">
        <p14:creationId xmlns:p14="http://schemas.microsoft.com/office/powerpoint/2010/main" val="1501867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As we stated, each section of the rubric lists specific evaluation criteria for reviewers to look for in the application. Here is an example of the one section of the rubric where the evaluation criteria are listed for the “Vision &amp; Mission Statements” section. </a:t>
            </a:r>
          </a:p>
          <a:p>
            <a:pPr marL="342900" indent="-342900">
              <a:buFont typeface="Arial" panose="020B0604020202020204" pitchFamily="34" charset="0"/>
              <a:buChar char="•"/>
            </a:pPr>
            <a:r>
              <a:rPr lang="en-US" dirty="0"/>
              <a:t>The evaluation criteria listed varies in length for each section of the application and reviewers should use them to inform their decision-making process. </a:t>
            </a:r>
          </a:p>
        </p:txBody>
      </p:sp>
      <p:sp>
        <p:nvSpPr>
          <p:cNvPr id="4" name="Slide Number Placeholder 3"/>
          <p:cNvSpPr>
            <a:spLocks noGrp="1"/>
          </p:cNvSpPr>
          <p:nvPr>
            <p:ph type="sldNum" sz="quarter" idx="5"/>
          </p:nvPr>
        </p:nvSpPr>
        <p:spPr/>
        <p:txBody>
          <a:bodyPr/>
          <a:lstStyle/>
          <a:p>
            <a:fld id="{5F085DC6-3276-7043-866B-AAE2820669F7}" type="slidenum">
              <a:rPr lang="en-US" smtClean="0"/>
              <a:t>9</a:t>
            </a:fld>
            <a:endParaRPr lang="en-US"/>
          </a:p>
        </p:txBody>
      </p:sp>
    </p:spTree>
    <p:extLst>
      <p:ext uri="{BB962C8B-B14F-4D97-AF65-F5344CB8AC3E}">
        <p14:creationId xmlns:p14="http://schemas.microsoft.com/office/powerpoint/2010/main" val="4582273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8.jp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9.jp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0.jp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1.jp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3.jp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6.jp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34.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37.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38.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39.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0.jp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1.jp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2.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3.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4.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5.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6.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7.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8.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9.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0.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2.jp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3.jp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4.jp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5.jp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6.jp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7.jp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24.emf"/><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59.jp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60.jp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61.jp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62.jp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63.jp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64.jp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65.jp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66.jp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67.jp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68.jp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69.jp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70.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71.jp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72.jp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73.jp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74.jp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75.jp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76.jp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77.jp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78.jp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3" Type="http://schemas.openxmlformats.org/officeDocument/2006/relationships/hyperlink" Target="mailto:email@wested.org" TargetMode="External"/><Relationship Id="rId2" Type="http://schemas.openxmlformats.org/officeDocument/2006/relationships/image" Target="../media/image24.emf"/><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V1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tretch>
            <a:fillRect/>
          </a:stretch>
        </p:blipFill>
        <p:spPr>
          <a:xfrm>
            <a:off x="1587" y="0"/>
            <a:ext cx="24384000" cy="13716000"/>
          </a:xfrm>
          <a:prstGeom prst="rect">
            <a:avLst/>
          </a:prstGeom>
        </p:spPr>
      </p:pic>
      <p:grpSp>
        <p:nvGrpSpPr>
          <p:cNvPr id="4" name="Group 3">
            <a:extLst>
              <a:ext uri="{FF2B5EF4-FFF2-40B4-BE49-F238E27FC236}">
                <a16:creationId xmlns:a16="http://schemas.microsoft.com/office/drawing/2014/main" id="{32223DA1-D45E-F041-B195-B3C54AB5DF81}"/>
              </a:ext>
            </a:extLst>
          </p:cNvPr>
          <p:cNvGrpSpPr/>
          <p:nvPr userDrawn="1"/>
        </p:nvGrpSpPr>
        <p:grpSpPr>
          <a:xfrm>
            <a:off x="5168319" y="2213516"/>
            <a:ext cx="14050536" cy="9288966"/>
            <a:chOff x="5168319" y="2213516"/>
            <a:chExt cx="14050536" cy="9288966"/>
          </a:xfrm>
        </p:grpSpPr>
        <p:sp>
          <p:nvSpPr>
            <p:cNvPr id="8" name="Rectangle 7">
              <a:extLst>
                <a:ext uri="{FF2B5EF4-FFF2-40B4-BE49-F238E27FC236}">
                  <a16:creationId xmlns:a16="http://schemas.microsoft.com/office/drawing/2014/main" id="{B725C252-3143-A14D-99A4-A007944D06F1}"/>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ctrTitle"/>
          </p:nvPr>
        </p:nvSpPr>
        <p:spPr>
          <a:xfrm>
            <a:off x="6322422" y="5166437"/>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3" name="Subtitle 2"/>
          <p:cNvSpPr>
            <a:spLocks noGrp="1"/>
          </p:cNvSpPr>
          <p:nvPr userDrawn="1">
            <p:ph type="subTitle" idx="1" hasCustomPrompt="1"/>
          </p:nvPr>
        </p:nvSpPr>
        <p:spPr>
          <a:xfrm>
            <a:off x="6322422" y="8334104"/>
            <a:ext cx="11691257" cy="2808514"/>
          </a:xfrm>
          <a:prstGeom prst="rect">
            <a:avLst/>
          </a:prstGeom>
        </p:spPr>
        <p:txBody>
          <a:bodyPr vert="horz" lIns="91440" tIns="45720" rIns="91440" bIns="45720" rtlCol="0">
            <a:normAutofit/>
          </a:bodyPr>
          <a:lstStyle>
            <a:lvl1pPr marL="0" indent="0" algn="ctr" defTabSz="1828800" rtl="0" eaLnBrk="1" latinLnBrk="0" hangingPunct="1">
              <a:lnSpc>
                <a:spcPct val="100000"/>
              </a:lnSpc>
              <a:spcBef>
                <a:spcPts val="1400"/>
              </a:spcBef>
              <a:spcAft>
                <a:spcPts val="800"/>
              </a:spcAft>
              <a:buFont typeface="+mj-lt"/>
              <a:buNone/>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0" name="Picture 9">
            <a:extLst>
              <a:ext uri="{FF2B5EF4-FFF2-40B4-BE49-F238E27FC236}">
                <a16:creationId xmlns:a16="http://schemas.microsoft.com/office/drawing/2014/main" id="{80F0A08F-D82E-9E4E-A940-9BB986F0DB11}"/>
              </a:ext>
            </a:extLst>
          </p:cNvPr>
          <p:cNvPicPr>
            <a:picLocks noChangeAspect="1"/>
          </p:cNvPicPr>
          <p:nvPr userDrawn="1"/>
        </p:nvPicPr>
        <p:blipFill>
          <a:blip r:embed="rId3"/>
          <a:stretch>
            <a:fillRect/>
          </a:stretch>
        </p:blipFill>
        <p:spPr>
          <a:xfrm>
            <a:off x="10147073" y="3151223"/>
            <a:ext cx="4093028" cy="924232"/>
          </a:xfrm>
          <a:prstGeom prst="rect">
            <a:avLst/>
          </a:prstGeom>
        </p:spPr>
      </p:pic>
    </p:spTree>
    <p:extLst>
      <p:ext uri="{BB962C8B-B14F-4D97-AF65-F5344CB8AC3E}">
        <p14:creationId xmlns:p14="http://schemas.microsoft.com/office/powerpoint/2010/main" val="1893417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 V1J">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17726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 V1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797143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 V1L">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3183723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 V1M">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3657327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 V1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3420662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 V1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1497892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 V2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tretch>
            <a:fill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FC82FBAE-7594-E84B-BAC8-9ABE6C38C36B}"/>
              </a:ext>
            </a:extLst>
          </p:cNvPr>
          <p:cNvSpPr/>
          <p:nvPr userDrawn="1"/>
        </p:nvSpPr>
        <p:spPr>
          <a:xfrm>
            <a:off x="-1"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9E7297C9-3036-2E4A-B784-8E82353D39FF}"/>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2" name="Subtitle 2">
            <a:extLst>
              <a:ext uri="{FF2B5EF4-FFF2-40B4-BE49-F238E27FC236}">
                <a16:creationId xmlns:a16="http://schemas.microsoft.com/office/drawing/2014/main" id="{AE639E22-7B42-B744-9385-A1EBC60D4C00}"/>
              </a:ext>
            </a:extLst>
          </p:cNvPr>
          <p:cNvSpPr>
            <a:spLocks noGrp="1"/>
          </p:cNvSpPr>
          <p:nvPr>
            <p:ph type="subTitle" idx="1"/>
          </p:nvPr>
        </p:nvSpPr>
        <p:spPr>
          <a:xfrm>
            <a:off x="1645921" y="10302087"/>
            <a:ext cx="21277862" cy="2885126"/>
          </a:xfrm>
          <a:prstGeom prst="rect">
            <a:avLst/>
          </a:prstGeom>
        </p:spPr>
        <p:txBody>
          <a:bodyPr>
            <a:noAutofit/>
          </a:bodyPr>
          <a:lstStyle>
            <a:lvl1pPr marL="0" indent="0" algn="l">
              <a:lnSpc>
                <a:spcPct val="102000"/>
              </a:lnSpc>
              <a:buNone/>
              <a:defRPr sz="4200" b="1">
                <a:solidFill>
                  <a:srgbClr val="72DB1D"/>
                </a:solidFill>
              </a:defRPr>
            </a:lvl1pPr>
            <a:lvl2pPr marL="0" marR="0" indent="0" algn="l" defTabSz="1828800" rtl="0" eaLnBrk="1" fontAlgn="auto" latinLnBrk="0" hangingPunct="1">
              <a:lnSpc>
                <a:spcPct val="110000"/>
              </a:lnSpc>
              <a:spcBef>
                <a:spcPts val="0"/>
              </a:spcBef>
              <a:spcAft>
                <a:spcPts val="600"/>
              </a:spcAft>
              <a:buClrTx/>
              <a:buSzTx/>
              <a:buFont typeface="Arial" panose="020B0604020202020204" pitchFamily="34" charset="0"/>
              <a:buNone/>
              <a:tabLst/>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3" name="Picture 12">
            <a:extLst>
              <a:ext uri="{FF2B5EF4-FFF2-40B4-BE49-F238E27FC236}">
                <a16:creationId xmlns:a16="http://schemas.microsoft.com/office/drawing/2014/main" id="{568AA2F4-0FA4-1B4C-A354-2A9AFDA56AA4}"/>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4" name="Straight Connector 13">
            <a:extLst>
              <a:ext uri="{FF2B5EF4-FFF2-40B4-BE49-F238E27FC236}">
                <a16:creationId xmlns:a16="http://schemas.microsoft.com/office/drawing/2014/main" id="{F1E890B9-99AB-9D45-B4E1-0D5676964232}"/>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logo&#10;&#10;Description automatically generated">
            <a:extLst>
              <a:ext uri="{FF2B5EF4-FFF2-40B4-BE49-F238E27FC236}">
                <a16:creationId xmlns:a16="http://schemas.microsoft.com/office/drawing/2014/main" id="{95E81212-370E-7540-BCC6-19B37F5B70FF}"/>
              </a:ext>
            </a:extLst>
          </p:cNvPr>
          <p:cNvPicPr>
            <a:picLocks noChangeAspect="1"/>
          </p:cNvPicPr>
          <p:nvPr userDrawn="1"/>
        </p:nvPicPr>
        <p:blipFill>
          <a:blip r:embed="rId4"/>
          <a:stretch>
            <a:fillRect/>
          </a:stretch>
        </p:blipFill>
        <p:spPr>
          <a:xfrm>
            <a:off x="18110791" y="714210"/>
            <a:ext cx="4876800" cy="2184400"/>
          </a:xfrm>
          <a:prstGeom prst="rect">
            <a:avLst/>
          </a:prstGeom>
        </p:spPr>
      </p:pic>
    </p:spTree>
    <p:extLst>
      <p:ext uri="{BB962C8B-B14F-4D97-AF65-F5344CB8AC3E}">
        <p14:creationId xmlns:p14="http://schemas.microsoft.com/office/powerpoint/2010/main" val="34515527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 V2B">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flipH="1">
            <a:off x="1587" y="0"/>
            <a:ext cx="24384000" cy="13716000"/>
          </a:xfrm>
          <a:prstGeom prst="rect">
            <a:avLst/>
          </a:prstGeom>
        </p:spPr>
      </p:pic>
      <p:sp>
        <p:nvSpPr>
          <p:cNvPr id="11" name="Rectangle 10">
            <a:extLst>
              <a:ext uri="{FF2B5EF4-FFF2-40B4-BE49-F238E27FC236}">
                <a16:creationId xmlns:a16="http://schemas.microsoft.com/office/drawing/2014/main" id="{20B2286C-419F-C342-B6F9-992A9D8EE8B5}"/>
              </a:ext>
            </a:extLst>
          </p:cNvPr>
          <p:cNvSpPr/>
          <p:nvPr userDrawn="1"/>
        </p:nvSpPr>
        <p:spPr>
          <a:xfrm>
            <a:off x="0" y="-33014"/>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DA6EB492-7438-9247-9F4F-E62E8479F88C}"/>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2" name="Subtitle 2">
            <a:extLst>
              <a:ext uri="{FF2B5EF4-FFF2-40B4-BE49-F238E27FC236}">
                <a16:creationId xmlns:a16="http://schemas.microsoft.com/office/drawing/2014/main" id="{566842F6-A76A-1044-AD3D-F6CB39BC6EC8}"/>
              </a:ext>
            </a:extLst>
          </p:cNvPr>
          <p:cNvSpPr>
            <a:spLocks noGrp="1"/>
          </p:cNvSpPr>
          <p:nvPr>
            <p:ph type="subTitle" idx="1"/>
          </p:nvPr>
        </p:nvSpPr>
        <p:spPr>
          <a:xfrm>
            <a:off x="1645921" y="10302087"/>
            <a:ext cx="21277862" cy="2885126"/>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3" name="Picture 12">
            <a:extLst>
              <a:ext uri="{FF2B5EF4-FFF2-40B4-BE49-F238E27FC236}">
                <a16:creationId xmlns:a16="http://schemas.microsoft.com/office/drawing/2014/main" id="{DD8A5049-4FF9-CB41-98E8-35C9647F7211}"/>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4" name="Straight Connector 13">
            <a:extLst>
              <a:ext uri="{FF2B5EF4-FFF2-40B4-BE49-F238E27FC236}">
                <a16:creationId xmlns:a16="http://schemas.microsoft.com/office/drawing/2014/main" id="{C4321238-4EC9-524B-83E1-212D624A9691}"/>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logo&#10;&#10;Description automatically generated">
            <a:extLst>
              <a:ext uri="{FF2B5EF4-FFF2-40B4-BE49-F238E27FC236}">
                <a16:creationId xmlns:a16="http://schemas.microsoft.com/office/drawing/2014/main" id="{F04FC243-C063-534F-A0A5-E83749CE641E}"/>
              </a:ext>
            </a:extLst>
          </p:cNvPr>
          <p:cNvPicPr>
            <a:picLocks noChangeAspect="1"/>
          </p:cNvPicPr>
          <p:nvPr userDrawn="1"/>
        </p:nvPicPr>
        <p:blipFill>
          <a:blip r:embed="rId4"/>
          <a:stretch>
            <a:fillRect/>
          </a:stretch>
        </p:blipFill>
        <p:spPr>
          <a:xfrm>
            <a:off x="18110791" y="714210"/>
            <a:ext cx="4876800" cy="2184400"/>
          </a:xfrm>
          <a:prstGeom prst="rect">
            <a:avLst/>
          </a:prstGeom>
        </p:spPr>
      </p:pic>
    </p:spTree>
    <p:extLst>
      <p:ext uri="{BB962C8B-B14F-4D97-AF65-F5344CB8AC3E}">
        <p14:creationId xmlns:p14="http://schemas.microsoft.com/office/powerpoint/2010/main" val="6943044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 V2C">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flipH="1">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1"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6A6A57B8-A13C-F54C-A4F1-AED2C4215B6C}"/>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F06B6513-5184-7046-B0C3-F5697E17E43D}"/>
              </a:ext>
            </a:extLst>
          </p:cNvPr>
          <p:cNvSpPr>
            <a:spLocks noGrp="1"/>
          </p:cNvSpPr>
          <p:nvPr>
            <p:ph type="subTitle" idx="1"/>
          </p:nvPr>
        </p:nvSpPr>
        <p:spPr>
          <a:xfrm>
            <a:off x="1645921" y="10302087"/>
            <a:ext cx="21277862" cy="3000958"/>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6435891B-5880-B34F-9132-E1AF4750B3CE}"/>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7D4E721D-385C-B644-9482-22F48B6D77F4}"/>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logo&#10;&#10;Description automatically generated">
            <a:extLst>
              <a:ext uri="{FF2B5EF4-FFF2-40B4-BE49-F238E27FC236}">
                <a16:creationId xmlns:a16="http://schemas.microsoft.com/office/drawing/2014/main" id="{4EB65626-C1C6-D24E-AF73-D59987083694}"/>
              </a:ext>
            </a:extLst>
          </p:cNvPr>
          <p:cNvPicPr>
            <a:picLocks noChangeAspect="1"/>
          </p:cNvPicPr>
          <p:nvPr userDrawn="1"/>
        </p:nvPicPr>
        <p:blipFill>
          <a:blip r:embed="rId4"/>
          <a:stretch>
            <a:fillRect/>
          </a:stretch>
        </p:blipFill>
        <p:spPr>
          <a:xfrm>
            <a:off x="18110791" y="714210"/>
            <a:ext cx="4876800" cy="2184400"/>
          </a:xfrm>
          <a:prstGeom prst="rect">
            <a:avLst/>
          </a:prstGeom>
        </p:spPr>
      </p:pic>
    </p:spTree>
    <p:extLst>
      <p:ext uri="{BB962C8B-B14F-4D97-AF65-F5344CB8AC3E}">
        <p14:creationId xmlns:p14="http://schemas.microsoft.com/office/powerpoint/2010/main" val="3795222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 V2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flipH="1">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0" y="1"/>
            <a:ext cx="24387175" cy="13715999"/>
          </a:xfrm>
          <a:prstGeom prst="rect">
            <a:avLst/>
          </a:prstGeom>
          <a:solidFill>
            <a:srgbClr val="002156">
              <a:alpha val="88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8219292B-613F-AC4A-91CA-1074FF66930A}"/>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8253011F-00B5-DC46-AEAA-C976A39356E3}"/>
              </a:ext>
            </a:extLst>
          </p:cNvPr>
          <p:cNvSpPr>
            <a:spLocks noGrp="1"/>
          </p:cNvSpPr>
          <p:nvPr>
            <p:ph type="subTitle" idx="1"/>
          </p:nvPr>
        </p:nvSpPr>
        <p:spPr>
          <a:xfrm>
            <a:off x="1645921" y="10302086"/>
            <a:ext cx="21277862" cy="2885127"/>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D9784CCA-B230-A64B-9E1C-E47398EFF2C2}"/>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289B389C-D63C-834F-B2E2-AF9138CE6379}"/>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logo&#10;&#10;Description automatically generated">
            <a:extLst>
              <a:ext uri="{FF2B5EF4-FFF2-40B4-BE49-F238E27FC236}">
                <a16:creationId xmlns:a16="http://schemas.microsoft.com/office/drawing/2014/main" id="{806EBC39-A967-8D49-939D-A197CB88E593}"/>
              </a:ext>
            </a:extLst>
          </p:cNvPr>
          <p:cNvPicPr>
            <a:picLocks noChangeAspect="1"/>
          </p:cNvPicPr>
          <p:nvPr userDrawn="1"/>
        </p:nvPicPr>
        <p:blipFill>
          <a:blip r:embed="rId4"/>
          <a:stretch>
            <a:fillRect/>
          </a:stretch>
        </p:blipFill>
        <p:spPr>
          <a:xfrm>
            <a:off x="18110791" y="714210"/>
            <a:ext cx="4876800" cy="2184400"/>
          </a:xfrm>
          <a:prstGeom prst="rect">
            <a:avLst/>
          </a:prstGeom>
        </p:spPr>
      </p:pic>
    </p:spTree>
    <p:extLst>
      <p:ext uri="{BB962C8B-B14F-4D97-AF65-F5344CB8AC3E}">
        <p14:creationId xmlns:p14="http://schemas.microsoft.com/office/powerpoint/2010/main" val="1014982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V1B">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4" name="Group 3">
            <a:extLst>
              <a:ext uri="{FF2B5EF4-FFF2-40B4-BE49-F238E27FC236}">
                <a16:creationId xmlns:a16="http://schemas.microsoft.com/office/drawing/2014/main" id="{32223DA1-D45E-F041-B195-B3C54AB5DF81}"/>
              </a:ext>
            </a:extLst>
          </p:cNvPr>
          <p:cNvGrpSpPr/>
          <p:nvPr userDrawn="1"/>
        </p:nvGrpSpPr>
        <p:grpSpPr>
          <a:xfrm>
            <a:off x="5168319" y="2213516"/>
            <a:ext cx="14050536" cy="9288966"/>
            <a:chOff x="5168319" y="2213516"/>
            <a:chExt cx="14050536" cy="9288966"/>
          </a:xfrm>
        </p:grpSpPr>
        <p:sp>
          <p:nvSpPr>
            <p:cNvPr id="8" name="Rectangle 7">
              <a:extLst>
                <a:ext uri="{FF2B5EF4-FFF2-40B4-BE49-F238E27FC236}">
                  <a16:creationId xmlns:a16="http://schemas.microsoft.com/office/drawing/2014/main" id="{B725C252-3143-A14D-99A4-A007944D06F1}"/>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ctrTitle"/>
          </p:nvPr>
        </p:nvSpPr>
        <p:spPr>
          <a:xfrm>
            <a:off x="6322422" y="5166437"/>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3" name="Subtitle 2"/>
          <p:cNvSpPr>
            <a:spLocks noGrp="1"/>
          </p:cNvSpPr>
          <p:nvPr userDrawn="1">
            <p:ph type="subTitle" idx="1" hasCustomPrompt="1"/>
          </p:nvPr>
        </p:nvSpPr>
        <p:spPr>
          <a:xfrm>
            <a:off x="6322422" y="8334104"/>
            <a:ext cx="11691257" cy="2808514"/>
          </a:xfrm>
          <a:prstGeom prst="rect">
            <a:avLst/>
          </a:prstGeom>
        </p:spPr>
        <p:txBody>
          <a:bodyPr vert="horz" lIns="91440" tIns="45720" rIns="91440" bIns="45720" rtlCol="0">
            <a:normAutofit/>
          </a:bodyPr>
          <a:lstStyle>
            <a:lvl1pPr marL="0" indent="0" algn="ctr" defTabSz="1828800" rtl="0" eaLnBrk="1" latinLnBrk="0" hangingPunct="1">
              <a:lnSpc>
                <a:spcPct val="100000"/>
              </a:lnSpc>
              <a:spcBef>
                <a:spcPts val="1400"/>
              </a:spcBef>
              <a:spcAft>
                <a:spcPts val="800"/>
              </a:spcAft>
              <a:buFont typeface="+mj-lt"/>
              <a:buNone/>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0" name="Picture 9">
            <a:extLst>
              <a:ext uri="{FF2B5EF4-FFF2-40B4-BE49-F238E27FC236}">
                <a16:creationId xmlns:a16="http://schemas.microsoft.com/office/drawing/2014/main" id="{80F0A08F-D82E-9E4E-A940-9BB986F0DB11}"/>
              </a:ext>
            </a:extLst>
          </p:cNvPr>
          <p:cNvPicPr>
            <a:picLocks noChangeAspect="1"/>
          </p:cNvPicPr>
          <p:nvPr userDrawn="1"/>
        </p:nvPicPr>
        <p:blipFill>
          <a:blip r:embed="rId3"/>
          <a:stretch>
            <a:fillRect/>
          </a:stretch>
        </p:blipFill>
        <p:spPr>
          <a:xfrm>
            <a:off x="10147073" y="3151223"/>
            <a:ext cx="4093028" cy="924232"/>
          </a:xfrm>
          <a:prstGeom prst="rect">
            <a:avLst/>
          </a:prstGeom>
        </p:spPr>
      </p:pic>
    </p:spTree>
    <p:extLst>
      <p:ext uri="{BB962C8B-B14F-4D97-AF65-F5344CB8AC3E}">
        <p14:creationId xmlns:p14="http://schemas.microsoft.com/office/powerpoint/2010/main" val="16787397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 V2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32336"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A35966F7-509B-9B45-932D-B1FF33E811EF}"/>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BF69F327-8B75-C341-814C-2BD44AB53DF1}"/>
              </a:ext>
            </a:extLst>
          </p:cNvPr>
          <p:cNvSpPr>
            <a:spLocks noGrp="1"/>
          </p:cNvSpPr>
          <p:nvPr>
            <p:ph type="subTitle" idx="1"/>
          </p:nvPr>
        </p:nvSpPr>
        <p:spPr>
          <a:xfrm>
            <a:off x="1645921" y="10302086"/>
            <a:ext cx="21277862" cy="2885127"/>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62E3DB33-3F2A-3E48-BC9C-09A79034A782}"/>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0C67228D-F68B-004F-8EF3-AC770334A5D5}"/>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logo&#10;&#10;Description automatically generated">
            <a:extLst>
              <a:ext uri="{FF2B5EF4-FFF2-40B4-BE49-F238E27FC236}">
                <a16:creationId xmlns:a16="http://schemas.microsoft.com/office/drawing/2014/main" id="{07D2B639-F43F-F54D-B498-5971A67A924B}"/>
              </a:ext>
            </a:extLst>
          </p:cNvPr>
          <p:cNvPicPr>
            <a:picLocks noChangeAspect="1"/>
          </p:cNvPicPr>
          <p:nvPr userDrawn="1"/>
        </p:nvPicPr>
        <p:blipFill>
          <a:blip r:embed="rId4"/>
          <a:stretch>
            <a:fillRect/>
          </a:stretch>
        </p:blipFill>
        <p:spPr>
          <a:xfrm>
            <a:off x="18110791" y="714210"/>
            <a:ext cx="4876800" cy="2184400"/>
          </a:xfrm>
          <a:prstGeom prst="rect">
            <a:avLst/>
          </a:prstGeom>
        </p:spPr>
      </p:pic>
    </p:spTree>
    <p:extLst>
      <p:ext uri="{BB962C8B-B14F-4D97-AF65-F5344CB8AC3E}">
        <p14:creationId xmlns:p14="http://schemas.microsoft.com/office/powerpoint/2010/main" val="1251560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 V2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1588"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F19FC6AF-1ABB-8D49-92AB-602E031C5575}"/>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4DF24D18-DFAC-854F-B349-B48D0573ACB4}"/>
              </a:ext>
            </a:extLst>
          </p:cNvPr>
          <p:cNvSpPr>
            <a:spLocks noGrp="1"/>
          </p:cNvSpPr>
          <p:nvPr>
            <p:ph type="subTitle" idx="1"/>
          </p:nvPr>
        </p:nvSpPr>
        <p:spPr>
          <a:xfrm>
            <a:off x="1645921" y="10302086"/>
            <a:ext cx="21277862" cy="2885127"/>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C2DD7ED3-2F96-014C-B711-E10DABB98192}"/>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9B7D4E75-98C4-EB40-9DD5-C481C90EB661}"/>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logo&#10;&#10;Description automatically generated">
            <a:extLst>
              <a:ext uri="{FF2B5EF4-FFF2-40B4-BE49-F238E27FC236}">
                <a16:creationId xmlns:a16="http://schemas.microsoft.com/office/drawing/2014/main" id="{9E27DD1E-1A2B-074D-8EFE-DA0123193C15}"/>
              </a:ext>
            </a:extLst>
          </p:cNvPr>
          <p:cNvPicPr>
            <a:picLocks noChangeAspect="1"/>
          </p:cNvPicPr>
          <p:nvPr userDrawn="1"/>
        </p:nvPicPr>
        <p:blipFill>
          <a:blip r:embed="rId4"/>
          <a:stretch>
            <a:fillRect/>
          </a:stretch>
        </p:blipFill>
        <p:spPr>
          <a:xfrm>
            <a:off x="18110791" y="714210"/>
            <a:ext cx="4876800" cy="2184400"/>
          </a:xfrm>
          <a:prstGeom prst="rect">
            <a:avLst/>
          </a:prstGeom>
        </p:spPr>
      </p:pic>
    </p:spTree>
    <p:extLst>
      <p:ext uri="{BB962C8B-B14F-4D97-AF65-F5344CB8AC3E}">
        <p14:creationId xmlns:p14="http://schemas.microsoft.com/office/powerpoint/2010/main" val="10984336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 V2H">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1588"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F19FC6AF-1ABB-8D49-92AB-602E031C5575}"/>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4DF24D18-DFAC-854F-B349-B48D0573ACB4}"/>
              </a:ext>
            </a:extLst>
          </p:cNvPr>
          <p:cNvSpPr>
            <a:spLocks noGrp="1"/>
          </p:cNvSpPr>
          <p:nvPr>
            <p:ph type="subTitle" idx="1"/>
          </p:nvPr>
        </p:nvSpPr>
        <p:spPr>
          <a:xfrm>
            <a:off x="1645921" y="10302086"/>
            <a:ext cx="21277862" cy="2885127"/>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C2DD7ED3-2F96-014C-B711-E10DABB98192}"/>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9B7D4E75-98C4-EB40-9DD5-C481C90EB661}"/>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logo&#10;&#10;Description automatically generated">
            <a:extLst>
              <a:ext uri="{FF2B5EF4-FFF2-40B4-BE49-F238E27FC236}">
                <a16:creationId xmlns:a16="http://schemas.microsoft.com/office/drawing/2014/main" id="{F8D54D64-1833-D449-AD31-5D41BFEAA36F}"/>
              </a:ext>
            </a:extLst>
          </p:cNvPr>
          <p:cNvPicPr>
            <a:picLocks noChangeAspect="1"/>
          </p:cNvPicPr>
          <p:nvPr userDrawn="1"/>
        </p:nvPicPr>
        <p:blipFill>
          <a:blip r:embed="rId4"/>
          <a:stretch>
            <a:fillRect/>
          </a:stretch>
        </p:blipFill>
        <p:spPr>
          <a:xfrm>
            <a:off x="18110791" y="714210"/>
            <a:ext cx="4876800" cy="2184400"/>
          </a:xfrm>
          <a:prstGeom prst="rect">
            <a:avLst/>
          </a:prstGeom>
        </p:spPr>
      </p:pic>
    </p:spTree>
    <p:extLst>
      <p:ext uri="{BB962C8B-B14F-4D97-AF65-F5344CB8AC3E}">
        <p14:creationId xmlns:p14="http://schemas.microsoft.com/office/powerpoint/2010/main" val="21048452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r Section Intro Slide - V2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tretch>
            <a:fillRect/>
          </a:stretch>
        </p:blipFill>
        <p:spPr>
          <a:xfrm>
            <a:off x="1587" y="0"/>
            <a:ext cx="24384000" cy="13716000"/>
          </a:xfrm>
          <a:prstGeom prst="rect">
            <a:avLst/>
          </a:prstGeom>
        </p:spPr>
      </p:pic>
      <p:sp>
        <p:nvSpPr>
          <p:cNvPr id="8" name="Rectangle 7">
            <a:extLst>
              <a:ext uri="{FF2B5EF4-FFF2-40B4-BE49-F238E27FC236}">
                <a16:creationId xmlns:a16="http://schemas.microsoft.com/office/drawing/2014/main" id="{B725C252-3143-A14D-99A4-A007944D06F1}"/>
              </a:ext>
            </a:extLst>
          </p:cNvPr>
          <p:cNvSpPr/>
          <p:nvPr userDrawn="1"/>
        </p:nvSpPr>
        <p:spPr>
          <a:xfrm>
            <a:off x="0" y="0"/>
            <a:ext cx="24384000" cy="13716000"/>
          </a:xfrm>
          <a:prstGeom prst="rect">
            <a:avLst/>
          </a:prstGeom>
          <a:solidFill>
            <a:schemeClr val="bg1">
              <a:alpha val="80000"/>
            </a:schemeClr>
          </a:solid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191386" y="-21265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userDrawn="1">
            <p:ph type="ctrTitle" hasCustomPrompt="1"/>
          </p:nvPr>
        </p:nvSpPr>
        <p:spPr>
          <a:xfrm>
            <a:off x="1645921" y="4865210"/>
            <a:ext cx="21341670" cy="2885127"/>
          </a:xfrm>
          <a:prstGeom prst="rect">
            <a:avLst/>
          </a:prstGeom>
        </p:spPr>
        <p:txBody>
          <a:bodyPr anchor="t">
            <a:normAutofit/>
          </a:bodyPr>
          <a:lstStyle>
            <a:lvl1pPr algn="l">
              <a:defRPr sz="10000" b="1">
                <a:solidFill>
                  <a:schemeClr val="tx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3" name="Subtitle 2"/>
          <p:cNvSpPr>
            <a:spLocks noGrp="1"/>
          </p:cNvSpPr>
          <p:nvPr userDrawn="1">
            <p:ph type="subTitle" idx="1"/>
          </p:nvPr>
        </p:nvSpPr>
        <p:spPr>
          <a:xfrm>
            <a:off x="1645921" y="8390159"/>
            <a:ext cx="21277862" cy="3143079"/>
          </a:xfrm>
          <a:prstGeom prst="rect">
            <a:avLst/>
          </a:prstGeom>
        </p:spPr>
        <p:txBody>
          <a:bodyPr>
            <a:noAutofit/>
          </a:bodyPr>
          <a:lstStyle>
            <a:lvl1pPr marL="0" indent="0" algn="l">
              <a:lnSpc>
                <a:spcPct val="102000"/>
              </a:lnSpc>
              <a:buNone/>
              <a:defRPr sz="4200" b="1" baseline="0">
                <a:solidFill>
                  <a:schemeClr val="accent2">
                    <a:lumMod val="75000"/>
                  </a:schemeClr>
                </a:solidFill>
              </a:defRPr>
            </a:lvl1pPr>
            <a:lvl2pPr marL="0" indent="0" algn="l">
              <a:lnSpc>
                <a:spcPct val="110000"/>
              </a:lnSpc>
              <a:spcBef>
                <a:spcPts val="0"/>
              </a:spcBef>
              <a:spcAft>
                <a:spcPts val="600"/>
              </a:spcAft>
              <a:buNone/>
              <a:defRPr sz="2800">
                <a:solidFill>
                  <a:srgbClr val="51AF46"/>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cxnSp>
        <p:nvCxnSpPr>
          <p:cNvPr id="9" name="Straight Connector 8">
            <a:extLst>
              <a:ext uri="{FF2B5EF4-FFF2-40B4-BE49-F238E27FC236}">
                <a16:creationId xmlns:a16="http://schemas.microsoft.com/office/drawing/2014/main" id="{86C7859B-6ED4-CA41-B83B-AD41DC75AFFD}"/>
              </a:ext>
            </a:extLst>
          </p:cNvPr>
          <p:cNvCxnSpPr/>
          <p:nvPr userDrawn="1"/>
        </p:nvCxnSpPr>
        <p:spPr>
          <a:xfrm>
            <a:off x="1763704" y="3983814"/>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1EE8E4E-D508-6B45-A37A-FECAB66A760A}"/>
              </a:ext>
            </a:extLst>
          </p:cNvPr>
          <p:cNvPicPr>
            <a:picLocks noChangeAspect="1"/>
          </p:cNvPicPr>
          <p:nvPr userDrawn="1"/>
        </p:nvPicPr>
        <p:blipFill>
          <a:blip r:embed="rId3"/>
          <a:stretch>
            <a:fillRect/>
          </a:stretch>
        </p:blipFill>
        <p:spPr>
          <a:xfrm>
            <a:off x="1848900" y="1805186"/>
            <a:ext cx="4349369" cy="970003"/>
          </a:xfrm>
          <a:prstGeom prst="rect">
            <a:avLst/>
          </a:prstGeom>
        </p:spPr>
      </p:pic>
      <p:pic>
        <p:nvPicPr>
          <p:cNvPr id="10" name="Picture 9" descr="Logo&#10;&#10;Description automatically generated">
            <a:extLst>
              <a:ext uri="{FF2B5EF4-FFF2-40B4-BE49-F238E27FC236}">
                <a16:creationId xmlns:a16="http://schemas.microsoft.com/office/drawing/2014/main" id="{0D3DF0F6-EBA7-B943-854B-6865A986FDB1}"/>
              </a:ext>
            </a:extLst>
          </p:cNvPr>
          <p:cNvPicPr>
            <a:picLocks noChangeAspect="1"/>
          </p:cNvPicPr>
          <p:nvPr userDrawn="1"/>
        </p:nvPicPr>
        <p:blipFill>
          <a:blip r:embed="rId4"/>
          <a:stretch>
            <a:fillRect/>
          </a:stretch>
        </p:blipFill>
        <p:spPr>
          <a:xfrm>
            <a:off x="18924587" y="488202"/>
            <a:ext cx="5080000" cy="2235200"/>
          </a:xfrm>
          <a:prstGeom prst="rect">
            <a:avLst/>
          </a:prstGeom>
        </p:spPr>
      </p:pic>
    </p:spTree>
    <p:extLst>
      <p:ext uri="{BB962C8B-B14F-4D97-AF65-F5344CB8AC3E}">
        <p14:creationId xmlns:p14="http://schemas.microsoft.com/office/powerpoint/2010/main" val="3712120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or Section Intro Slide - V2B">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8" name="Rectangle 7">
            <a:extLst>
              <a:ext uri="{FF2B5EF4-FFF2-40B4-BE49-F238E27FC236}">
                <a16:creationId xmlns:a16="http://schemas.microsoft.com/office/drawing/2014/main" id="{B725C252-3143-A14D-99A4-A007944D06F1}"/>
              </a:ext>
            </a:extLst>
          </p:cNvPr>
          <p:cNvSpPr/>
          <p:nvPr userDrawn="1"/>
        </p:nvSpPr>
        <p:spPr>
          <a:xfrm>
            <a:off x="-8608" y="0"/>
            <a:ext cx="24384000" cy="13716000"/>
          </a:xfrm>
          <a:prstGeom prst="rect">
            <a:avLst/>
          </a:prstGeom>
          <a:solidFill>
            <a:schemeClr val="bg1">
              <a:alpha val="80000"/>
            </a:schemeClr>
          </a:solid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191386" y="-21265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userDrawn="1">
            <p:ph type="ctrTitle" hasCustomPrompt="1"/>
          </p:nvPr>
        </p:nvSpPr>
        <p:spPr>
          <a:xfrm>
            <a:off x="1645921" y="4865210"/>
            <a:ext cx="21341670" cy="2885127"/>
          </a:xfrm>
          <a:prstGeom prst="rect">
            <a:avLst/>
          </a:prstGeom>
        </p:spPr>
        <p:txBody>
          <a:bodyPr anchor="t">
            <a:normAutofit/>
          </a:bodyPr>
          <a:lstStyle>
            <a:lvl1pPr algn="l">
              <a:defRPr sz="10000" b="1">
                <a:solidFill>
                  <a:schemeClr val="tx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3" name="Subtitle 2"/>
          <p:cNvSpPr>
            <a:spLocks noGrp="1"/>
          </p:cNvSpPr>
          <p:nvPr userDrawn="1">
            <p:ph type="subTitle" idx="1"/>
          </p:nvPr>
        </p:nvSpPr>
        <p:spPr>
          <a:xfrm>
            <a:off x="1645921" y="8390159"/>
            <a:ext cx="21277862" cy="3143079"/>
          </a:xfrm>
          <a:prstGeom prst="rect">
            <a:avLst/>
          </a:prstGeom>
        </p:spPr>
        <p:txBody>
          <a:bodyPr>
            <a:noAutofit/>
          </a:bodyPr>
          <a:lstStyle>
            <a:lvl1pPr marL="0" indent="0" algn="l">
              <a:lnSpc>
                <a:spcPct val="102000"/>
              </a:lnSpc>
              <a:buNone/>
              <a:defRPr sz="4200" b="1" baseline="0">
                <a:solidFill>
                  <a:schemeClr val="accent2">
                    <a:lumMod val="75000"/>
                  </a:schemeClr>
                </a:solidFill>
              </a:defRPr>
            </a:lvl1pPr>
            <a:lvl2pPr marL="0" indent="0" algn="l">
              <a:lnSpc>
                <a:spcPct val="110000"/>
              </a:lnSpc>
              <a:spcBef>
                <a:spcPts val="0"/>
              </a:spcBef>
              <a:spcAft>
                <a:spcPts val="600"/>
              </a:spcAft>
              <a:buNone/>
              <a:defRPr sz="2800">
                <a:solidFill>
                  <a:srgbClr val="51AF46"/>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cxnSp>
        <p:nvCxnSpPr>
          <p:cNvPr id="9" name="Straight Connector 8">
            <a:extLst>
              <a:ext uri="{FF2B5EF4-FFF2-40B4-BE49-F238E27FC236}">
                <a16:creationId xmlns:a16="http://schemas.microsoft.com/office/drawing/2014/main" id="{86C7859B-6ED4-CA41-B83B-AD41DC75AFFD}"/>
              </a:ext>
            </a:extLst>
          </p:cNvPr>
          <p:cNvCxnSpPr/>
          <p:nvPr userDrawn="1"/>
        </p:nvCxnSpPr>
        <p:spPr>
          <a:xfrm>
            <a:off x="1763704" y="3983814"/>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1EE8E4E-D508-6B45-A37A-FECAB66A760A}"/>
              </a:ext>
            </a:extLst>
          </p:cNvPr>
          <p:cNvPicPr>
            <a:picLocks noChangeAspect="1"/>
          </p:cNvPicPr>
          <p:nvPr userDrawn="1"/>
        </p:nvPicPr>
        <p:blipFill>
          <a:blip r:embed="rId3"/>
          <a:stretch>
            <a:fillRect/>
          </a:stretch>
        </p:blipFill>
        <p:spPr>
          <a:xfrm>
            <a:off x="1848900" y="1805186"/>
            <a:ext cx="4349369" cy="970003"/>
          </a:xfrm>
          <a:prstGeom prst="rect">
            <a:avLst/>
          </a:prstGeom>
        </p:spPr>
      </p:pic>
      <p:pic>
        <p:nvPicPr>
          <p:cNvPr id="10" name="Picture 9" descr="Logo&#10;&#10;Description automatically generated">
            <a:extLst>
              <a:ext uri="{FF2B5EF4-FFF2-40B4-BE49-F238E27FC236}">
                <a16:creationId xmlns:a16="http://schemas.microsoft.com/office/drawing/2014/main" id="{7A0372AB-C7DC-204E-A626-89A2B5A06AFF}"/>
              </a:ext>
            </a:extLst>
          </p:cNvPr>
          <p:cNvPicPr>
            <a:picLocks noChangeAspect="1"/>
          </p:cNvPicPr>
          <p:nvPr userDrawn="1"/>
        </p:nvPicPr>
        <p:blipFill>
          <a:blip r:embed="rId4"/>
          <a:stretch>
            <a:fillRect/>
          </a:stretch>
        </p:blipFill>
        <p:spPr>
          <a:xfrm>
            <a:off x="18924587" y="488202"/>
            <a:ext cx="5080000" cy="2235200"/>
          </a:xfrm>
          <a:prstGeom prst="rect">
            <a:avLst/>
          </a:prstGeom>
        </p:spPr>
      </p:pic>
    </p:spTree>
    <p:extLst>
      <p:ext uri="{BB962C8B-B14F-4D97-AF65-F5344CB8AC3E}">
        <p14:creationId xmlns:p14="http://schemas.microsoft.com/office/powerpoint/2010/main" val="23063787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genda Slide - Early Childhoo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6" name="Straight Connector 15">
            <a:extLst>
              <a:ext uri="{FF2B5EF4-FFF2-40B4-BE49-F238E27FC236}">
                <a16:creationId xmlns:a16="http://schemas.microsoft.com/office/drawing/2014/main" id="{7FD0D614-F02A-1340-AB02-475BD84EFB7D}"/>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person, fence, woman, holding&#10;&#10;Description automatically generated">
            <a:extLst>
              <a:ext uri="{FF2B5EF4-FFF2-40B4-BE49-F238E27FC236}">
                <a16:creationId xmlns:a16="http://schemas.microsoft.com/office/drawing/2014/main" id="{D1F3BFDE-E62A-504B-807A-FE642E485A6A}"/>
              </a:ext>
            </a:extLst>
          </p:cNvPr>
          <p:cNvPicPr>
            <a:picLocks noChangeAspect="1"/>
          </p:cNvPicPr>
          <p:nvPr userDrawn="1"/>
        </p:nvPicPr>
        <p:blipFill>
          <a:blip r:embed="rId2"/>
          <a:stretch>
            <a:fill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Tree>
    <p:extLst>
      <p:ext uri="{BB962C8B-B14F-4D97-AF65-F5344CB8AC3E}">
        <p14:creationId xmlns:p14="http://schemas.microsoft.com/office/powerpoint/2010/main" val="42007119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Slide - Elementar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BB81C42C-7A9B-1C4A-8FE8-34A62E410D1A}"/>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80D5EFD5-F699-3B4D-96FC-5B437B0120D1}"/>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996F7C9F-79F1-7E4B-9F87-B8A354251298}"/>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0B0E9382-0FD5-EC4A-AE1E-667D351875E2}"/>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51C9CF33-D7F4-2C4B-9B90-300DD7AF1D88}"/>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C90222E1-B2F7-9C4A-B899-203C6ED43413}"/>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
        <p:nvSpPr>
          <p:cNvPr id="2" name="TextBox 1">
            <a:extLst>
              <a:ext uri="{FF2B5EF4-FFF2-40B4-BE49-F238E27FC236}">
                <a16:creationId xmlns:a16="http://schemas.microsoft.com/office/drawing/2014/main" id="{D4A3D9A9-F3F3-3143-AC39-778B535CEFAB}"/>
              </a:ext>
            </a:extLst>
          </p:cNvPr>
          <p:cNvSpPr txBox="1"/>
          <p:nvPr userDrawn="1"/>
        </p:nvSpPr>
        <p:spPr>
          <a:xfrm>
            <a:off x="27966838" y="-793630"/>
            <a:ext cx="184731" cy="369332"/>
          </a:xfrm>
          <a:prstGeom prst="rect">
            <a:avLst/>
          </a:prstGeom>
        </p:spPr>
        <p:txBody>
          <a:bodyPr wrap="none" rtlCol="0">
            <a:spAutoFit/>
          </a:bodyPr>
          <a:lstStyle/>
          <a:p>
            <a:pPr algn="l"/>
            <a:endParaRPr lang="en-US" dirty="0"/>
          </a:p>
        </p:txBody>
      </p:sp>
    </p:spTree>
    <p:extLst>
      <p:ext uri="{BB962C8B-B14F-4D97-AF65-F5344CB8AC3E}">
        <p14:creationId xmlns:p14="http://schemas.microsoft.com/office/powerpoint/2010/main" val="5205804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 Slide - Middle Schoo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685C0270-373A-0440-BA41-7F7966A87DE9}"/>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AD0EC4BC-9D51-C14E-A391-BCE821C48C97}"/>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DECF53F4-468C-6E4C-A27B-FAA82B36AF91}"/>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BB8524C3-4A81-384D-8E00-AA25EE25349B}"/>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A8C096EB-3467-C940-B55E-6D5F159BDBF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F9A8A8DF-09BC-4548-AF4A-FAB47E2083F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9407869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Slide - High Schoo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8E944FE5-3A6D-7C49-BD3E-DD7ED783E3AC}"/>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63AF24D4-357C-574A-8C9E-146F304A9807}"/>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1A3A8833-CB1F-804A-8ABC-4B8BDE2457D3}"/>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F7047C9-9538-5649-B053-EE0A74FB4346}"/>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644173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genda Slide - Adul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67DD4343-07C5-E14D-B828-1EA76084BFE0}"/>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A80950CE-7450-AC47-96CA-F1EAFDEA6EBF}"/>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514567F5-C8F4-5E47-A0B1-49678CB0FFD8}"/>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D1D4119-0E9D-B447-BAD0-8C8639E18272}"/>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961879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V1C">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4" name="Group 3">
            <a:extLst>
              <a:ext uri="{FF2B5EF4-FFF2-40B4-BE49-F238E27FC236}">
                <a16:creationId xmlns:a16="http://schemas.microsoft.com/office/drawing/2014/main" id="{32223DA1-D45E-F041-B195-B3C54AB5DF81}"/>
              </a:ext>
            </a:extLst>
          </p:cNvPr>
          <p:cNvGrpSpPr/>
          <p:nvPr userDrawn="1"/>
        </p:nvGrpSpPr>
        <p:grpSpPr>
          <a:xfrm>
            <a:off x="5168319" y="2213516"/>
            <a:ext cx="14050536" cy="9288966"/>
            <a:chOff x="5168319" y="2213516"/>
            <a:chExt cx="14050536" cy="9288966"/>
          </a:xfrm>
        </p:grpSpPr>
        <p:sp>
          <p:nvSpPr>
            <p:cNvPr id="8" name="Rectangle 7">
              <a:extLst>
                <a:ext uri="{FF2B5EF4-FFF2-40B4-BE49-F238E27FC236}">
                  <a16:creationId xmlns:a16="http://schemas.microsoft.com/office/drawing/2014/main" id="{B725C252-3143-A14D-99A4-A007944D06F1}"/>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ctrTitle"/>
          </p:nvPr>
        </p:nvSpPr>
        <p:spPr>
          <a:xfrm>
            <a:off x="6322422" y="5166437"/>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3" name="Subtitle 2"/>
          <p:cNvSpPr>
            <a:spLocks noGrp="1"/>
          </p:cNvSpPr>
          <p:nvPr userDrawn="1">
            <p:ph type="subTitle" idx="1" hasCustomPrompt="1"/>
          </p:nvPr>
        </p:nvSpPr>
        <p:spPr>
          <a:xfrm>
            <a:off x="6322422" y="8334104"/>
            <a:ext cx="11691257" cy="2808514"/>
          </a:xfrm>
          <a:prstGeom prst="rect">
            <a:avLst/>
          </a:prstGeom>
        </p:spPr>
        <p:txBody>
          <a:bodyPr vert="horz" lIns="91440" tIns="45720" rIns="91440" bIns="45720" rtlCol="0">
            <a:normAutofit/>
          </a:bodyPr>
          <a:lstStyle>
            <a:lvl1pPr marL="0" indent="0" algn="ctr" defTabSz="1828800" rtl="0" eaLnBrk="1" latinLnBrk="0" hangingPunct="1">
              <a:lnSpc>
                <a:spcPct val="100000"/>
              </a:lnSpc>
              <a:spcBef>
                <a:spcPts val="1400"/>
              </a:spcBef>
              <a:spcAft>
                <a:spcPts val="800"/>
              </a:spcAft>
              <a:buFont typeface="+mj-lt"/>
              <a:buNone/>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0" name="Picture 9">
            <a:extLst>
              <a:ext uri="{FF2B5EF4-FFF2-40B4-BE49-F238E27FC236}">
                <a16:creationId xmlns:a16="http://schemas.microsoft.com/office/drawing/2014/main" id="{80F0A08F-D82E-9E4E-A940-9BB986F0DB11}"/>
              </a:ext>
            </a:extLst>
          </p:cNvPr>
          <p:cNvPicPr>
            <a:picLocks noChangeAspect="1"/>
          </p:cNvPicPr>
          <p:nvPr userDrawn="1"/>
        </p:nvPicPr>
        <p:blipFill>
          <a:blip r:embed="rId3"/>
          <a:stretch>
            <a:fillRect/>
          </a:stretch>
        </p:blipFill>
        <p:spPr>
          <a:xfrm>
            <a:off x="10147073" y="3151223"/>
            <a:ext cx="4093028" cy="924232"/>
          </a:xfrm>
          <a:prstGeom prst="rect">
            <a:avLst/>
          </a:prstGeom>
        </p:spPr>
      </p:pic>
    </p:spTree>
    <p:extLst>
      <p:ext uri="{BB962C8B-B14F-4D97-AF65-F5344CB8AC3E}">
        <p14:creationId xmlns:p14="http://schemas.microsoft.com/office/powerpoint/2010/main" val="32606868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Agenda Slide - Infa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67DD4343-07C5-E14D-B828-1EA76084BFE0}"/>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A80950CE-7450-AC47-96CA-F1EAFDEA6EBF}"/>
              </a:ext>
            </a:extLst>
          </p:cNvPr>
          <p:cNvSpPr>
            <a:spLocks noGrp="1"/>
          </p:cNvSpPr>
          <p:nvPr>
            <p:ph sz="quarter" idx="13" hasCustomPrompt="1"/>
          </p:nvPr>
        </p:nvSpPr>
        <p:spPr>
          <a:xfrm>
            <a:off x="8751389" y="6025016"/>
            <a:ext cx="13928231" cy="5241277"/>
          </a:xfrm>
          <a:prstGeom prst="rect">
            <a:avLst/>
          </a:prstGeom>
        </p:spPr>
        <p:txBody>
          <a:bodyPr>
            <a:norm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514567F5-C8F4-5E47-A0B1-49678CB0FFD8}"/>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D1D4119-0E9D-B447-BAD0-8C8639E18272}"/>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461319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Agenda Slide - Infant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67DD4343-07C5-E14D-B828-1EA76084BFE0}"/>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A80950CE-7450-AC47-96CA-F1EAFDEA6EBF}"/>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514567F5-C8F4-5E47-A0B1-49678CB0FFD8}"/>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D1D4119-0E9D-B447-BAD0-8C8639E18272}"/>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4634652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Intro Slide - V1A">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C324A561-198F-5546-92CF-90D8838BA7DE}"/>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5" name="Text Placeholder 4">
            <a:extLst>
              <a:ext uri="{FF2B5EF4-FFF2-40B4-BE49-F238E27FC236}">
                <a16:creationId xmlns:a16="http://schemas.microsoft.com/office/drawing/2014/main" id="{F78048B6-E825-6C48-93FA-12979CC8DD77}"/>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7" name="Text Placeholder 6">
            <a:extLst>
              <a:ext uri="{FF2B5EF4-FFF2-40B4-BE49-F238E27FC236}">
                <a16:creationId xmlns:a16="http://schemas.microsoft.com/office/drawing/2014/main" id="{A44BC0C4-5994-6243-8BB6-FF1D97CA5A25}"/>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6" name="Straight Connector 15">
            <a:extLst>
              <a:ext uri="{FF2B5EF4-FFF2-40B4-BE49-F238E27FC236}">
                <a16:creationId xmlns:a16="http://schemas.microsoft.com/office/drawing/2014/main" id="{29969A35-C4A1-9D47-A2CB-CE3A0A4DE1B4}"/>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BADD9B2-8F6D-E44B-86B9-DA2C3B90C5EE}"/>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5413450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Intro Slide - V1B">
    <p:spTree>
      <p:nvGrpSpPr>
        <p:cNvPr id="1" name=""/>
        <p:cNvGrpSpPr/>
        <p:nvPr/>
      </p:nvGrpSpPr>
      <p:grpSpPr>
        <a:xfrm>
          <a:off x="0" y="0"/>
          <a:ext cx="0" cy="0"/>
          <a:chOff x="0" y="0"/>
          <a:chExt cx="0" cy="0"/>
        </a:xfrm>
      </p:grpSpPr>
      <p:pic>
        <p:nvPicPr>
          <p:cNvPr id="6" name="Picture 5" descr="A picture containing person, indoor, sitting, laptop&#10;&#10;Description automatically generated">
            <a:extLst>
              <a:ext uri="{FF2B5EF4-FFF2-40B4-BE49-F238E27FC236}">
                <a16:creationId xmlns:a16="http://schemas.microsoft.com/office/drawing/2014/main" id="{458ECE1C-FA52-C94C-983F-FD1CDBEBD76D}"/>
              </a:ext>
            </a:extLst>
          </p:cNvPr>
          <p:cNvPicPr>
            <a:picLocks noChangeAspect="1"/>
          </p:cNvPicPr>
          <p:nvPr userDrawn="1"/>
        </p:nvPicPr>
        <p:blipFill>
          <a:blip r:embed="rId2"/>
          <a:stretch>
            <a:fillRect/>
          </a:stretch>
        </p:blipFill>
        <p:spPr>
          <a:xfrm>
            <a:off x="-1" y="-35408"/>
            <a:ext cx="12223473" cy="13751407"/>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F0977F4B-672A-B346-B6F7-1C065EC52D86}"/>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A6CBB0EC-434C-124A-8B12-07AA3D42DBEF}"/>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82BD38A2-A895-A04B-A953-E0C478FC49F8}"/>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F49801D0-B840-D440-A916-467A7CB666EE}"/>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4D26DA-4F33-164E-9DFE-75AB7ED62897}"/>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8131361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Intro Slide - V1C">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0D8F1464-291D-1943-AE70-12BEF12D1066}"/>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414E1B2B-BACD-5A4D-9FFB-2A3C02DF8289}"/>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69656662-C8AA-6E4E-8D49-5C380588509B}"/>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C303A435-A2EF-3C48-82C5-D8394FD681A9}"/>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C5BE700-036B-3A48-899B-760AC771A6A0}"/>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1270762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Intro Slide - V1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4F00D45D-9AE3-8648-A777-8F49E6F381DF}"/>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9EA93C37-5DC6-1F47-838E-DEB176E76804}"/>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8065421E-A998-424D-AA69-DB2A3EB95D75}"/>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7857FCF2-08B8-5E4E-967E-EA48A72847E9}"/>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768AC1D-44DA-264A-B16F-C929CFDD44FC}"/>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5405858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Intro Slide - V1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9E02DCE8-1BC8-AC48-9DD1-4F4E58EBD9BA}"/>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D7223B5D-8A3B-014E-B7A3-5F2F8FE676D9}"/>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B677A4FC-1FDC-E740-8A1C-E5F802BEE0F5}"/>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A38E06CC-1BCF-E949-8A09-5972FDA586F7}"/>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AC5AE11-A911-B140-8DCE-F2AD8A4ED9BE}"/>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874806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ection Intro Slide - V1F">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9E02DCE8-1BC8-AC48-9DD1-4F4E58EBD9BA}"/>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D7223B5D-8A3B-014E-B7A3-5F2F8FE676D9}"/>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B677A4FC-1FDC-E740-8A1C-E5F802BEE0F5}"/>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A38E06CC-1BCF-E949-8A09-5972FDA586F7}"/>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AC5AE11-A911-B140-8DCE-F2AD8A4ED9BE}"/>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0999061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Intro Slide - V2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pic>
        <p:nvPicPr>
          <p:cNvPr id="23" name="Picture 22">
            <a:extLst>
              <a:ext uri="{FF2B5EF4-FFF2-40B4-BE49-F238E27FC236}">
                <a16:creationId xmlns:a16="http://schemas.microsoft.com/office/drawing/2014/main" id="{84507E94-B4D7-8945-933A-776AD662837C}"/>
              </a:ext>
            </a:extLst>
          </p:cNvPr>
          <p:cNvPicPr>
            <a:picLocks noChangeAspect="1"/>
          </p:cNvPicPr>
          <p:nvPr userDrawn="1"/>
        </p:nvPicPr>
        <p:blipFill>
          <a:blip r:embed="rId3"/>
          <a:srcRect/>
          <a:stretch/>
        </p:blipFill>
        <p:spPr>
          <a:xfrm>
            <a:off x="1766662" y="1555198"/>
            <a:ext cx="3833743" cy="865684"/>
          </a:xfrm>
          <a:prstGeom prst="rect">
            <a:avLst/>
          </a:prstGeom>
        </p:spPr>
      </p:pic>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9C5A8921-97EA-5D48-972F-C3347D12F3CC}"/>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6A8368F1-010B-AB48-BB2A-4E4D4944FF6C}"/>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AE915D0B-3512-E44D-BB48-4E904EA5B104}"/>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1" name="Picture 10" descr="Logo&#10;&#10;Description automatically generated">
            <a:extLst>
              <a:ext uri="{FF2B5EF4-FFF2-40B4-BE49-F238E27FC236}">
                <a16:creationId xmlns:a16="http://schemas.microsoft.com/office/drawing/2014/main" id="{72194BE4-F68D-3F4B-912C-7144F77980FC}"/>
              </a:ext>
            </a:extLst>
          </p:cNvPr>
          <p:cNvPicPr>
            <a:picLocks noChangeAspect="1"/>
          </p:cNvPicPr>
          <p:nvPr userDrawn="1"/>
        </p:nvPicPr>
        <p:blipFill>
          <a:blip r:embed="rId4"/>
          <a:stretch>
            <a:fillRect/>
          </a:stretch>
        </p:blipFill>
        <p:spPr>
          <a:xfrm>
            <a:off x="18924587" y="488202"/>
            <a:ext cx="5080000" cy="2235200"/>
          </a:xfrm>
          <a:prstGeom prst="rect">
            <a:avLst/>
          </a:prstGeom>
        </p:spPr>
      </p:pic>
    </p:spTree>
    <p:extLst>
      <p:ext uri="{BB962C8B-B14F-4D97-AF65-F5344CB8AC3E}">
        <p14:creationId xmlns:p14="http://schemas.microsoft.com/office/powerpoint/2010/main" val="5728480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Intro Slide - V2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84507E94-B4D7-8945-933A-776AD662837C}"/>
              </a:ext>
            </a:extLst>
          </p:cNvPr>
          <p:cNvPicPr>
            <a:picLocks noChangeAspect="1"/>
          </p:cNvPicPr>
          <p:nvPr userDrawn="1"/>
        </p:nvPicPr>
        <p:blipFill>
          <a:blip r:embed="rId3"/>
          <a:srcRect/>
          <a:stretch/>
        </p:blipFill>
        <p:spPr>
          <a:xfrm>
            <a:off x="1766662" y="1555198"/>
            <a:ext cx="3833743" cy="865684"/>
          </a:xfrm>
          <a:prstGeom prst="rect">
            <a:avLst/>
          </a:prstGeom>
          <a:effectLst>
            <a:outerShdw blurRad="101600" dist="101600" dir="2700000" algn="tl" rotWithShape="0">
              <a:prstClr val="black">
                <a:alpha val="20000"/>
              </a:prstClr>
            </a:outerShdw>
          </a:effectLst>
        </p:spPr>
      </p:pic>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3E0F194A-F74D-E64A-8194-CFBFB724188D}"/>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251B3CC7-BCEE-E94A-8062-1784247C2EBD}"/>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14759974-A814-0F43-99E3-03B97A7B4D8D}"/>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C8C9A18F-194B-D846-A197-8E12A2527A38}"/>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pic>
        <p:nvPicPr>
          <p:cNvPr id="14" name="Picture 13" descr="Logo&#10;&#10;Description automatically generated">
            <a:extLst>
              <a:ext uri="{FF2B5EF4-FFF2-40B4-BE49-F238E27FC236}">
                <a16:creationId xmlns:a16="http://schemas.microsoft.com/office/drawing/2014/main" id="{AD581671-A598-EF4D-AD00-657D7C40EE22}"/>
              </a:ext>
            </a:extLst>
          </p:cNvPr>
          <p:cNvPicPr>
            <a:picLocks noChangeAspect="1"/>
          </p:cNvPicPr>
          <p:nvPr userDrawn="1"/>
        </p:nvPicPr>
        <p:blipFill>
          <a:blip r:embed="rId4"/>
          <a:stretch>
            <a:fillRect/>
          </a:stretch>
        </p:blipFill>
        <p:spPr>
          <a:xfrm>
            <a:off x="18924587" y="488202"/>
            <a:ext cx="5080000" cy="2235200"/>
          </a:xfrm>
          <a:prstGeom prst="rect">
            <a:avLst/>
          </a:prstGeom>
        </p:spPr>
      </p:pic>
    </p:spTree>
    <p:extLst>
      <p:ext uri="{BB962C8B-B14F-4D97-AF65-F5344CB8AC3E}">
        <p14:creationId xmlns:p14="http://schemas.microsoft.com/office/powerpoint/2010/main" val="3176132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V1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4" name="Group 3">
            <a:extLst>
              <a:ext uri="{FF2B5EF4-FFF2-40B4-BE49-F238E27FC236}">
                <a16:creationId xmlns:a16="http://schemas.microsoft.com/office/drawing/2014/main" id="{32223DA1-D45E-F041-B195-B3C54AB5DF81}"/>
              </a:ext>
            </a:extLst>
          </p:cNvPr>
          <p:cNvGrpSpPr/>
          <p:nvPr userDrawn="1"/>
        </p:nvGrpSpPr>
        <p:grpSpPr>
          <a:xfrm>
            <a:off x="8426908" y="2529400"/>
            <a:ext cx="14050536" cy="9288966"/>
            <a:chOff x="5168319" y="2213516"/>
            <a:chExt cx="14050536" cy="9288966"/>
          </a:xfrm>
        </p:grpSpPr>
        <p:sp>
          <p:nvSpPr>
            <p:cNvPr id="8" name="Rectangle 7">
              <a:extLst>
                <a:ext uri="{FF2B5EF4-FFF2-40B4-BE49-F238E27FC236}">
                  <a16:creationId xmlns:a16="http://schemas.microsoft.com/office/drawing/2014/main" id="{B725C252-3143-A14D-99A4-A007944D06F1}"/>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3" name="Subtitle 2"/>
          <p:cNvSpPr>
            <a:spLocks noGrp="1"/>
          </p:cNvSpPr>
          <p:nvPr userDrawn="1">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0" name="Picture 9">
            <a:extLst>
              <a:ext uri="{FF2B5EF4-FFF2-40B4-BE49-F238E27FC236}">
                <a16:creationId xmlns:a16="http://schemas.microsoft.com/office/drawing/2014/main" id="{80F0A08F-D82E-9E4E-A940-9BB986F0DB11}"/>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2783456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Intro Slide - V2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3425B2DD-E8D8-BC49-A2FA-411D0E3C89C7}"/>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D8F4B7E-4AAD-B849-8A12-EFBC2204D782}"/>
              </a:ext>
            </a:extLst>
          </p:cNvPr>
          <p:cNvPicPr>
            <a:picLocks noChangeAspect="1"/>
          </p:cNvPicPr>
          <p:nvPr userDrawn="1"/>
        </p:nvPicPr>
        <p:blipFill>
          <a:blip r:embed="rId3"/>
          <a:srcRect/>
          <a:stretch/>
        </p:blipFill>
        <p:spPr>
          <a:xfrm>
            <a:off x="1766662" y="882339"/>
            <a:ext cx="3833743" cy="865684"/>
          </a:xfrm>
          <a:prstGeom prst="rect">
            <a:avLst/>
          </a:prstGeom>
          <a:effectLst>
            <a:outerShdw blurRad="101600" dist="101600" dir="2700000" algn="tl" rotWithShape="0">
              <a:prstClr val="black">
                <a:alpha val="20000"/>
              </a:prstClr>
            </a:outerShdw>
          </a:effectLst>
        </p:spPr>
      </p:pic>
    </p:spTree>
    <p:extLst>
      <p:ext uri="{BB962C8B-B14F-4D97-AF65-F5344CB8AC3E}">
        <p14:creationId xmlns:p14="http://schemas.microsoft.com/office/powerpoint/2010/main" val="27222989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Intro Slide - V2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pic>
        <p:nvPicPr>
          <p:cNvPr id="23" name="Picture 22">
            <a:extLst>
              <a:ext uri="{FF2B5EF4-FFF2-40B4-BE49-F238E27FC236}">
                <a16:creationId xmlns:a16="http://schemas.microsoft.com/office/drawing/2014/main" id="{84507E94-B4D7-8945-933A-776AD662837C}"/>
              </a:ext>
            </a:extLst>
          </p:cNvPr>
          <p:cNvPicPr>
            <a:picLocks noChangeAspect="1"/>
          </p:cNvPicPr>
          <p:nvPr userDrawn="1"/>
        </p:nvPicPr>
        <p:blipFill>
          <a:blip r:embed="rId3"/>
          <a:srcRect/>
          <a:stretch/>
        </p:blipFill>
        <p:spPr>
          <a:xfrm>
            <a:off x="1766662" y="1555198"/>
            <a:ext cx="3833743" cy="865684"/>
          </a:xfrm>
          <a:prstGeom prst="rect">
            <a:avLst/>
          </a:prstGeom>
        </p:spPr>
      </p:pic>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C02E1FFC-12CE-7D40-B0C2-853338CBC55F}"/>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54B4861D-1833-2642-B1A3-0390069210FB}"/>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1915A614-4CD1-774F-91CA-0186A984C8F4}"/>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17543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Intro Slide - V2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2" name="Picture 11">
            <a:extLst>
              <a:ext uri="{FF2B5EF4-FFF2-40B4-BE49-F238E27FC236}">
                <a16:creationId xmlns:a16="http://schemas.microsoft.com/office/drawing/2014/main" id="{B9A0FC65-82A3-2541-A132-E24CE3AC0454}"/>
              </a:ext>
            </a:extLst>
          </p:cNvPr>
          <p:cNvPicPr>
            <a:picLocks noChangeAspect="1"/>
          </p:cNvPicPr>
          <p:nvPr userDrawn="1"/>
        </p:nvPicPr>
        <p:blipFill>
          <a:blip r:embed="rId3"/>
          <a:srcRect/>
          <a:stretch/>
        </p:blipFill>
        <p:spPr>
          <a:xfrm>
            <a:off x="1766662" y="1555198"/>
            <a:ext cx="3833743" cy="865684"/>
          </a:xfrm>
          <a:prstGeom prst="rect">
            <a:avLst/>
          </a:prstGeom>
          <a:effectLst>
            <a:outerShdw blurRad="101600" dist="101600" dir="2700000" algn="tl" rotWithShape="0">
              <a:prstClr val="black">
                <a:alpha val="20000"/>
              </a:prstClr>
            </a:outerShdw>
          </a:effectLst>
        </p:spPr>
      </p:pic>
      <p:sp>
        <p:nvSpPr>
          <p:cNvPr id="13" name="Title 1">
            <a:extLst>
              <a:ext uri="{FF2B5EF4-FFF2-40B4-BE49-F238E27FC236}">
                <a16:creationId xmlns:a16="http://schemas.microsoft.com/office/drawing/2014/main" id="{60D8FAC9-4D8A-EB4C-97BC-382E786007DD}"/>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6" name="Content Placeholder 13">
            <a:extLst>
              <a:ext uri="{FF2B5EF4-FFF2-40B4-BE49-F238E27FC236}">
                <a16:creationId xmlns:a16="http://schemas.microsoft.com/office/drawing/2014/main" id="{9B725B4F-7EEF-D842-9114-1424C9C1836A}"/>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7" name="Straight Connector 16">
            <a:extLst>
              <a:ext uri="{FF2B5EF4-FFF2-40B4-BE49-F238E27FC236}">
                <a16:creationId xmlns:a16="http://schemas.microsoft.com/office/drawing/2014/main" id="{C2B96A7A-BF2C-794C-B335-66A757B1BF11}"/>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34894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Intro Slide - V2F">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pic>
        <p:nvPicPr>
          <p:cNvPr id="23" name="Picture 22">
            <a:extLst>
              <a:ext uri="{FF2B5EF4-FFF2-40B4-BE49-F238E27FC236}">
                <a16:creationId xmlns:a16="http://schemas.microsoft.com/office/drawing/2014/main" id="{84507E94-B4D7-8945-933A-776AD662837C}"/>
              </a:ext>
            </a:extLst>
          </p:cNvPr>
          <p:cNvPicPr>
            <a:picLocks noChangeAspect="1"/>
          </p:cNvPicPr>
          <p:nvPr userDrawn="1"/>
        </p:nvPicPr>
        <p:blipFill>
          <a:blip r:embed="rId3"/>
          <a:srcRect/>
          <a:stretch/>
        </p:blipFill>
        <p:spPr>
          <a:xfrm>
            <a:off x="1766662" y="1555198"/>
            <a:ext cx="3833743" cy="865684"/>
          </a:xfrm>
          <a:prstGeom prst="rect">
            <a:avLst/>
          </a:prstGeom>
        </p:spPr>
      </p:pic>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E7FF8E8A-07EA-2143-B066-730FB98B5E71}"/>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B1B54B6A-7200-7949-8A4C-20C45EFFE793}"/>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01A051AB-F544-AF40-8AEA-DCEE91265099}"/>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71361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Intro Slide - V2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E7FF8E8A-07EA-2143-B066-730FB98B5E71}"/>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B1B54B6A-7200-7949-8A4C-20C45EFFE793}"/>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01A051AB-F544-AF40-8AEA-DCEE91265099}"/>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9ACE1A8-C1B8-2C48-B6F2-722C5311AD41}"/>
              </a:ext>
            </a:extLst>
          </p:cNvPr>
          <p:cNvPicPr>
            <a:picLocks noChangeAspect="1"/>
          </p:cNvPicPr>
          <p:nvPr userDrawn="1"/>
        </p:nvPicPr>
        <p:blipFill>
          <a:blip r:embed="rId3"/>
          <a:srcRect/>
          <a:stretch/>
        </p:blipFill>
        <p:spPr>
          <a:xfrm>
            <a:off x="1766662" y="1555198"/>
            <a:ext cx="3833743" cy="865684"/>
          </a:xfrm>
          <a:prstGeom prst="rect">
            <a:avLst/>
          </a:prstGeom>
          <a:effectLst>
            <a:outerShdw blurRad="101600" dist="101600" dir="2700000" algn="tl" rotWithShape="0">
              <a:prstClr val="black">
                <a:alpha val="20000"/>
              </a:prstClr>
            </a:outerShdw>
          </a:effectLst>
        </p:spPr>
      </p:pic>
    </p:spTree>
    <p:extLst>
      <p:ext uri="{BB962C8B-B14F-4D97-AF65-F5344CB8AC3E}">
        <p14:creationId xmlns:p14="http://schemas.microsoft.com/office/powerpoint/2010/main" val="31995278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Section Intro Slide - V2H">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E7FF8E8A-07EA-2143-B066-730FB98B5E71}"/>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B1B54B6A-7200-7949-8A4C-20C45EFFE793}"/>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01A051AB-F544-AF40-8AEA-DCEE91265099}"/>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9ACE1A8-C1B8-2C48-B6F2-722C5311AD41}"/>
              </a:ext>
            </a:extLst>
          </p:cNvPr>
          <p:cNvPicPr>
            <a:picLocks noChangeAspect="1"/>
          </p:cNvPicPr>
          <p:nvPr userDrawn="1"/>
        </p:nvPicPr>
        <p:blipFill>
          <a:blip r:embed="rId3"/>
          <a:srcRect/>
          <a:stretch/>
        </p:blipFill>
        <p:spPr>
          <a:xfrm>
            <a:off x="1766662" y="1555198"/>
            <a:ext cx="3833743" cy="865684"/>
          </a:xfrm>
          <a:prstGeom prst="rect">
            <a:avLst/>
          </a:prstGeom>
          <a:effectLst>
            <a:outerShdw blurRad="101600" dist="101600" dir="2700000" algn="tl" rotWithShape="0">
              <a:prstClr val="black">
                <a:alpha val="20000"/>
              </a:prstClr>
            </a:outerShdw>
          </a:effectLst>
        </p:spPr>
      </p:pic>
    </p:spTree>
    <p:extLst>
      <p:ext uri="{BB962C8B-B14F-4D97-AF65-F5344CB8AC3E}">
        <p14:creationId xmlns:p14="http://schemas.microsoft.com/office/powerpoint/2010/main" val="39897424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Slide - V3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8" name="Straight Connector 7">
            <a:extLst>
              <a:ext uri="{FF2B5EF4-FFF2-40B4-BE49-F238E27FC236}">
                <a16:creationId xmlns:a16="http://schemas.microsoft.com/office/drawing/2014/main" id="{2A9E626A-93E4-C742-AE1E-4BC6D9ADB256}"/>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74E6E17-0C00-0D4B-A17E-3D74712E3268}"/>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10" name="Rectangle 9">
            <a:extLst>
              <a:ext uri="{FF2B5EF4-FFF2-40B4-BE49-F238E27FC236}">
                <a16:creationId xmlns:a16="http://schemas.microsoft.com/office/drawing/2014/main" id="{8E9212B5-6A3E-344A-B8F5-9FCB9F1A1C76}"/>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C497A33F-B961-424F-AB11-D5F5DA6AD1C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2" name="Slide Number Placeholder 5">
            <a:extLst>
              <a:ext uri="{FF2B5EF4-FFF2-40B4-BE49-F238E27FC236}">
                <a16:creationId xmlns:a16="http://schemas.microsoft.com/office/drawing/2014/main" id="{836C4C1D-5839-B14A-9D3F-9F82C3EF6D0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4145743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Slide - V3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22F5990-62C5-6D4C-9595-F3472A94BE62}"/>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1145565D-4B7C-9D45-AD95-8E8D306FCF99}"/>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A7A78B7A-F45B-224A-991B-DC2B90A250ED}"/>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ACFC3319-5D17-E343-A643-0CCC2184BB57}"/>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51727AEF-C9AC-8F45-86B3-9FA35EE07888}"/>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D2414214-6C25-F94B-9294-718714B2A34F}"/>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44D8D721-E17E-724B-806C-17AC4D5549CA}"/>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9817811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Slide - V3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B5AAC7E2-F509-924F-BD6B-04F6BAB749D0}"/>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5C152B7A-ABAD-DE48-8B7D-04E5BC9C1015}"/>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A83B79CD-098D-FC4F-AD08-AF78E44CB3CE}"/>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56EC213E-B830-A141-9794-D148E75D9254}"/>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1DABD715-7301-3B47-8EF9-01B3AD7CB8B8}"/>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EC0DA12C-A2EE-8E4E-A69A-B9AC31946398}"/>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C511FEEC-A100-D54F-9F1A-33D5EB21FFF0}"/>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1904140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Slide - V3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D96F178-B698-534C-8170-525C9AA53426}"/>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C82ACFE8-E0C0-0148-82A3-3E23F195F49D}"/>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955E0BD2-230F-854F-84A4-4318C42A129E}"/>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4410224D-2CD3-F94F-BEF1-DBADF1331C8D}"/>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42E0DB83-93BA-6349-B071-313CA7D4E08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A98E650A-6CAF-574B-BB6F-0AC5AA856D3C}"/>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EBE1B9DE-50E0-094D-9706-2D481BFB687B}"/>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149730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V1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flipH="1">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3894952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Slide - V3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E058EE2F-8BAE-934B-B9CE-EC50A2A654F0}"/>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7934F841-DF30-F141-A37E-7C0D113F1530}"/>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C6E325D6-0791-B543-A18E-7CD1EDCA90EE}"/>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F4D7273-8A1B-9341-A417-50FD96F4491B}"/>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21" name="Rectangle 20">
            <a:extLst>
              <a:ext uri="{FF2B5EF4-FFF2-40B4-BE49-F238E27FC236}">
                <a16:creationId xmlns:a16="http://schemas.microsoft.com/office/drawing/2014/main" id="{26937A9E-AEB3-A24B-9215-9885180ADD48}"/>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281B425D-A17B-244C-B0D9-F0B6A3F18B45}"/>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3" name="Slide Number Placeholder 5">
            <a:extLst>
              <a:ext uri="{FF2B5EF4-FFF2-40B4-BE49-F238E27FC236}">
                <a16:creationId xmlns:a16="http://schemas.microsoft.com/office/drawing/2014/main" id="{0EA4EB3A-A5A3-B742-A07C-7F7DBBE2A09E}"/>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3772027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Section Slide - V3F">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E058EE2F-8BAE-934B-B9CE-EC50A2A654F0}"/>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7934F841-DF30-F141-A37E-7C0D113F1530}"/>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C6E325D6-0791-B543-A18E-7CD1EDCA90EE}"/>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F4D7273-8A1B-9341-A417-50FD96F4491B}"/>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21" name="Rectangle 20">
            <a:extLst>
              <a:ext uri="{FF2B5EF4-FFF2-40B4-BE49-F238E27FC236}">
                <a16:creationId xmlns:a16="http://schemas.microsoft.com/office/drawing/2014/main" id="{26937A9E-AEB3-A24B-9215-9885180ADD48}"/>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281B425D-A17B-244C-B0D9-F0B6A3F18B45}"/>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3" name="Slide Number Placeholder 5">
            <a:extLst>
              <a:ext uri="{FF2B5EF4-FFF2-40B4-BE49-F238E27FC236}">
                <a16:creationId xmlns:a16="http://schemas.microsoft.com/office/drawing/2014/main" id="{0EA4EB3A-A5A3-B742-A07C-7F7DBBE2A09E}"/>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9200316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Intro or Statement Slide - V1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EDFC7-A507-254F-AB85-442F452199E7}"/>
              </a:ext>
            </a:extLst>
          </p:cNvPr>
          <p:cNvPicPr>
            <a:picLocks noChangeAspect="1"/>
          </p:cNvPicPr>
          <p:nvPr userDrawn="1"/>
        </p:nvPicPr>
        <p:blipFill>
          <a:blip r:embed="rId2"/>
          <a:stretch>
            <a:fillRect/>
          </a:stretch>
        </p:blipFill>
        <p:spPr>
          <a:xfrm>
            <a:off x="793" y="0"/>
            <a:ext cx="24384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1588" y="0"/>
            <a:ext cx="24388763"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a:ln>
            <a:noFill/>
          </a:ln>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sp>
        <p:nvSpPr>
          <p:cNvPr id="2" name="Title 1"/>
          <p:cNvSpPr>
            <a:spLocks noGrp="1"/>
          </p:cNvSpPr>
          <p:nvPr>
            <p:ph type="title" hasCustomPrompt="1"/>
          </p:nvPr>
        </p:nvSpPr>
        <p:spPr>
          <a:xfrm>
            <a:off x="1763703" y="7121431"/>
            <a:ext cx="20713911" cy="5189418"/>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This is a statement slide. Use to make a highlight point or start a new section. It should be brief.</a:t>
            </a:r>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CF936D0-9721-1442-B12D-50C574B9C410}"/>
              </a:ext>
            </a:extLst>
          </p:cNvPr>
          <p:cNvPicPr>
            <a:picLocks noChangeAspect="1"/>
          </p:cNvPicPr>
          <p:nvPr userDrawn="1"/>
        </p:nvPicPr>
        <p:blipFill>
          <a:blip r:embed="rId3"/>
          <a:stretch>
            <a:fillRect/>
          </a:stretch>
        </p:blipFill>
        <p:spPr>
          <a:xfrm>
            <a:off x="19567072" y="679605"/>
            <a:ext cx="4093028" cy="924232"/>
          </a:xfrm>
          <a:prstGeom prst="rect">
            <a:avLst/>
          </a:prstGeom>
        </p:spPr>
      </p:pic>
      <p:cxnSp>
        <p:nvCxnSpPr>
          <p:cNvPr id="9" name="Straight Connector 8">
            <a:extLst>
              <a:ext uri="{FF2B5EF4-FFF2-40B4-BE49-F238E27FC236}">
                <a16:creationId xmlns:a16="http://schemas.microsoft.com/office/drawing/2014/main" id="{7FB264A2-FBB2-7E46-BCFE-9650E6BFD7FB}"/>
              </a:ext>
            </a:extLst>
          </p:cNvPr>
          <p:cNvCxnSpPr>
            <a:cxnSpLocks/>
          </p:cNvCxnSpPr>
          <p:nvPr userDrawn="1"/>
        </p:nvCxnSpPr>
        <p:spPr>
          <a:xfrm>
            <a:off x="1763704" y="6692733"/>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1" name="Picture 10" descr="Logo&#10;&#10;Description automatically generated">
            <a:extLst>
              <a:ext uri="{FF2B5EF4-FFF2-40B4-BE49-F238E27FC236}">
                <a16:creationId xmlns:a16="http://schemas.microsoft.com/office/drawing/2014/main" id="{13E4852C-12CD-FB45-8229-23CAE13650AA}"/>
              </a:ext>
            </a:extLst>
          </p:cNvPr>
          <p:cNvPicPr>
            <a:picLocks noChangeAspect="1"/>
          </p:cNvPicPr>
          <p:nvPr userDrawn="1"/>
        </p:nvPicPr>
        <p:blipFill>
          <a:blip r:embed="rId4"/>
          <a:stretch>
            <a:fillRect/>
          </a:stretch>
        </p:blipFill>
        <p:spPr>
          <a:xfrm>
            <a:off x="483325" y="581136"/>
            <a:ext cx="5080000" cy="2235200"/>
          </a:xfrm>
          <a:prstGeom prst="rect">
            <a:avLst/>
          </a:prstGeom>
        </p:spPr>
      </p:pic>
    </p:spTree>
    <p:extLst>
      <p:ext uri="{BB962C8B-B14F-4D97-AF65-F5344CB8AC3E}">
        <p14:creationId xmlns:p14="http://schemas.microsoft.com/office/powerpoint/2010/main" val="16946672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Intro or Statement Slide - V1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EDFC7-A507-254F-AB85-442F452199E7}"/>
              </a:ext>
            </a:extLst>
          </p:cNvPr>
          <p:cNvPicPr>
            <a:picLocks noChangeAspect="1"/>
          </p:cNvPicPr>
          <p:nvPr userDrawn="1"/>
        </p:nvPicPr>
        <p:blipFill>
          <a:blip r:embed="rId2"/>
          <a:srcRect/>
          <a:stretch/>
        </p:blipFill>
        <p:spPr>
          <a:xfrm>
            <a:off x="793" y="0"/>
            <a:ext cx="24384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0" y="0"/>
            <a:ext cx="24388763"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a:ln>
            <a:noFill/>
          </a:ln>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CF936D0-9721-1442-B12D-50C574B9C410}"/>
              </a:ext>
            </a:extLst>
          </p:cNvPr>
          <p:cNvPicPr>
            <a:picLocks noChangeAspect="1"/>
          </p:cNvPicPr>
          <p:nvPr userDrawn="1"/>
        </p:nvPicPr>
        <p:blipFill>
          <a:blip r:embed="rId3"/>
          <a:stretch>
            <a:fillRect/>
          </a:stretch>
        </p:blipFill>
        <p:spPr>
          <a:xfrm>
            <a:off x="19567072" y="679605"/>
            <a:ext cx="4093028" cy="924232"/>
          </a:xfrm>
          <a:prstGeom prst="rect">
            <a:avLst/>
          </a:prstGeom>
        </p:spPr>
      </p:pic>
      <p:cxnSp>
        <p:nvCxnSpPr>
          <p:cNvPr id="9" name="Straight Connector 8">
            <a:extLst>
              <a:ext uri="{FF2B5EF4-FFF2-40B4-BE49-F238E27FC236}">
                <a16:creationId xmlns:a16="http://schemas.microsoft.com/office/drawing/2014/main" id="{7FB264A2-FBB2-7E46-BCFE-9650E6BFD7FB}"/>
              </a:ext>
            </a:extLst>
          </p:cNvPr>
          <p:cNvCxnSpPr>
            <a:cxnSpLocks/>
          </p:cNvCxnSpPr>
          <p:nvPr userDrawn="1"/>
        </p:nvCxnSpPr>
        <p:spPr>
          <a:xfrm>
            <a:off x="1763704" y="6692733"/>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ACD56D3B-D11B-254F-9023-39A442D7CB24}"/>
              </a:ext>
            </a:extLst>
          </p:cNvPr>
          <p:cNvSpPr>
            <a:spLocks noGrp="1"/>
          </p:cNvSpPr>
          <p:nvPr>
            <p:ph type="title" hasCustomPrompt="1"/>
          </p:nvPr>
        </p:nvSpPr>
        <p:spPr>
          <a:xfrm>
            <a:off x="1763703" y="7121431"/>
            <a:ext cx="20713911" cy="5189418"/>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This is a statement slide. Use to make a highlight point or start a new section. It should be brief.</a:t>
            </a:r>
          </a:p>
        </p:txBody>
      </p:sp>
      <p:pic>
        <p:nvPicPr>
          <p:cNvPr id="12" name="Picture 11" descr="Logo&#10;&#10;Description automatically generated">
            <a:extLst>
              <a:ext uri="{FF2B5EF4-FFF2-40B4-BE49-F238E27FC236}">
                <a16:creationId xmlns:a16="http://schemas.microsoft.com/office/drawing/2014/main" id="{1084466C-0938-7A48-A583-FE33E3162593}"/>
              </a:ext>
            </a:extLst>
          </p:cNvPr>
          <p:cNvPicPr>
            <a:picLocks noChangeAspect="1"/>
          </p:cNvPicPr>
          <p:nvPr userDrawn="1"/>
        </p:nvPicPr>
        <p:blipFill>
          <a:blip r:embed="rId4"/>
          <a:stretch>
            <a:fillRect/>
          </a:stretch>
        </p:blipFill>
        <p:spPr>
          <a:xfrm>
            <a:off x="483325" y="581136"/>
            <a:ext cx="5080000" cy="2235200"/>
          </a:xfrm>
          <a:prstGeom prst="rect">
            <a:avLst/>
          </a:prstGeom>
        </p:spPr>
      </p:pic>
    </p:spTree>
    <p:extLst>
      <p:ext uri="{BB962C8B-B14F-4D97-AF65-F5344CB8AC3E}">
        <p14:creationId xmlns:p14="http://schemas.microsoft.com/office/powerpoint/2010/main" val="4877543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Intro or Statement Slide - V1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EDFC7-A507-254F-AB85-442F452199E7}"/>
              </a:ext>
            </a:extLst>
          </p:cNvPr>
          <p:cNvPicPr>
            <a:picLocks noChangeAspect="1"/>
          </p:cNvPicPr>
          <p:nvPr userDrawn="1"/>
        </p:nvPicPr>
        <p:blipFill>
          <a:blip r:embed="rId2"/>
          <a:srcRect/>
          <a:stretch/>
        </p:blipFill>
        <p:spPr>
          <a:xfrm>
            <a:off x="793" y="0"/>
            <a:ext cx="24384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0" y="0"/>
            <a:ext cx="24388763"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a:ln>
            <a:noFill/>
          </a:ln>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CF936D0-9721-1442-B12D-50C574B9C410}"/>
              </a:ext>
            </a:extLst>
          </p:cNvPr>
          <p:cNvPicPr>
            <a:picLocks noChangeAspect="1"/>
          </p:cNvPicPr>
          <p:nvPr userDrawn="1"/>
        </p:nvPicPr>
        <p:blipFill>
          <a:blip r:embed="rId3"/>
          <a:stretch>
            <a:fillRect/>
          </a:stretch>
        </p:blipFill>
        <p:spPr>
          <a:xfrm>
            <a:off x="19567072" y="679605"/>
            <a:ext cx="4093028" cy="924232"/>
          </a:xfrm>
          <a:prstGeom prst="rect">
            <a:avLst/>
          </a:prstGeom>
        </p:spPr>
      </p:pic>
      <p:cxnSp>
        <p:nvCxnSpPr>
          <p:cNvPr id="9" name="Straight Connector 8">
            <a:extLst>
              <a:ext uri="{FF2B5EF4-FFF2-40B4-BE49-F238E27FC236}">
                <a16:creationId xmlns:a16="http://schemas.microsoft.com/office/drawing/2014/main" id="{7FB264A2-FBB2-7E46-BCFE-9650E6BFD7FB}"/>
              </a:ext>
            </a:extLst>
          </p:cNvPr>
          <p:cNvCxnSpPr>
            <a:cxnSpLocks/>
          </p:cNvCxnSpPr>
          <p:nvPr userDrawn="1"/>
        </p:nvCxnSpPr>
        <p:spPr>
          <a:xfrm>
            <a:off x="1763704" y="6692733"/>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7E9B1A81-E910-0C4C-8A06-8DFD6E247703}"/>
              </a:ext>
            </a:extLst>
          </p:cNvPr>
          <p:cNvSpPr>
            <a:spLocks noGrp="1"/>
          </p:cNvSpPr>
          <p:nvPr>
            <p:ph type="title" hasCustomPrompt="1"/>
          </p:nvPr>
        </p:nvSpPr>
        <p:spPr>
          <a:xfrm>
            <a:off x="1763703" y="7121431"/>
            <a:ext cx="20713911" cy="5189418"/>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This is a statement slide. Use to make a highlight point or start a new section. It should be brief.</a:t>
            </a:r>
          </a:p>
        </p:txBody>
      </p:sp>
      <p:pic>
        <p:nvPicPr>
          <p:cNvPr id="12" name="Picture 11" descr="Logo&#10;&#10;Description automatically generated">
            <a:extLst>
              <a:ext uri="{FF2B5EF4-FFF2-40B4-BE49-F238E27FC236}">
                <a16:creationId xmlns:a16="http://schemas.microsoft.com/office/drawing/2014/main" id="{31FF6538-3ABD-3546-A381-BA9D2493A8A3}"/>
              </a:ext>
            </a:extLst>
          </p:cNvPr>
          <p:cNvPicPr>
            <a:picLocks noChangeAspect="1"/>
          </p:cNvPicPr>
          <p:nvPr userDrawn="1"/>
        </p:nvPicPr>
        <p:blipFill>
          <a:blip r:embed="rId4"/>
          <a:stretch>
            <a:fillRect/>
          </a:stretch>
        </p:blipFill>
        <p:spPr>
          <a:xfrm>
            <a:off x="483325" y="581136"/>
            <a:ext cx="5080000" cy="2235200"/>
          </a:xfrm>
          <a:prstGeom prst="rect">
            <a:avLst/>
          </a:prstGeom>
        </p:spPr>
      </p:pic>
    </p:spTree>
    <p:extLst>
      <p:ext uri="{BB962C8B-B14F-4D97-AF65-F5344CB8AC3E}">
        <p14:creationId xmlns:p14="http://schemas.microsoft.com/office/powerpoint/2010/main" val="21191427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Intro or Statement Slide - V1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EDFC7-A507-254F-AB85-442F452199E7}"/>
              </a:ext>
            </a:extLst>
          </p:cNvPr>
          <p:cNvPicPr>
            <a:picLocks noChangeAspect="1"/>
          </p:cNvPicPr>
          <p:nvPr userDrawn="1"/>
        </p:nvPicPr>
        <p:blipFill>
          <a:blip r:embed="rId2"/>
          <a:srcRect/>
          <a:stretch/>
        </p:blipFill>
        <p:spPr>
          <a:xfrm>
            <a:off x="793" y="0"/>
            <a:ext cx="24384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18229" y="0"/>
            <a:ext cx="24388763"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a:ln>
            <a:noFill/>
          </a:ln>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CF936D0-9721-1442-B12D-50C574B9C410}"/>
              </a:ext>
            </a:extLst>
          </p:cNvPr>
          <p:cNvPicPr>
            <a:picLocks noChangeAspect="1"/>
          </p:cNvPicPr>
          <p:nvPr userDrawn="1"/>
        </p:nvPicPr>
        <p:blipFill>
          <a:blip r:embed="rId3"/>
          <a:stretch>
            <a:fillRect/>
          </a:stretch>
        </p:blipFill>
        <p:spPr>
          <a:xfrm>
            <a:off x="19567072" y="679605"/>
            <a:ext cx="4093028" cy="924232"/>
          </a:xfrm>
          <a:prstGeom prst="rect">
            <a:avLst/>
          </a:prstGeom>
        </p:spPr>
      </p:pic>
      <p:cxnSp>
        <p:nvCxnSpPr>
          <p:cNvPr id="9" name="Straight Connector 8">
            <a:extLst>
              <a:ext uri="{FF2B5EF4-FFF2-40B4-BE49-F238E27FC236}">
                <a16:creationId xmlns:a16="http://schemas.microsoft.com/office/drawing/2014/main" id="{7FB264A2-FBB2-7E46-BCFE-9650E6BFD7FB}"/>
              </a:ext>
            </a:extLst>
          </p:cNvPr>
          <p:cNvCxnSpPr>
            <a:cxnSpLocks/>
          </p:cNvCxnSpPr>
          <p:nvPr userDrawn="1"/>
        </p:nvCxnSpPr>
        <p:spPr>
          <a:xfrm>
            <a:off x="1763704" y="6692733"/>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BA5F511C-CDD3-684A-B28E-F29A25B9D166}"/>
              </a:ext>
            </a:extLst>
          </p:cNvPr>
          <p:cNvSpPr>
            <a:spLocks noGrp="1"/>
          </p:cNvSpPr>
          <p:nvPr>
            <p:ph type="title" hasCustomPrompt="1"/>
          </p:nvPr>
        </p:nvSpPr>
        <p:spPr>
          <a:xfrm>
            <a:off x="1763703" y="7121431"/>
            <a:ext cx="20713911" cy="5189418"/>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This is a statement slide. Use to make a highlight point or start a new section. It should be brief.</a:t>
            </a:r>
          </a:p>
        </p:txBody>
      </p:sp>
      <p:pic>
        <p:nvPicPr>
          <p:cNvPr id="12" name="Picture 11" descr="Logo&#10;&#10;Description automatically generated">
            <a:extLst>
              <a:ext uri="{FF2B5EF4-FFF2-40B4-BE49-F238E27FC236}">
                <a16:creationId xmlns:a16="http://schemas.microsoft.com/office/drawing/2014/main" id="{27339112-8915-2143-A161-9644E4890B71}"/>
              </a:ext>
            </a:extLst>
          </p:cNvPr>
          <p:cNvPicPr>
            <a:picLocks noChangeAspect="1"/>
          </p:cNvPicPr>
          <p:nvPr userDrawn="1"/>
        </p:nvPicPr>
        <p:blipFill>
          <a:blip r:embed="rId4"/>
          <a:stretch>
            <a:fillRect/>
          </a:stretch>
        </p:blipFill>
        <p:spPr>
          <a:xfrm>
            <a:off x="483325" y="581136"/>
            <a:ext cx="5080000" cy="2235200"/>
          </a:xfrm>
          <a:prstGeom prst="rect">
            <a:avLst/>
          </a:prstGeom>
        </p:spPr>
      </p:pic>
    </p:spTree>
    <p:extLst>
      <p:ext uri="{BB962C8B-B14F-4D97-AF65-F5344CB8AC3E}">
        <p14:creationId xmlns:p14="http://schemas.microsoft.com/office/powerpoint/2010/main" val="41047416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Slide - V1">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p:nvPr>
        </p:nvSpPr>
        <p:spPr>
          <a:xfrm>
            <a:off x="1052504" y="3248024"/>
            <a:ext cx="22315477"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112A9BE6-A9D3-384E-B429-CA6E3730F751}"/>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DB7A569-14EF-8243-BD74-ACB3C09BB762}"/>
              </a:ext>
            </a:extLst>
          </p:cNvPr>
          <p:cNvSpPr>
            <a:spLocks noGrp="1"/>
          </p:cNvSpPr>
          <p:nvPr>
            <p:ph type="title"/>
          </p:nvPr>
        </p:nvSpPr>
        <p:spPr>
          <a:xfrm>
            <a:off x="1052504" y="1155285"/>
            <a:ext cx="2231547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7" name="Straight Connector 16">
            <a:extLst>
              <a:ext uri="{FF2B5EF4-FFF2-40B4-BE49-F238E27FC236}">
                <a16:creationId xmlns:a16="http://schemas.microsoft.com/office/drawing/2014/main" id="{C00455D2-AE0B-6948-ADF5-042D5CED572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pic>
        <p:nvPicPr>
          <p:cNvPr id="7" name="Picture 6">
            <a:extLst>
              <a:ext uri="{FF2B5EF4-FFF2-40B4-BE49-F238E27FC236}">
                <a16:creationId xmlns:a16="http://schemas.microsoft.com/office/drawing/2014/main" id="{EA838BA6-37DA-514F-B3D0-DCBB0D6E511A}"/>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0" name="Picture 9" descr="Logo&#10;&#10;Description automatically generated">
            <a:extLst>
              <a:ext uri="{FF2B5EF4-FFF2-40B4-BE49-F238E27FC236}">
                <a16:creationId xmlns:a16="http://schemas.microsoft.com/office/drawing/2014/main" id="{2E030EC5-8B37-0341-9532-8E2D505EAE83}"/>
              </a:ext>
            </a:extLst>
          </p:cNvPr>
          <p:cNvPicPr>
            <a:picLocks noChangeAspect="1"/>
          </p:cNvPicPr>
          <p:nvPr userDrawn="1"/>
        </p:nvPicPr>
        <p:blipFill>
          <a:blip r:embed="rId3"/>
          <a:stretch>
            <a:fillRect/>
          </a:stretch>
        </p:blipFill>
        <p:spPr>
          <a:xfrm>
            <a:off x="4521925" y="12053299"/>
            <a:ext cx="3023107" cy="1330167"/>
          </a:xfrm>
          <a:prstGeom prst="rect">
            <a:avLst/>
          </a:prstGeom>
        </p:spPr>
      </p:pic>
    </p:spTree>
    <p:extLst>
      <p:ext uri="{BB962C8B-B14F-4D97-AF65-F5344CB8AC3E}">
        <p14:creationId xmlns:p14="http://schemas.microsoft.com/office/powerpoint/2010/main" val="11506425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Slide - V2A">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966381F-C696-FD47-8203-93E10E269EFE}"/>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3"/>
          <a:srcRect/>
          <a:stretch/>
        </p:blipFill>
        <p:spPr>
          <a:xfrm>
            <a:off x="17071975" y="0"/>
            <a:ext cx="7315200" cy="13716000"/>
          </a:xfrm>
          <a:prstGeom prst="rect">
            <a:avLst/>
          </a:prstGeom>
        </p:spPr>
      </p:pic>
      <p:sp>
        <p:nvSpPr>
          <p:cNvPr id="10" name="Content Placeholder 13">
            <a:extLst>
              <a:ext uri="{FF2B5EF4-FFF2-40B4-BE49-F238E27FC236}">
                <a16:creationId xmlns:a16="http://schemas.microsoft.com/office/drawing/2014/main" id="{DC76A2A3-E7D6-0A47-9B04-6482908D2335}"/>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C24A1B05-B9E5-2547-BDEE-6EEE6E30FF2D}"/>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2" name="Straight Connector 11">
            <a:extLst>
              <a:ext uri="{FF2B5EF4-FFF2-40B4-BE49-F238E27FC236}">
                <a16:creationId xmlns:a16="http://schemas.microsoft.com/office/drawing/2014/main" id="{D455B5FB-46DD-BF45-B3B4-5ABBA3CE8090}"/>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8262FF3-8D89-0F45-B67F-2CE31798302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AF91143E-B90D-ED4D-A64E-140F88B3C448}"/>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4" name="Slide Number Placeholder 5">
            <a:extLst>
              <a:ext uri="{FF2B5EF4-FFF2-40B4-BE49-F238E27FC236}">
                <a16:creationId xmlns:a16="http://schemas.microsoft.com/office/drawing/2014/main" id="{413D7E89-D257-C542-A737-EFAA958B595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descr="Logo&#10;&#10;Description automatically generated">
            <a:extLst>
              <a:ext uri="{FF2B5EF4-FFF2-40B4-BE49-F238E27FC236}">
                <a16:creationId xmlns:a16="http://schemas.microsoft.com/office/drawing/2014/main" id="{4E829260-4534-1C4B-A06F-07F962D254B6}"/>
              </a:ext>
            </a:extLst>
          </p:cNvPr>
          <p:cNvPicPr>
            <a:picLocks noChangeAspect="1"/>
          </p:cNvPicPr>
          <p:nvPr userDrawn="1"/>
        </p:nvPicPr>
        <p:blipFill>
          <a:blip r:embed="rId4"/>
          <a:stretch>
            <a:fillRect/>
          </a:stretch>
        </p:blipFill>
        <p:spPr>
          <a:xfrm>
            <a:off x="4521925" y="12053299"/>
            <a:ext cx="3023107" cy="1330167"/>
          </a:xfrm>
          <a:prstGeom prst="rect">
            <a:avLst/>
          </a:prstGeom>
        </p:spPr>
      </p:pic>
    </p:spTree>
    <p:extLst>
      <p:ext uri="{BB962C8B-B14F-4D97-AF65-F5344CB8AC3E}">
        <p14:creationId xmlns:p14="http://schemas.microsoft.com/office/powerpoint/2010/main" val="1553251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Slide - V2B">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cxnSp>
        <p:nvCxnSpPr>
          <p:cNvPr id="23" name="Straight Connector 22">
            <a:extLst>
              <a:ext uri="{FF2B5EF4-FFF2-40B4-BE49-F238E27FC236}">
                <a16:creationId xmlns:a16="http://schemas.microsoft.com/office/drawing/2014/main" id="{1235A905-D5E7-9245-B014-F46E6C4E98BA}"/>
              </a:ext>
            </a:extLst>
          </p:cNvPr>
          <p:cNvCxnSpPr/>
          <p:nvPr userDrawn="1"/>
        </p:nvCxnSpPr>
        <p:spPr>
          <a:xfrm>
            <a:off x="22679620" y="13041099"/>
            <a:ext cx="791250" cy="0"/>
          </a:xfrm>
          <a:prstGeom prst="line">
            <a:avLst/>
          </a:prstGeom>
          <a:ln w="63500"/>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30033BF-24D0-6548-A46C-181E8997E412}"/>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0D1B27DE-6272-674C-ADCC-A916DE485C55}"/>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AD466550-4DDB-6C42-99D5-594022F520C0}"/>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6E9A06C-E722-9B47-A43D-4AA11934A642}"/>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5AC5752-C954-D542-8293-9334244AC91E}"/>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1E5ECB81-31FB-D447-B65A-D9E58D1ABC6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5CDE4819-9FCC-CA40-859E-E856C4CE4397}"/>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1" name="Picture 10" descr="Logo&#10;&#10;Description automatically generated">
            <a:extLst>
              <a:ext uri="{FF2B5EF4-FFF2-40B4-BE49-F238E27FC236}">
                <a16:creationId xmlns:a16="http://schemas.microsoft.com/office/drawing/2014/main" id="{FE3F23F6-709C-FD45-9B13-3AB235D8DD6D}"/>
              </a:ext>
            </a:extLst>
          </p:cNvPr>
          <p:cNvPicPr>
            <a:picLocks noChangeAspect="1"/>
          </p:cNvPicPr>
          <p:nvPr userDrawn="1"/>
        </p:nvPicPr>
        <p:blipFill>
          <a:blip r:embed="rId4"/>
          <a:stretch>
            <a:fillRect/>
          </a:stretch>
        </p:blipFill>
        <p:spPr>
          <a:xfrm>
            <a:off x="4521925" y="12053299"/>
            <a:ext cx="3023107" cy="1330167"/>
          </a:xfrm>
          <a:prstGeom prst="rect">
            <a:avLst/>
          </a:prstGeom>
        </p:spPr>
      </p:pic>
    </p:spTree>
    <p:extLst>
      <p:ext uri="{BB962C8B-B14F-4D97-AF65-F5344CB8AC3E}">
        <p14:creationId xmlns:p14="http://schemas.microsoft.com/office/powerpoint/2010/main" val="7954734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Slide - V2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57654981-CDD2-D441-93C1-A18C2E51D837}"/>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96979B39-FE9F-D540-9C00-8E07327D3391}"/>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2F2FEF2F-F55B-4B45-885B-3BB77893F40C}"/>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51391716-A5BC-BB46-BF07-B2B6FA74DA6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CCDA2A73-1CD2-5E40-B43A-7408AA741E09}"/>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5D6370EA-C97D-094F-A2A8-F1FFDDEE6EF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652829AA-6B35-304D-93C3-23EB77908544}"/>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1" name="Picture 10" descr="Logo&#10;&#10;Description automatically generated">
            <a:extLst>
              <a:ext uri="{FF2B5EF4-FFF2-40B4-BE49-F238E27FC236}">
                <a16:creationId xmlns:a16="http://schemas.microsoft.com/office/drawing/2014/main" id="{E0CC476B-205D-E144-9863-7A51B514B572}"/>
              </a:ext>
            </a:extLst>
          </p:cNvPr>
          <p:cNvPicPr>
            <a:picLocks noChangeAspect="1"/>
          </p:cNvPicPr>
          <p:nvPr userDrawn="1"/>
        </p:nvPicPr>
        <p:blipFill>
          <a:blip r:embed="rId4"/>
          <a:stretch>
            <a:fillRect/>
          </a:stretch>
        </p:blipFill>
        <p:spPr>
          <a:xfrm>
            <a:off x="4521925" y="12053299"/>
            <a:ext cx="3023107" cy="1330167"/>
          </a:xfrm>
          <a:prstGeom prst="rect">
            <a:avLst/>
          </a:prstGeom>
        </p:spPr>
      </p:pic>
    </p:spTree>
    <p:extLst>
      <p:ext uri="{BB962C8B-B14F-4D97-AF65-F5344CB8AC3E}">
        <p14:creationId xmlns:p14="http://schemas.microsoft.com/office/powerpoint/2010/main" val="2776882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V1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225581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Slide - V2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D15002A5-4125-5B47-AF8F-29BB5B2E525A}"/>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7D138D53-0832-DE47-A85F-231E94B7A703}"/>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397DBEDB-BA82-E04F-ABD6-45F52E6D2A1D}"/>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79FFE54-80F5-6F4E-9630-30DEDA954930}"/>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64F3585-D409-2E4C-A57A-CEF28414B8FF}"/>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33E3E9A5-94A5-1343-9D63-50D5D5D26895}"/>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5E89CA75-7BEB-9E46-9750-B1EE51170113}"/>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6968505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Slide - V2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69634410-7E25-C64E-B3D5-9CE6281718A0}"/>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B8ABBCE8-28DF-EA43-B90D-2146818A9439}"/>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C0A2E-FB7E-2C49-B38F-F2F8DC83601A}"/>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534987D3-EFAB-6A43-B443-8D11E809D002}"/>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7B63B1F-602E-794C-AD89-65A9B5E75173}"/>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BAF27A4-111C-EB4B-8A54-B8C08BB62823}"/>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BF219EC6-B9E0-8345-92A3-1FAF4DB0DFC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6613124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Slide - V2F">
    <p:spTree>
      <p:nvGrpSpPr>
        <p:cNvPr id="1" name=""/>
        <p:cNvGrpSpPr/>
        <p:nvPr/>
      </p:nvGrpSpPr>
      <p:grpSpPr>
        <a:xfrm>
          <a:off x="0" y="0"/>
          <a:ext cx="0" cy="0"/>
          <a:chOff x="0" y="0"/>
          <a:chExt cx="0" cy="0"/>
        </a:xfrm>
      </p:grpSpPr>
      <p:pic>
        <p:nvPicPr>
          <p:cNvPr id="3" name="Picture 2" descr="A person smiling for the camera&#10;&#10;Description automatically generated">
            <a:extLst>
              <a:ext uri="{FF2B5EF4-FFF2-40B4-BE49-F238E27FC236}">
                <a16:creationId xmlns:a16="http://schemas.microsoft.com/office/drawing/2014/main" id="{C4243EDB-7CD7-C243-85E5-2C44A0649B5D}"/>
              </a:ext>
            </a:extLst>
          </p:cNvPr>
          <p:cNvPicPr>
            <a:picLocks noChangeAspect="1"/>
          </p:cNvPicPr>
          <p:nvPr userDrawn="1"/>
        </p:nvPicPr>
        <p:blipFill>
          <a:blip r:embed="rId2"/>
          <a:stretch>
            <a:fill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B89DB392-FE75-6F41-8F2E-D0D795C2B357}"/>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B515CAA3-363E-1041-B3D8-F8B65E1FB081}"/>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E8A07080-48C8-5D49-8402-8B20F42A4032}"/>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FBF96589-CC38-4840-85A4-C1947C2A3748}"/>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86DA7A2-6D83-A846-9347-89E9C9549B82}"/>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51FCB280-261A-6949-8BD2-7BBC3A07359C}"/>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253D73D9-35F0-774C-8756-23FF5D0B4E9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19330187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Slide - V2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05B0309E-F31B-644F-A2A5-513E2694A07D}"/>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AEA86CCA-C1EA-1745-8CE5-C0A48423A324}"/>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8C84B-5FB0-0541-98CD-E21C01481C74}"/>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2497C8C-F66A-6946-8C39-427AB806D07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29D1B6-1763-BC43-B3E3-E5AB8412E15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FA6BB64-20A7-FB4E-9027-4B086E0CA65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CF27C645-B276-2D4A-A07C-583806C056C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15015513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Content Slide - V2H">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05B0309E-F31B-644F-A2A5-513E2694A07D}"/>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AEA86CCA-C1EA-1745-8CE5-C0A48423A324}"/>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8C84B-5FB0-0541-98CD-E21C01481C74}"/>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2497C8C-F66A-6946-8C39-427AB806D07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29D1B6-1763-BC43-B3E3-E5AB8412E15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FA6BB64-20A7-FB4E-9027-4B086E0CA65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CF27C645-B276-2D4A-A07C-583806C056C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491663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Content Slide - V2I">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05B0309E-F31B-644F-A2A5-513E2694A07D}"/>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AEA86CCA-C1EA-1745-8CE5-C0A48423A324}"/>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8C84B-5FB0-0541-98CD-E21C01481C74}"/>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2497C8C-F66A-6946-8C39-427AB806D07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29D1B6-1763-BC43-B3E3-E5AB8412E15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FA6BB64-20A7-FB4E-9027-4B086E0CA65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CF27C645-B276-2D4A-A07C-583806C056C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3737277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Content Slide - V2J">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05B0309E-F31B-644F-A2A5-513E2694A07D}"/>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AEA86CCA-C1EA-1745-8CE5-C0A48423A324}"/>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8C84B-5FB0-0541-98CD-E21C01481C74}"/>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2497C8C-F66A-6946-8C39-427AB806D07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29D1B6-1763-BC43-B3E3-E5AB8412E15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FA6BB64-20A7-FB4E-9027-4B086E0CA65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CF27C645-B276-2D4A-A07C-583806C056C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15780898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Slide - V3A">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3" cy="13714214"/>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496E3103-4B2A-0840-82A5-982251E6E71E}"/>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26828250-91B1-2240-A93C-3498658E33C1}"/>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BEDE9DD5-EA2D-BD42-968F-67B59D2CD468}"/>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3120DD3-B0BA-AC48-A09A-639C32BC43DE}"/>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EC61CC6B-A0B9-F842-9A22-838390172CD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E15BA46D-F60B-BB46-9F25-7A4B26E13271}"/>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A83FE9C7-A74F-1A44-9DD2-C5702C6F5117}"/>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13826901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Slide - V3B">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2" cy="13714214"/>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66A34012-844D-704D-B047-16D950FCE38B}"/>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6F64E7AA-8939-A249-8EB6-F32708EDADC9}"/>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95BC4058-620A-8A47-9264-9C68A6DF707C}"/>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B2EA2B04-4CC1-0248-9BE7-395A39E5BB2D}"/>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9501BFA0-AA01-B048-BD05-0E3D83B2D782}"/>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B7926FBA-D85F-164E-9AE2-5437D2A694B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C6EEEB1F-7306-8445-8E55-06C5387CF31C}"/>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4927712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Slide - V3C">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2" cy="13714213"/>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7F646A75-89B3-224B-94D7-B1FE2FF1CB1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B5BAED31-BAF0-DD4E-9A9C-4576EC5B9015}"/>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33493892-D08C-FB4A-BB37-A1312748E16E}"/>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FDFE0B7-5797-6643-A946-567E9CA9AE43}"/>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AAA3D01B-D310-AD4E-B355-BF531C8B4C17}"/>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17918AC7-E7A2-864B-BD3A-173A10F58B04}"/>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013106A1-898C-964E-BFAE-C5184EAB6616}"/>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3683287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V1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0579564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Slide - V3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1" cy="13714213"/>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A4C55A25-43EC-DB4D-AF2C-55EB96D02CBD}"/>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8A758608-B1D8-004C-9A61-DB15B9A74A45}"/>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7DB9F9E7-BEF0-0F4A-8F4D-651119DC9D78}"/>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5B80DE9A-043E-9247-845E-69EC7F50026D}"/>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052732CA-93CB-AD44-9E2A-16C269DF7748}"/>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2" name="Slide Number Placeholder 5">
            <a:extLst>
              <a:ext uri="{FF2B5EF4-FFF2-40B4-BE49-F238E27FC236}">
                <a16:creationId xmlns:a16="http://schemas.microsoft.com/office/drawing/2014/main" id="{EA73A6A8-92C8-1546-AF1E-C57C132EB4B4}"/>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DE87A593-482F-CF4A-8876-A1513248A367}"/>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30725756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Slide - V3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1" cy="13714212"/>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AC17CF21-CAD5-D743-B619-9C4D3C1EC738}"/>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9B08287B-E301-294A-B808-A93B9CEE22C4}"/>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B942EA5F-9695-644E-872E-DD4898F72874}"/>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5C9ED00-7CE2-5345-89CB-5E08D11E769B}"/>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1CC8B961-D61A-ED4C-B7BB-9DB5AFF1E0AC}"/>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8668212B-2621-944E-97B2-E73EBEA4C52F}"/>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96A169A1-4D13-F448-92F3-CAE1BDD90BDE}"/>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40261109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Slide - V3F">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0" cy="13714212"/>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1340DABE-5B87-3A43-A087-8BFFB88D14D2}"/>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F7F94A5D-6334-C248-A969-0B1C06C40812}"/>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5A6F34E2-9998-5346-B652-1C211AEEE00D}"/>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82F5A58-9152-F04B-9135-95C818F2AA47}"/>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6D2EF66F-9246-2448-A0CC-EC22C92A0B5A}"/>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6DDE454E-D9FF-7844-8BF2-AA2A4AE149F3}"/>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EABF33F3-2E26-9244-B44C-428C260B96B5}"/>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16238639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Slide - V3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0" cy="13714211"/>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5FEB261F-F35F-674D-87B9-9D45A1BF416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0C27ACA5-C536-E343-9A68-3F7467105353}"/>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8478F592-A32F-CD4A-B407-F35499C40F08}"/>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1DC8D5CD-E42C-DA4A-A4AF-DCE3C648850B}"/>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E151420C-7386-B74F-85B7-4242717BCD9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ABD51BDF-5410-2A46-A934-B5E51ED235CD}"/>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782E31FC-82A1-E041-A822-50704DA3D9C4}"/>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22116114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Slide - V3H">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09" cy="13714211"/>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98EFFD69-70CE-2F49-B752-9BD0602A2A3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78013A17-9A11-2147-AD45-24B9B496E2B7}"/>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C1909EAD-737D-D947-9BEE-FA010E33DFB1}"/>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EE04DD5-3E60-CA45-A3F4-021ED46BBFD5}"/>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9CEE0CE-F475-894B-A63C-8A2DFA9A7C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E1FC4276-1941-3B40-BF13-BE4840816ED1}"/>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C55F8ECA-17B4-8447-BA52-10F415B40181}"/>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38913921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Content Slide - V3I">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09" cy="13714210"/>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98EFFD69-70CE-2F49-B752-9BD0602A2A3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78013A17-9A11-2147-AD45-24B9B496E2B7}"/>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C1909EAD-737D-D947-9BEE-FA010E33DFB1}"/>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EE04DD5-3E60-CA45-A3F4-021ED46BBFD5}"/>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9CEE0CE-F475-894B-A63C-8A2DFA9A7C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E1FC4276-1941-3B40-BF13-BE4840816ED1}"/>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221EE2A2-9500-1D44-A417-0671C4B1FDE3}"/>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42756587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Content Slide - V3J">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08" cy="13714210"/>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98EFFD69-70CE-2F49-B752-9BD0602A2A3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78013A17-9A11-2147-AD45-24B9B496E2B7}"/>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C1909EAD-737D-D947-9BEE-FA010E33DFB1}"/>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EE04DD5-3E60-CA45-A3F4-021ED46BBFD5}"/>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9CEE0CE-F475-894B-A63C-8A2DFA9A7C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E1FC4276-1941-3B40-BF13-BE4840816ED1}"/>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B64409DE-3C82-F547-BBCA-B214E0311760}"/>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40899757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 Slide - Two Sections  - V1">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E63714B3-A9D0-6648-8BFD-A03A4EFEA327}"/>
              </a:ext>
            </a:extLst>
          </p:cNvPr>
          <p:cNvSpPr>
            <a:spLocks noGrp="1"/>
          </p:cNvSpPr>
          <p:nvPr>
            <p:ph type="title" hasCustomPrompt="1"/>
          </p:nvPr>
        </p:nvSpPr>
        <p:spPr>
          <a:xfrm>
            <a:off x="1052504" y="1363698"/>
            <a:ext cx="7477542" cy="4697463"/>
          </a:xfrm>
          <a:prstGeom prst="rect">
            <a:avLst/>
          </a:prstGeom>
        </p:spPr>
        <p:txBody>
          <a:bodyPr anchor="t" anchorCtr="0"/>
          <a:lstStyle>
            <a:lvl1pPr>
              <a:lnSpc>
                <a:spcPct val="102000"/>
              </a:lnSpc>
              <a:defRPr sz="7500"/>
            </a:lvl1pPr>
          </a:lstStyle>
          <a:p>
            <a:r>
              <a:rPr lang="en-US" dirty="0"/>
              <a:t>This slide type could be useful to introduce multiple ideas</a:t>
            </a:r>
          </a:p>
        </p:txBody>
      </p:sp>
      <p:cxnSp>
        <p:nvCxnSpPr>
          <p:cNvPr id="8" name="Straight Connector 7">
            <a:extLst>
              <a:ext uri="{FF2B5EF4-FFF2-40B4-BE49-F238E27FC236}">
                <a16:creationId xmlns:a16="http://schemas.microsoft.com/office/drawing/2014/main" id="{81CE6B1F-ABD2-1D40-B73A-F1C44D2D0E89}"/>
              </a:ext>
            </a:extLst>
          </p:cNvPr>
          <p:cNvCxnSpPr>
            <a:cxnSpLocks/>
          </p:cNvCxnSpPr>
          <p:nvPr userDrawn="1"/>
        </p:nvCxnSpPr>
        <p:spPr>
          <a:xfrm>
            <a:off x="1170070"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3A46A67-9615-5045-9877-D5A9EB3A417F}"/>
              </a:ext>
            </a:extLst>
          </p:cNvPr>
          <p:cNvSpPr/>
          <p:nvPr userDrawn="1"/>
        </p:nvSpPr>
        <p:spPr>
          <a:xfrm>
            <a:off x="9196251" y="1363699"/>
            <a:ext cx="13483369" cy="171481"/>
          </a:xfrm>
          <a:prstGeom prst="rect">
            <a:avLst/>
          </a:prstGeom>
          <a:solidFill>
            <a:srgbClr val="ABC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3">
            <a:extLst>
              <a:ext uri="{FF2B5EF4-FFF2-40B4-BE49-F238E27FC236}">
                <a16:creationId xmlns:a16="http://schemas.microsoft.com/office/drawing/2014/main" id="{66D3E60A-4333-BF4B-A5F2-DDF8126BC0E1}"/>
              </a:ext>
            </a:extLst>
          </p:cNvPr>
          <p:cNvSpPr>
            <a:spLocks noGrp="1"/>
          </p:cNvSpPr>
          <p:nvPr>
            <p:ph sz="quarter" idx="13"/>
          </p:nvPr>
        </p:nvSpPr>
        <p:spPr>
          <a:xfrm>
            <a:off x="9196251" y="1990494"/>
            <a:ext cx="13232675" cy="4385190"/>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ectangle 15">
            <a:extLst>
              <a:ext uri="{FF2B5EF4-FFF2-40B4-BE49-F238E27FC236}">
                <a16:creationId xmlns:a16="http://schemas.microsoft.com/office/drawing/2014/main" id="{6F356AB8-A898-2E4C-8365-B0FBF4CA6CBD}"/>
              </a:ext>
            </a:extLst>
          </p:cNvPr>
          <p:cNvSpPr/>
          <p:nvPr userDrawn="1"/>
        </p:nvSpPr>
        <p:spPr>
          <a:xfrm>
            <a:off x="9196251" y="6899975"/>
            <a:ext cx="13483369" cy="171481"/>
          </a:xfrm>
          <a:prstGeom prst="rect">
            <a:avLst/>
          </a:prstGeom>
          <a:solidFill>
            <a:srgbClr val="ABC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13">
            <a:extLst>
              <a:ext uri="{FF2B5EF4-FFF2-40B4-BE49-F238E27FC236}">
                <a16:creationId xmlns:a16="http://schemas.microsoft.com/office/drawing/2014/main" id="{53753B1D-9492-A148-BE19-7DFD015AFBB7}"/>
              </a:ext>
            </a:extLst>
          </p:cNvPr>
          <p:cNvSpPr>
            <a:spLocks noGrp="1"/>
          </p:cNvSpPr>
          <p:nvPr>
            <p:ph sz="quarter" idx="14"/>
          </p:nvPr>
        </p:nvSpPr>
        <p:spPr>
          <a:xfrm>
            <a:off x="9196251" y="7526770"/>
            <a:ext cx="13232675" cy="4385190"/>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876C67C6-EBC2-974F-A5F2-0432A250E7EF}"/>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8DFB354E-4B1B-C640-A9EC-C180BEC03D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0" name="Slide Number Placeholder 5">
            <a:extLst>
              <a:ext uri="{FF2B5EF4-FFF2-40B4-BE49-F238E27FC236}">
                <a16:creationId xmlns:a16="http://schemas.microsoft.com/office/drawing/2014/main" id="{5F472512-515C-6946-9A6D-88E8E804E31F}"/>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2" name="Picture 11">
            <a:extLst>
              <a:ext uri="{FF2B5EF4-FFF2-40B4-BE49-F238E27FC236}">
                <a16:creationId xmlns:a16="http://schemas.microsoft.com/office/drawing/2014/main" id="{BC383FEB-9664-4046-8D81-0A045CB23C11}"/>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9" name="Picture 18" descr="Logo&#10;&#10;Description automatically generated">
            <a:extLst>
              <a:ext uri="{FF2B5EF4-FFF2-40B4-BE49-F238E27FC236}">
                <a16:creationId xmlns:a16="http://schemas.microsoft.com/office/drawing/2014/main" id="{262D35F0-B09C-9B43-A93C-64012A0286DA}"/>
              </a:ext>
            </a:extLst>
          </p:cNvPr>
          <p:cNvPicPr>
            <a:picLocks noChangeAspect="1"/>
          </p:cNvPicPr>
          <p:nvPr userDrawn="1"/>
        </p:nvPicPr>
        <p:blipFill>
          <a:blip r:embed="rId3"/>
          <a:stretch>
            <a:fillRect/>
          </a:stretch>
        </p:blipFill>
        <p:spPr>
          <a:xfrm>
            <a:off x="4521925" y="12053299"/>
            <a:ext cx="3023107" cy="1330167"/>
          </a:xfrm>
          <a:prstGeom prst="rect">
            <a:avLst/>
          </a:prstGeom>
        </p:spPr>
      </p:pic>
    </p:spTree>
    <p:extLst>
      <p:ext uri="{BB962C8B-B14F-4D97-AF65-F5344CB8AC3E}">
        <p14:creationId xmlns:p14="http://schemas.microsoft.com/office/powerpoint/2010/main" val="9295083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Slide - Two Sections  - V2">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B4C7C42-C853-AA44-86A5-9DEA12BC318C}"/>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Content Placeholder 13">
            <a:extLst>
              <a:ext uri="{FF2B5EF4-FFF2-40B4-BE49-F238E27FC236}">
                <a16:creationId xmlns:a16="http://schemas.microsoft.com/office/drawing/2014/main" id="{15F8FED7-CB0F-0142-8B31-EABB96EF2643}"/>
              </a:ext>
            </a:extLst>
          </p:cNvPr>
          <p:cNvSpPr>
            <a:spLocks noGrp="1"/>
          </p:cNvSpPr>
          <p:nvPr>
            <p:ph sz="quarter" idx="14"/>
          </p:nvPr>
        </p:nvSpPr>
        <p:spPr>
          <a:xfrm>
            <a:off x="12680950" y="3048646"/>
            <a:ext cx="10789920" cy="8817289"/>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a:extLst>
              <a:ext uri="{FF2B5EF4-FFF2-40B4-BE49-F238E27FC236}">
                <a16:creationId xmlns:a16="http://schemas.microsoft.com/office/drawing/2014/main" id="{76007716-6B35-2342-8A36-120E0989BF7B}"/>
              </a:ext>
            </a:extLst>
          </p:cNvPr>
          <p:cNvSpPr>
            <a:spLocks noGrp="1"/>
          </p:cNvSpPr>
          <p:nvPr>
            <p:ph sz="quarter" idx="15"/>
          </p:nvPr>
        </p:nvSpPr>
        <p:spPr>
          <a:xfrm>
            <a:off x="1052504" y="3048646"/>
            <a:ext cx="10789920" cy="862954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itle 1">
            <a:extLst>
              <a:ext uri="{FF2B5EF4-FFF2-40B4-BE49-F238E27FC236}">
                <a16:creationId xmlns:a16="http://schemas.microsoft.com/office/drawing/2014/main" id="{65DE77CC-1C10-9A46-A52C-B20E4BFDF16C}"/>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9" name="Rectangle 8">
            <a:extLst>
              <a:ext uri="{FF2B5EF4-FFF2-40B4-BE49-F238E27FC236}">
                <a16:creationId xmlns:a16="http://schemas.microsoft.com/office/drawing/2014/main" id="{92D2AAD3-921A-4C4B-8A47-78F699D06263}"/>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F6134FF-8108-0A43-917A-1FA6A37F5EB9}"/>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3" name="Slide Number Placeholder 5">
            <a:extLst>
              <a:ext uri="{FF2B5EF4-FFF2-40B4-BE49-F238E27FC236}">
                <a16:creationId xmlns:a16="http://schemas.microsoft.com/office/drawing/2014/main" id="{6AEA5D46-F6CD-444C-8439-8C0C09BD7A92}"/>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4" name="Picture 13">
            <a:extLst>
              <a:ext uri="{FF2B5EF4-FFF2-40B4-BE49-F238E27FC236}">
                <a16:creationId xmlns:a16="http://schemas.microsoft.com/office/drawing/2014/main" id="{DD5D2272-6AD9-BC4C-A2A6-A75D5FE5FF01}"/>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5" name="Picture 14" descr="Logo&#10;&#10;Description automatically generated">
            <a:extLst>
              <a:ext uri="{FF2B5EF4-FFF2-40B4-BE49-F238E27FC236}">
                <a16:creationId xmlns:a16="http://schemas.microsoft.com/office/drawing/2014/main" id="{E69C97EF-967C-0E4B-A204-B7BAD5B83D1F}"/>
              </a:ext>
            </a:extLst>
          </p:cNvPr>
          <p:cNvPicPr>
            <a:picLocks noChangeAspect="1"/>
          </p:cNvPicPr>
          <p:nvPr userDrawn="1"/>
        </p:nvPicPr>
        <p:blipFill>
          <a:blip r:embed="rId3"/>
          <a:stretch>
            <a:fillRect/>
          </a:stretch>
        </p:blipFill>
        <p:spPr>
          <a:xfrm>
            <a:off x="4521925" y="12053299"/>
            <a:ext cx="3023107" cy="1330167"/>
          </a:xfrm>
          <a:prstGeom prst="rect">
            <a:avLst/>
          </a:prstGeom>
        </p:spPr>
      </p:pic>
    </p:spTree>
    <p:extLst>
      <p:ext uri="{BB962C8B-B14F-4D97-AF65-F5344CB8AC3E}">
        <p14:creationId xmlns:p14="http://schemas.microsoft.com/office/powerpoint/2010/main" val="41694833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Content Slide - Emphasized Sing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6A9590-39A2-B24C-92C7-A4B406F2523C}"/>
              </a:ext>
            </a:extLst>
          </p:cNvPr>
          <p:cNvSpPr/>
          <p:nvPr userDrawn="1"/>
        </p:nvSpPr>
        <p:spPr>
          <a:xfrm>
            <a:off x="0" y="1"/>
            <a:ext cx="24387175" cy="3040376"/>
          </a:xfrm>
          <a:prstGeom prst="rect">
            <a:avLst/>
          </a:prstGeom>
          <a:solidFill>
            <a:srgbClr val="002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p:nvPr>
        </p:nvSpPr>
        <p:spPr>
          <a:xfrm>
            <a:off x="1052504" y="3796753"/>
            <a:ext cx="22315477" cy="8014237"/>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112A9BE6-A9D3-384E-B429-CA6E3730F751}"/>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DB7A569-14EF-8243-BD74-ACB3C09BB762}"/>
              </a:ext>
            </a:extLst>
          </p:cNvPr>
          <p:cNvSpPr>
            <a:spLocks noGrp="1"/>
          </p:cNvSpPr>
          <p:nvPr>
            <p:ph type="title"/>
          </p:nvPr>
        </p:nvSpPr>
        <p:spPr>
          <a:xfrm>
            <a:off x="1052504" y="1155285"/>
            <a:ext cx="22315476" cy="1577321"/>
          </a:xfrm>
          <a:prstGeom prst="rect">
            <a:avLst/>
          </a:prstGeom>
        </p:spPr>
        <p:txBody>
          <a:bodyPr anchor="t" anchorCtr="0"/>
          <a:lstStyle>
            <a:lvl1pPr>
              <a:lnSpc>
                <a:spcPct val="105000"/>
              </a:lnSpc>
              <a:defRPr sz="5200" baseline="0">
                <a:solidFill>
                  <a:schemeClr val="bg1"/>
                </a:solidFill>
              </a:defRPr>
            </a:lvl1pPr>
          </a:lstStyle>
          <a:p>
            <a:r>
              <a:rPr lang="en-US" dirty="0"/>
              <a:t>Click to edit Master title style</a:t>
            </a:r>
          </a:p>
        </p:txBody>
      </p:sp>
      <p:cxnSp>
        <p:nvCxnSpPr>
          <p:cNvPr id="17" name="Straight Connector 16">
            <a:extLst>
              <a:ext uri="{FF2B5EF4-FFF2-40B4-BE49-F238E27FC236}">
                <a16:creationId xmlns:a16="http://schemas.microsoft.com/office/drawing/2014/main" id="{C00455D2-AE0B-6948-ADF5-042D5CED572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CD133F39-AF76-EC4D-8389-8E35653B9D67}"/>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1" name="Picture 10" descr="Logo&#10;&#10;Description automatically generated">
            <a:extLst>
              <a:ext uri="{FF2B5EF4-FFF2-40B4-BE49-F238E27FC236}">
                <a16:creationId xmlns:a16="http://schemas.microsoft.com/office/drawing/2014/main" id="{2727AA59-D0E9-9B4C-ABCE-5DF5CBE18040}"/>
              </a:ext>
            </a:extLst>
          </p:cNvPr>
          <p:cNvPicPr>
            <a:picLocks noChangeAspect="1"/>
          </p:cNvPicPr>
          <p:nvPr userDrawn="1"/>
        </p:nvPicPr>
        <p:blipFill>
          <a:blip r:embed="rId3"/>
          <a:stretch>
            <a:fillRect/>
          </a:stretch>
        </p:blipFill>
        <p:spPr>
          <a:xfrm>
            <a:off x="4521925" y="12053299"/>
            <a:ext cx="3023107" cy="1330167"/>
          </a:xfrm>
          <a:prstGeom prst="rect">
            <a:avLst/>
          </a:prstGeom>
        </p:spPr>
      </p:pic>
    </p:spTree>
    <p:extLst>
      <p:ext uri="{BB962C8B-B14F-4D97-AF65-F5344CB8AC3E}">
        <p14:creationId xmlns:p14="http://schemas.microsoft.com/office/powerpoint/2010/main" val="3577006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 V1H">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539419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Content Slide - Emphasized 2-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B725D64-F218-0B49-B844-28C0A2B1D1A6}"/>
              </a:ext>
            </a:extLst>
          </p:cNvPr>
          <p:cNvSpPr/>
          <p:nvPr userDrawn="1"/>
        </p:nvSpPr>
        <p:spPr>
          <a:xfrm>
            <a:off x="0" y="0"/>
            <a:ext cx="9196251" cy="13716000"/>
          </a:xfrm>
          <a:prstGeom prst="rect">
            <a:avLst/>
          </a:prstGeom>
          <a:solidFill>
            <a:srgbClr val="002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E63714B3-A9D0-6648-8BFD-A03A4EFEA327}"/>
              </a:ext>
            </a:extLst>
          </p:cNvPr>
          <p:cNvSpPr>
            <a:spLocks noGrp="1"/>
          </p:cNvSpPr>
          <p:nvPr>
            <p:ph type="title" hasCustomPrompt="1"/>
          </p:nvPr>
        </p:nvSpPr>
        <p:spPr>
          <a:xfrm>
            <a:off x="1052504" y="1363698"/>
            <a:ext cx="7477542" cy="4697463"/>
          </a:xfrm>
          <a:prstGeom prst="rect">
            <a:avLst/>
          </a:prstGeom>
        </p:spPr>
        <p:txBody>
          <a:bodyPr anchor="t" anchorCtr="0"/>
          <a:lstStyle>
            <a:lvl1pPr>
              <a:lnSpc>
                <a:spcPct val="102000"/>
              </a:lnSpc>
              <a:defRPr sz="7500">
                <a:solidFill>
                  <a:schemeClr val="bg1"/>
                </a:solidFill>
              </a:defRPr>
            </a:lvl1pPr>
          </a:lstStyle>
          <a:p>
            <a:r>
              <a:rPr lang="en-US" dirty="0"/>
              <a:t>This slide type could be useful to introduce multiple ideas</a:t>
            </a:r>
          </a:p>
        </p:txBody>
      </p:sp>
      <p:cxnSp>
        <p:nvCxnSpPr>
          <p:cNvPr id="8" name="Straight Connector 7">
            <a:extLst>
              <a:ext uri="{FF2B5EF4-FFF2-40B4-BE49-F238E27FC236}">
                <a16:creationId xmlns:a16="http://schemas.microsoft.com/office/drawing/2014/main" id="{81CE6B1F-ABD2-1D40-B73A-F1C44D2D0E89}"/>
              </a:ext>
            </a:extLst>
          </p:cNvPr>
          <p:cNvCxnSpPr>
            <a:cxnSpLocks/>
          </p:cNvCxnSpPr>
          <p:nvPr userDrawn="1"/>
        </p:nvCxnSpPr>
        <p:spPr>
          <a:xfrm>
            <a:off x="1170070"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3" name="Content Placeholder 13">
            <a:extLst>
              <a:ext uri="{FF2B5EF4-FFF2-40B4-BE49-F238E27FC236}">
                <a16:creationId xmlns:a16="http://schemas.microsoft.com/office/drawing/2014/main" id="{66D3E60A-4333-BF4B-A5F2-DDF8126BC0E1}"/>
              </a:ext>
            </a:extLst>
          </p:cNvPr>
          <p:cNvSpPr>
            <a:spLocks noGrp="1"/>
          </p:cNvSpPr>
          <p:nvPr>
            <p:ph sz="quarter" idx="13"/>
          </p:nvPr>
        </p:nvSpPr>
        <p:spPr>
          <a:xfrm>
            <a:off x="10012680" y="1363698"/>
            <a:ext cx="12416246" cy="9622386"/>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876C67C6-EBC2-974F-A5F2-0432A250E7EF}"/>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8DFB354E-4B1B-C640-A9EC-C180BEC03D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0" name="Slide Number Placeholder 5">
            <a:extLst>
              <a:ext uri="{FF2B5EF4-FFF2-40B4-BE49-F238E27FC236}">
                <a16:creationId xmlns:a16="http://schemas.microsoft.com/office/drawing/2014/main" id="{5F472512-515C-6946-9A6D-88E8E804E31F}"/>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6" name="Picture 15">
            <a:extLst>
              <a:ext uri="{FF2B5EF4-FFF2-40B4-BE49-F238E27FC236}">
                <a16:creationId xmlns:a16="http://schemas.microsoft.com/office/drawing/2014/main" id="{8B055550-643F-7F4B-A2C7-6589800CACF6}"/>
              </a:ext>
            </a:extLst>
          </p:cNvPr>
          <p:cNvPicPr>
            <a:picLocks noChangeAspect="1"/>
          </p:cNvPicPr>
          <p:nvPr userDrawn="1"/>
        </p:nvPicPr>
        <p:blipFill>
          <a:blip r:embed="rId2"/>
          <a:stretch>
            <a:fillRect/>
          </a:stretch>
        </p:blipFill>
        <p:spPr>
          <a:xfrm>
            <a:off x="1021942" y="12460759"/>
            <a:ext cx="3053670" cy="689538"/>
          </a:xfrm>
          <a:prstGeom prst="rect">
            <a:avLst/>
          </a:prstGeom>
        </p:spPr>
      </p:pic>
      <p:cxnSp>
        <p:nvCxnSpPr>
          <p:cNvPr id="11" name="Straight Connector 10">
            <a:extLst>
              <a:ext uri="{FF2B5EF4-FFF2-40B4-BE49-F238E27FC236}">
                <a16:creationId xmlns:a16="http://schemas.microsoft.com/office/drawing/2014/main" id="{A9A342B1-0260-5F41-84AB-B25DC1E0A40B}"/>
              </a:ext>
            </a:extLst>
          </p:cNvPr>
          <p:cNvCxnSpPr>
            <a:cxnSpLocks/>
          </p:cNvCxnSpPr>
          <p:nvPr userDrawn="1"/>
        </p:nvCxnSpPr>
        <p:spPr>
          <a:xfrm>
            <a:off x="10038298" y="756377"/>
            <a:ext cx="12390628"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7" name="Picture 16" descr="A picture containing logo&#10;&#10;Description automatically generated">
            <a:extLst>
              <a:ext uri="{FF2B5EF4-FFF2-40B4-BE49-F238E27FC236}">
                <a16:creationId xmlns:a16="http://schemas.microsoft.com/office/drawing/2014/main" id="{2579B6D3-9659-A343-8672-3403CEBF75B3}"/>
              </a:ext>
            </a:extLst>
          </p:cNvPr>
          <p:cNvPicPr>
            <a:picLocks noChangeAspect="1"/>
          </p:cNvPicPr>
          <p:nvPr userDrawn="1"/>
        </p:nvPicPr>
        <p:blipFill>
          <a:blip r:embed="rId3"/>
          <a:stretch>
            <a:fillRect/>
          </a:stretch>
        </p:blipFill>
        <p:spPr>
          <a:xfrm>
            <a:off x="4232612" y="11893986"/>
            <a:ext cx="3589775" cy="1607920"/>
          </a:xfrm>
          <a:prstGeom prst="rect">
            <a:avLst/>
          </a:prstGeom>
        </p:spPr>
      </p:pic>
    </p:spTree>
    <p:extLst>
      <p:ext uri="{BB962C8B-B14F-4D97-AF65-F5344CB8AC3E}">
        <p14:creationId xmlns:p14="http://schemas.microsoft.com/office/powerpoint/2010/main" val="32455769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ent Slide - with quo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367381-BC87-BC4F-8B9B-0DCFF23192E6}"/>
              </a:ext>
            </a:extLst>
          </p:cNvPr>
          <p:cNvSpPr/>
          <p:nvPr userDrawn="1"/>
        </p:nvSpPr>
        <p:spPr>
          <a:xfrm>
            <a:off x="14434457" y="0"/>
            <a:ext cx="9970226" cy="13716000"/>
          </a:xfrm>
          <a:prstGeom prst="rect">
            <a:avLst/>
          </a:prstGeom>
          <a:solidFill>
            <a:srgbClr val="001C4A"/>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9" name="Title 1">
            <a:extLst>
              <a:ext uri="{FF2B5EF4-FFF2-40B4-BE49-F238E27FC236}">
                <a16:creationId xmlns:a16="http://schemas.microsoft.com/office/drawing/2014/main" id="{BC4FC77D-B71F-F24D-8835-B033D50B6BBB}"/>
              </a:ext>
            </a:extLst>
          </p:cNvPr>
          <p:cNvSpPr txBox="1">
            <a:spLocks/>
          </p:cNvSpPr>
          <p:nvPr userDrawn="1"/>
        </p:nvSpPr>
        <p:spPr>
          <a:xfrm>
            <a:off x="13794376" y="1154865"/>
            <a:ext cx="5559914" cy="5166603"/>
          </a:xfrm>
          <a:prstGeom prst="rect">
            <a:avLst/>
          </a:prstGeom>
        </p:spPr>
        <p:txBody>
          <a:bodyPr vert="horz" lIns="91440" tIns="45720" rIns="91440" bIns="45720" rtlCol="0" anchor="t" anchorCtr="0">
            <a:noAutofit/>
          </a:bodyPr>
          <a:lstStyle>
            <a:lvl1pPr algn="l" defTabSz="1828800" rtl="0" eaLnBrk="1" latinLnBrk="0" hangingPunct="1">
              <a:lnSpc>
                <a:spcPct val="90000"/>
              </a:lnSpc>
              <a:spcBef>
                <a:spcPct val="0"/>
              </a:spcBef>
              <a:buNone/>
              <a:defRPr sz="5000" b="1" kern="1200">
                <a:solidFill>
                  <a:srgbClr val="143367"/>
                </a:solidFill>
                <a:latin typeface="Helvetica" pitchFamily="2" charset="0"/>
                <a:ea typeface="+mj-ea"/>
                <a:cs typeface="+mj-cs"/>
              </a:defRPr>
            </a:lvl1pPr>
          </a:lstStyle>
          <a:p>
            <a:r>
              <a:rPr lang="en-US" sz="45000" dirty="0">
                <a:solidFill>
                  <a:schemeClr val="bg1"/>
                </a:solidFill>
                <a:latin typeface="Geneva" panose="020B0503030404040204" pitchFamily="34" charset="0"/>
                <a:ea typeface="Geneva" panose="020B0503030404040204" pitchFamily="34" charset="0"/>
                <a:cs typeface="Calibri" panose="020F0502020204030204" pitchFamily="34" charset="0"/>
              </a:rPr>
              <a:t>“</a:t>
            </a:r>
          </a:p>
        </p:txBody>
      </p:sp>
      <p:sp>
        <p:nvSpPr>
          <p:cNvPr id="3" name="Text Placeholder 2">
            <a:extLst>
              <a:ext uri="{FF2B5EF4-FFF2-40B4-BE49-F238E27FC236}">
                <a16:creationId xmlns:a16="http://schemas.microsoft.com/office/drawing/2014/main" id="{67FC9A50-AB49-0647-AC48-B6FDABEA7B91}"/>
              </a:ext>
            </a:extLst>
          </p:cNvPr>
          <p:cNvSpPr>
            <a:spLocks noGrp="1"/>
          </p:cNvSpPr>
          <p:nvPr>
            <p:ph type="body" sz="quarter" idx="15" hasCustomPrompt="1"/>
          </p:nvPr>
        </p:nvSpPr>
        <p:spPr>
          <a:xfrm>
            <a:off x="17826990" y="9590805"/>
            <a:ext cx="5643880" cy="1384300"/>
          </a:xfrm>
          <a:prstGeom prst="rect">
            <a:avLst/>
          </a:prstGeom>
        </p:spPr>
        <p:txBody>
          <a:bodyPr/>
          <a:lstStyle>
            <a:lvl1pPr algn="r">
              <a:defRPr b="0">
                <a:solidFill>
                  <a:srgbClr val="72E51D"/>
                </a:solidFill>
              </a:defRPr>
            </a:lvl1pPr>
          </a:lstStyle>
          <a:p>
            <a:pPr lvl="0"/>
            <a:r>
              <a:rPr lang="en-US" dirty="0"/>
              <a:t>—Click to edit Master text styles</a:t>
            </a:r>
          </a:p>
        </p:txBody>
      </p:sp>
      <p:cxnSp>
        <p:nvCxnSpPr>
          <p:cNvPr id="19" name="Straight Connector 18">
            <a:extLst>
              <a:ext uri="{FF2B5EF4-FFF2-40B4-BE49-F238E27FC236}">
                <a16:creationId xmlns:a16="http://schemas.microsoft.com/office/drawing/2014/main" id="{957FBC3D-A43A-FA45-A8DD-500B62C8F4D8}"/>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2" name="Content Placeholder 13">
            <a:extLst>
              <a:ext uri="{FF2B5EF4-FFF2-40B4-BE49-F238E27FC236}">
                <a16:creationId xmlns:a16="http://schemas.microsoft.com/office/drawing/2014/main" id="{7B9A0A1F-F089-E743-8021-464B8BCBC981}"/>
              </a:ext>
            </a:extLst>
          </p:cNvPr>
          <p:cNvSpPr>
            <a:spLocks noGrp="1"/>
          </p:cNvSpPr>
          <p:nvPr>
            <p:ph sz="quarter" idx="13"/>
          </p:nvPr>
        </p:nvSpPr>
        <p:spPr>
          <a:xfrm>
            <a:off x="1052504" y="3048646"/>
            <a:ext cx="12297736" cy="862954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Title 1">
            <a:extLst>
              <a:ext uri="{FF2B5EF4-FFF2-40B4-BE49-F238E27FC236}">
                <a16:creationId xmlns:a16="http://schemas.microsoft.com/office/drawing/2014/main" id="{6F51D0EF-C125-2F40-B042-0BC5AEDD1776}"/>
              </a:ext>
            </a:extLst>
          </p:cNvPr>
          <p:cNvSpPr>
            <a:spLocks noGrp="1"/>
          </p:cNvSpPr>
          <p:nvPr>
            <p:ph type="title"/>
          </p:nvPr>
        </p:nvSpPr>
        <p:spPr>
          <a:xfrm>
            <a:off x="1052504" y="1138017"/>
            <a:ext cx="1229773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33" name="Text Placeholder 32">
            <a:extLst>
              <a:ext uri="{FF2B5EF4-FFF2-40B4-BE49-F238E27FC236}">
                <a16:creationId xmlns:a16="http://schemas.microsoft.com/office/drawing/2014/main" id="{3001D680-86FF-0947-B735-85633EF7DC91}"/>
              </a:ext>
            </a:extLst>
          </p:cNvPr>
          <p:cNvSpPr>
            <a:spLocks noGrp="1"/>
          </p:cNvSpPr>
          <p:nvPr>
            <p:ph type="body" sz="quarter" idx="16" hasCustomPrompt="1"/>
          </p:nvPr>
        </p:nvSpPr>
        <p:spPr>
          <a:xfrm>
            <a:off x="16741775" y="1812925"/>
            <a:ext cx="6729413" cy="7247946"/>
          </a:xfrm>
          <a:prstGeom prst="rect">
            <a:avLst/>
          </a:prstGeom>
        </p:spPr>
        <p:txBody>
          <a:bodyPr/>
          <a:lstStyle>
            <a:lvl1pPr marL="0" marR="0" indent="0" algn="l" defTabSz="1828800" rtl="0" eaLnBrk="1" fontAlgn="auto" latinLnBrk="0" hangingPunct="1">
              <a:lnSpc>
                <a:spcPct val="120000"/>
              </a:lnSpc>
              <a:spcBef>
                <a:spcPts val="2000"/>
              </a:spcBef>
              <a:spcAft>
                <a:spcPts val="1200"/>
              </a:spcAft>
              <a:buClrTx/>
              <a:buSzTx/>
              <a:buFont typeface="Arial" panose="020B0604020202020204" pitchFamily="34" charset="0"/>
              <a:buNone/>
              <a:tabLst/>
              <a:defRPr sz="4000" b="0" i="0" baseline="0">
                <a:solidFill>
                  <a:schemeClr val="bg1"/>
                </a:solidFill>
              </a:defRPr>
            </a:lvl1pPr>
          </a:lstStyle>
          <a:p>
            <a:pPr lvl="0"/>
            <a:r>
              <a:rPr lang="en-US"/>
              <a:t>This is a space for a callout quote. Use quotes to highlight successes, ask questions, underscore problem areas, or illustrate key information. Use testimonials to help give your presentations good pacing.</a:t>
            </a:r>
          </a:p>
          <a:p>
            <a:pPr lvl="0"/>
            <a:endParaRPr lang="en-US"/>
          </a:p>
        </p:txBody>
      </p:sp>
      <p:pic>
        <p:nvPicPr>
          <p:cNvPr id="13" name="Picture 12">
            <a:extLst>
              <a:ext uri="{FF2B5EF4-FFF2-40B4-BE49-F238E27FC236}">
                <a16:creationId xmlns:a16="http://schemas.microsoft.com/office/drawing/2014/main" id="{D270849F-2372-1142-83D7-3C09694BA716}"/>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4" name="Picture 13" descr="Logo&#10;&#10;Description automatically generated">
            <a:extLst>
              <a:ext uri="{FF2B5EF4-FFF2-40B4-BE49-F238E27FC236}">
                <a16:creationId xmlns:a16="http://schemas.microsoft.com/office/drawing/2014/main" id="{ED9D952D-6A5E-8649-8ADB-924D4C36DE98}"/>
              </a:ext>
            </a:extLst>
          </p:cNvPr>
          <p:cNvPicPr>
            <a:picLocks noChangeAspect="1"/>
          </p:cNvPicPr>
          <p:nvPr userDrawn="1"/>
        </p:nvPicPr>
        <p:blipFill>
          <a:blip r:embed="rId3"/>
          <a:stretch>
            <a:fillRect/>
          </a:stretch>
        </p:blipFill>
        <p:spPr>
          <a:xfrm>
            <a:off x="4521925" y="12053299"/>
            <a:ext cx="3023107" cy="1330167"/>
          </a:xfrm>
          <a:prstGeom prst="rect">
            <a:avLst/>
          </a:prstGeom>
        </p:spPr>
      </p:pic>
    </p:spTree>
    <p:extLst>
      <p:ext uri="{BB962C8B-B14F-4D97-AF65-F5344CB8AC3E}">
        <p14:creationId xmlns:p14="http://schemas.microsoft.com/office/powerpoint/2010/main" val="17573409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Slide  - Content and Chart aphic">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D0C87E2F-F1A8-4E4C-BA47-E2F0932F59FB}"/>
              </a:ext>
            </a:extLst>
          </p:cNvPr>
          <p:cNvSpPr>
            <a:spLocks noGrp="1"/>
          </p:cNvSpPr>
          <p:nvPr>
            <p:ph type="chart" sz="quarter" idx="15"/>
          </p:nvPr>
        </p:nvSpPr>
        <p:spPr>
          <a:xfrm>
            <a:off x="12906375" y="3048646"/>
            <a:ext cx="10564813" cy="8629539"/>
          </a:xfrm>
          <a:prstGeom prst="rect">
            <a:avLst/>
          </a:prstGeom>
        </p:spPr>
        <p:txBody>
          <a:bodyPr/>
          <a:lstStyle/>
          <a:p>
            <a:endParaRPr lang="en-US" dirty="0"/>
          </a:p>
        </p:txBody>
      </p:sp>
      <p:cxnSp>
        <p:nvCxnSpPr>
          <p:cNvPr id="10" name="Straight Connector 9">
            <a:extLst>
              <a:ext uri="{FF2B5EF4-FFF2-40B4-BE49-F238E27FC236}">
                <a16:creationId xmlns:a16="http://schemas.microsoft.com/office/drawing/2014/main" id="{541D1B49-15AE-714D-B81A-4C51C95E05FD}"/>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9" name="Content Placeholder 13">
            <a:extLst>
              <a:ext uri="{FF2B5EF4-FFF2-40B4-BE49-F238E27FC236}">
                <a16:creationId xmlns:a16="http://schemas.microsoft.com/office/drawing/2014/main" id="{932D1567-DBFD-6C4E-9B21-81F4BB5011FA}"/>
              </a:ext>
            </a:extLst>
          </p:cNvPr>
          <p:cNvSpPr>
            <a:spLocks noGrp="1"/>
          </p:cNvSpPr>
          <p:nvPr>
            <p:ph sz="quarter" idx="16"/>
          </p:nvPr>
        </p:nvSpPr>
        <p:spPr>
          <a:xfrm>
            <a:off x="1052504" y="3048646"/>
            <a:ext cx="10789920" cy="862954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a:extLst>
              <a:ext uri="{FF2B5EF4-FFF2-40B4-BE49-F238E27FC236}">
                <a16:creationId xmlns:a16="http://schemas.microsoft.com/office/drawing/2014/main" id="{0509864D-9C6E-404A-B4E8-64C029695F95}"/>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14" name="Rectangle 13">
            <a:extLst>
              <a:ext uri="{FF2B5EF4-FFF2-40B4-BE49-F238E27FC236}">
                <a16:creationId xmlns:a16="http://schemas.microsoft.com/office/drawing/2014/main" id="{B75DAFC4-E073-0448-A0FF-E1B1B409602F}"/>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49C65C2-66A1-2A40-8811-F67EFE3EE530}"/>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0" name="Slide Number Placeholder 5">
            <a:extLst>
              <a:ext uri="{FF2B5EF4-FFF2-40B4-BE49-F238E27FC236}">
                <a16:creationId xmlns:a16="http://schemas.microsoft.com/office/drawing/2014/main" id="{0CBA5B69-1D7D-AC44-B609-64316ACEDFA8}"/>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2" name="Picture 11">
            <a:extLst>
              <a:ext uri="{FF2B5EF4-FFF2-40B4-BE49-F238E27FC236}">
                <a16:creationId xmlns:a16="http://schemas.microsoft.com/office/drawing/2014/main" id="{FF014115-7C21-3549-80AC-DBF55F923BE8}"/>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1" name="Picture 10" descr="Logo&#10;&#10;Description automatically generated">
            <a:extLst>
              <a:ext uri="{FF2B5EF4-FFF2-40B4-BE49-F238E27FC236}">
                <a16:creationId xmlns:a16="http://schemas.microsoft.com/office/drawing/2014/main" id="{FB8A239D-F476-DC49-8D6F-337789F8B768}"/>
              </a:ext>
            </a:extLst>
          </p:cNvPr>
          <p:cNvPicPr>
            <a:picLocks noChangeAspect="1"/>
          </p:cNvPicPr>
          <p:nvPr userDrawn="1"/>
        </p:nvPicPr>
        <p:blipFill>
          <a:blip r:embed="rId3"/>
          <a:stretch>
            <a:fillRect/>
          </a:stretch>
        </p:blipFill>
        <p:spPr>
          <a:xfrm>
            <a:off x="4521925" y="12053299"/>
            <a:ext cx="3023107" cy="1330167"/>
          </a:xfrm>
          <a:prstGeom prst="rect">
            <a:avLst/>
          </a:prstGeom>
        </p:spPr>
      </p:pic>
    </p:spTree>
    <p:extLst>
      <p:ext uri="{BB962C8B-B14F-4D97-AF65-F5344CB8AC3E}">
        <p14:creationId xmlns:p14="http://schemas.microsoft.com/office/powerpoint/2010/main" val="18392863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Slide - Chart and Content">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D0C87E2F-F1A8-4E4C-BA47-E2F0932F59FB}"/>
              </a:ext>
            </a:extLst>
          </p:cNvPr>
          <p:cNvSpPr>
            <a:spLocks noGrp="1"/>
          </p:cNvSpPr>
          <p:nvPr>
            <p:ph type="chart" sz="quarter" idx="15"/>
          </p:nvPr>
        </p:nvSpPr>
        <p:spPr>
          <a:xfrm>
            <a:off x="1052504" y="3048646"/>
            <a:ext cx="10653721" cy="8629543"/>
          </a:xfrm>
          <a:prstGeom prst="rect">
            <a:avLst/>
          </a:prstGeom>
        </p:spPr>
        <p:txBody>
          <a:bodyPr/>
          <a:lstStyle/>
          <a:p>
            <a:endParaRPr lang="en-US" dirty="0"/>
          </a:p>
        </p:txBody>
      </p:sp>
      <p:cxnSp>
        <p:nvCxnSpPr>
          <p:cNvPr id="10" name="Straight Connector 9">
            <a:extLst>
              <a:ext uri="{FF2B5EF4-FFF2-40B4-BE49-F238E27FC236}">
                <a16:creationId xmlns:a16="http://schemas.microsoft.com/office/drawing/2014/main" id="{F3792A87-AE77-194E-96FF-20097012609F}"/>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9" name="Content Placeholder 13">
            <a:extLst>
              <a:ext uri="{FF2B5EF4-FFF2-40B4-BE49-F238E27FC236}">
                <a16:creationId xmlns:a16="http://schemas.microsoft.com/office/drawing/2014/main" id="{BE0EAA72-7BC2-264C-8FCE-04605F597CBE}"/>
              </a:ext>
            </a:extLst>
          </p:cNvPr>
          <p:cNvSpPr>
            <a:spLocks noGrp="1"/>
          </p:cNvSpPr>
          <p:nvPr>
            <p:ph sz="quarter" idx="16"/>
          </p:nvPr>
        </p:nvSpPr>
        <p:spPr>
          <a:xfrm>
            <a:off x="12680950" y="3048646"/>
            <a:ext cx="10789920" cy="862954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D63E7B4A-11F5-324B-A8ED-EDF4511308EB}"/>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11" name="Rectangle 10">
            <a:extLst>
              <a:ext uri="{FF2B5EF4-FFF2-40B4-BE49-F238E27FC236}">
                <a16:creationId xmlns:a16="http://schemas.microsoft.com/office/drawing/2014/main" id="{0FF560F9-169B-4945-9D06-28D5B6F64A6A}"/>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54767BA6-8308-AB4E-87AD-7EE3A9DC54D0}"/>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5" name="Slide Number Placeholder 5">
            <a:extLst>
              <a:ext uri="{FF2B5EF4-FFF2-40B4-BE49-F238E27FC236}">
                <a16:creationId xmlns:a16="http://schemas.microsoft.com/office/drawing/2014/main" id="{26FBAB3C-42B2-974E-8D4B-77933BB2313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6" name="Picture 15">
            <a:extLst>
              <a:ext uri="{FF2B5EF4-FFF2-40B4-BE49-F238E27FC236}">
                <a16:creationId xmlns:a16="http://schemas.microsoft.com/office/drawing/2014/main" id="{D056E9FC-5913-C544-B3CC-0E0678B6F95A}"/>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3" name="Picture 12" descr="Logo&#10;&#10;Description automatically generated">
            <a:extLst>
              <a:ext uri="{FF2B5EF4-FFF2-40B4-BE49-F238E27FC236}">
                <a16:creationId xmlns:a16="http://schemas.microsoft.com/office/drawing/2014/main" id="{3B4E0D94-FCDE-9840-B0F0-DDB3A33CA5E0}"/>
              </a:ext>
            </a:extLst>
          </p:cNvPr>
          <p:cNvPicPr>
            <a:picLocks noChangeAspect="1"/>
          </p:cNvPicPr>
          <p:nvPr userDrawn="1"/>
        </p:nvPicPr>
        <p:blipFill>
          <a:blip r:embed="rId3"/>
          <a:stretch>
            <a:fillRect/>
          </a:stretch>
        </p:blipFill>
        <p:spPr>
          <a:xfrm>
            <a:off x="4521925" y="12053299"/>
            <a:ext cx="3023107" cy="1330167"/>
          </a:xfrm>
          <a:prstGeom prst="rect">
            <a:avLst/>
          </a:prstGeom>
        </p:spPr>
      </p:pic>
    </p:spTree>
    <p:extLst>
      <p:ext uri="{BB962C8B-B14F-4D97-AF65-F5344CB8AC3E}">
        <p14:creationId xmlns:p14="http://schemas.microsoft.com/office/powerpoint/2010/main" val="28487367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Slide - Content and Table">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ACCB868E-C4D1-2B42-946A-A769352287C5}"/>
              </a:ext>
            </a:extLst>
          </p:cNvPr>
          <p:cNvSpPr>
            <a:spLocks noGrp="1"/>
          </p:cNvSpPr>
          <p:nvPr>
            <p:ph sz="quarter" idx="13"/>
          </p:nvPr>
        </p:nvSpPr>
        <p:spPr>
          <a:xfrm>
            <a:off x="1052504" y="3155736"/>
            <a:ext cx="10564097" cy="8542278"/>
          </a:xfrm>
          <a:prstGeom prst="rect">
            <a:avLst/>
          </a:prstGeom>
        </p:spPr>
        <p:txBody>
          <a:bodyPr/>
          <a:lstStyle>
            <a:lvl1pPr>
              <a:lnSpc>
                <a:spcPct val="112000"/>
              </a:lnSpc>
              <a:spcBef>
                <a:spcPts val="2600"/>
              </a:spcBef>
              <a:spcAft>
                <a:spcPts val="400"/>
              </a:spcAft>
              <a:defRPr>
                <a:solidFill>
                  <a:srgbClr val="1669C9"/>
                </a:solidFill>
              </a:defRPr>
            </a:lvl1pPr>
            <a:lvl2pPr marL="401638" indent="-401638">
              <a:lnSpc>
                <a:spcPct val="112000"/>
              </a:lnSpc>
              <a:buClr>
                <a:srgbClr val="51AF46"/>
              </a:buClr>
              <a:tabLst/>
              <a:defRPr>
                <a:solidFill>
                  <a:schemeClr val="bg2">
                    <a:lumMod val="25000"/>
                  </a:schemeClr>
                </a:solidFill>
              </a:defRPr>
            </a:lvl2pPr>
            <a:lvl3pPr marL="866775" indent="-444500">
              <a:lnSpc>
                <a:spcPct val="112000"/>
              </a:lnSpc>
              <a:buClr>
                <a:srgbClr val="51AF46"/>
              </a:buClr>
              <a:buFont typeface="Wingdings" pitchFamily="2" charset="2"/>
              <a:buChar char="§"/>
              <a:tabLst/>
              <a:defRPr>
                <a:solidFill>
                  <a:schemeClr val="bg2">
                    <a:lumMod val="25000"/>
                  </a:schemeClr>
                </a:solidFill>
              </a:defRPr>
            </a:lvl3pPr>
            <a:lvl4pPr marL="1333500" indent="-444500">
              <a:lnSpc>
                <a:spcPct val="112000"/>
              </a:lnSpc>
              <a:buClr>
                <a:srgbClr val="51AF46"/>
              </a:buClr>
              <a:tabLst/>
              <a:defRPr b="0">
                <a:solidFill>
                  <a:schemeClr val="bg2">
                    <a:lumMod val="25000"/>
                  </a:schemeClr>
                </a:solidFill>
              </a:defRPr>
            </a:lvl4pPr>
            <a:lvl5pPr marL="1735138" indent="-381000">
              <a:lnSpc>
                <a:spcPct val="112000"/>
              </a:lnSpc>
              <a:buClr>
                <a:srgbClr val="51AF46"/>
              </a:buClr>
              <a:buFont typeface="Wingdings" pitchFamily="2" charset="2"/>
              <a:buChar char="§"/>
              <a:tabLst/>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able Placeholder 3">
            <a:extLst>
              <a:ext uri="{FF2B5EF4-FFF2-40B4-BE49-F238E27FC236}">
                <a16:creationId xmlns:a16="http://schemas.microsoft.com/office/drawing/2014/main" id="{AA27C592-BA39-EF4D-956E-8D7E5629CDA2}"/>
              </a:ext>
            </a:extLst>
          </p:cNvPr>
          <p:cNvSpPr>
            <a:spLocks noGrp="1"/>
          </p:cNvSpPr>
          <p:nvPr>
            <p:ph type="tbl" sz="quarter" idx="16"/>
          </p:nvPr>
        </p:nvSpPr>
        <p:spPr>
          <a:xfrm>
            <a:off x="12906057" y="3155736"/>
            <a:ext cx="10564813" cy="8542268"/>
          </a:xfrm>
          <a:prstGeom prst="rect">
            <a:avLst/>
          </a:prstGeom>
        </p:spPr>
        <p:txBody>
          <a:bodyPr/>
          <a:lstStyle/>
          <a:p>
            <a:endParaRPr lang="en-US" dirty="0"/>
          </a:p>
        </p:txBody>
      </p:sp>
      <p:cxnSp>
        <p:nvCxnSpPr>
          <p:cNvPr id="10" name="Straight Connector 9">
            <a:extLst>
              <a:ext uri="{FF2B5EF4-FFF2-40B4-BE49-F238E27FC236}">
                <a16:creationId xmlns:a16="http://schemas.microsoft.com/office/drawing/2014/main" id="{E5FB9F96-AFCA-F14D-8591-A2C3A9C29C52}"/>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9E888CDD-0D17-E243-8301-0C56538FCDFF}"/>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11" name="Rectangle 10">
            <a:extLst>
              <a:ext uri="{FF2B5EF4-FFF2-40B4-BE49-F238E27FC236}">
                <a16:creationId xmlns:a16="http://schemas.microsoft.com/office/drawing/2014/main" id="{D8559DAE-5959-1F42-AF57-43EF011A7DBD}"/>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8FFA28BD-F8B2-7A4F-8B52-480680E975E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5" name="Slide Number Placeholder 5">
            <a:extLst>
              <a:ext uri="{FF2B5EF4-FFF2-40B4-BE49-F238E27FC236}">
                <a16:creationId xmlns:a16="http://schemas.microsoft.com/office/drawing/2014/main" id="{0604AADC-BEC9-D440-80CF-B4741551AD6E}"/>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6" name="Picture 15">
            <a:extLst>
              <a:ext uri="{FF2B5EF4-FFF2-40B4-BE49-F238E27FC236}">
                <a16:creationId xmlns:a16="http://schemas.microsoft.com/office/drawing/2014/main" id="{CF9FA003-A90C-C84C-95E3-CCE50E43BCEF}"/>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3" name="Picture 12" descr="Logo&#10;&#10;Description automatically generated">
            <a:extLst>
              <a:ext uri="{FF2B5EF4-FFF2-40B4-BE49-F238E27FC236}">
                <a16:creationId xmlns:a16="http://schemas.microsoft.com/office/drawing/2014/main" id="{37E12CCD-0E6F-5A42-8F08-AAD7A59CD924}"/>
              </a:ext>
            </a:extLst>
          </p:cNvPr>
          <p:cNvPicPr>
            <a:picLocks noChangeAspect="1"/>
          </p:cNvPicPr>
          <p:nvPr userDrawn="1"/>
        </p:nvPicPr>
        <p:blipFill>
          <a:blip r:embed="rId3"/>
          <a:stretch>
            <a:fillRect/>
          </a:stretch>
        </p:blipFill>
        <p:spPr>
          <a:xfrm>
            <a:off x="4521925" y="12053299"/>
            <a:ext cx="3023107" cy="1330167"/>
          </a:xfrm>
          <a:prstGeom prst="rect">
            <a:avLst/>
          </a:prstGeom>
        </p:spPr>
      </p:pic>
    </p:spTree>
    <p:extLst>
      <p:ext uri="{BB962C8B-B14F-4D97-AF65-F5344CB8AC3E}">
        <p14:creationId xmlns:p14="http://schemas.microsoft.com/office/powerpoint/2010/main" val="31227144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Slide - Table and Content">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ACCB868E-C4D1-2B42-946A-A769352287C5}"/>
              </a:ext>
            </a:extLst>
          </p:cNvPr>
          <p:cNvSpPr>
            <a:spLocks noGrp="1"/>
          </p:cNvSpPr>
          <p:nvPr>
            <p:ph sz="quarter" idx="13"/>
          </p:nvPr>
        </p:nvSpPr>
        <p:spPr>
          <a:xfrm>
            <a:off x="12568845" y="3219388"/>
            <a:ext cx="10901310" cy="8315022"/>
          </a:xfrm>
          <a:prstGeom prst="rect">
            <a:avLst/>
          </a:prstGeom>
        </p:spPr>
        <p:txBody>
          <a:bodyPr/>
          <a:lstStyle>
            <a:lvl1pPr>
              <a:lnSpc>
                <a:spcPct val="112000"/>
              </a:lnSpc>
              <a:spcBef>
                <a:spcPts val="2600"/>
              </a:spcBef>
              <a:spcAft>
                <a:spcPts val="400"/>
              </a:spcAft>
              <a:defRPr>
                <a:solidFill>
                  <a:srgbClr val="1669C9"/>
                </a:solidFill>
              </a:defRPr>
            </a:lvl1pPr>
            <a:lvl2pPr marL="401638" indent="-401638">
              <a:lnSpc>
                <a:spcPct val="112000"/>
              </a:lnSpc>
              <a:buClr>
                <a:srgbClr val="51AF46"/>
              </a:buClr>
              <a:tabLst/>
              <a:defRPr>
                <a:solidFill>
                  <a:schemeClr val="bg2">
                    <a:lumMod val="25000"/>
                  </a:schemeClr>
                </a:solidFill>
              </a:defRPr>
            </a:lvl2pPr>
            <a:lvl3pPr marL="866775" indent="-444500">
              <a:lnSpc>
                <a:spcPct val="112000"/>
              </a:lnSpc>
              <a:buClr>
                <a:srgbClr val="51AF46"/>
              </a:buClr>
              <a:buFont typeface="Wingdings" pitchFamily="2" charset="2"/>
              <a:buChar char="§"/>
              <a:tabLst/>
              <a:defRPr>
                <a:solidFill>
                  <a:schemeClr val="bg2">
                    <a:lumMod val="25000"/>
                  </a:schemeClr>
                </a:solidFill>
              </a:defRPr>
            </a:lvl3pPr>
            <a:lvl4pPr marL="1333500" indent="-444500">
              <a:lnSpc>
                <a:spcPct val="112000"/>
              </a:lnSpc>
              <a:buClr>
                <a:srgbClr val="51AF46"/>
              </a:buClr>
              <a:tabLst/>
              <a:defRPr b="0">
                <a:solidFill>
                  <a:schemeClr val="bg2">
                    <a:lumMod val="25000"/>
                  </a:schemeClr>
                </a:solidFill>
              </a:defRPr>
            </a:lvl4pPr>
            <a:lvl5pPr marL="1735138" indent="-381000">
              <a:lnSpc>
                <a:spcPct val="112000"/>
              </a:lnSpc>
              <a:buClr>
                <a:srgbClr val="51AF46"/>
              </a:buClr>
              <a:buFont typeface="Wingdings" pitchFamily="2" charset="2"/>
              <a:buChar char="§"/>
              <a:tabLst/>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5">
            <a:extLst>
              <a:ext uri="{FF2B5EF4-FFF2-40B4-BE49-F238E27FC236}">
                <a16:creationId xmlns:a16="http://schemas.microsoft.com/office/drawing/2014/main" id="{318CAE52-0541-7F49-A667-068DBCDCD956}"/>
              </a:ext>
            </a:extLst>
          </p:cNvPr>
          <p:cNvSpPr>
            <a:spLocks noGrp="1"/>
          </p:cNvSpPr>
          <p:nvPr>
            <p:ph type="sldNum" sz="quarter" idx="4"/>
          </p:nvPr>
        </p:nvSpPr>
        <p:spPr>
          <a:xfrm>
            <a:off x="22679620" y="12310849"/>
            <a:ext cx="791250" cy="730250"/>
          </a:xfrm>
          <a:prstGeom prst="rect">
            <a:avLst/>
          </a:prstGeom>
        </p:spPr>
        <p:txBody>
          <a:bodyPr vert="horz" lIns="91440" tIns="45720" rIns="91440" bIns="45720" rtlCol="0" anchor="ctr"/>
          <a:lstStyle>
            <a:lvl1pPr algn="ctr">
              <a:defRPr sz="2400" b="1">
                <a:solidFill>
                  <a:srgbClr val="002156"/>
                </a:solidFill>
                <a:latin typeface="Helvetica" pitchFamily="2" charset="0"/>
              </a:defRPr>
            </a:lvl1pPr>
          </a:lstStyle>
          <a:p>
            <a:fld id="{AB0A2592-0B1A-734C-B468-DA21C7D792C7}" type="slidenum">
              <a:rPr lang="en-US" smtClean="0"/>
              <a:pPr/>
              <a:t>‹#›</a:t>
            </a:fld>
            <a:endParaRPr lang="en-US" dirty="0"/>
          </a:p>
        </p:txBody>
      </p:sp>
      <p:cxnSp>
        <p:nvCxnSpPr>
          <p:cNvPr id="19" name="Straight Connector 18">
            <a:extLst>
              <a:ext uri="{FF2B5EF4-FFF2-40B4-BE49-F238E27FC236}">
                <a16:creationId xmlns:a16="http://schemas.microsoft.com/office/drawing/2014/main" id="{82FEE4EB-D9FF-AB4B-A17F-338BD5AD940E}"/>
              </a:ext>
            </a:extLst>
          </p:cNvPr>
          <p:cNvCxnSpPr/>
          <p:nvPr userDrawn="1"/>
        </p:nvCxnSpPr>
        <p:spPr>
          <a:xfrm>
            <a:off x="22679620" y="13041099"/>
            <a:ext cx="791250" cy="0"/>
          </a:xfrm>
          <a:prstGeom prst="line">
            <a:avLst/>
          </a:prstGeom>
          <a:ln w="63500"/>
        </p:spPr>
        <p:style>
          <a:lnRef idx="3">
            <a:schemeClr val="dk1"/>
          </a:lnRef>
          <a:fillRef idx="0">
            <a:schemeClr val="dk1"/>
          </a:fillRef>
          <a:effectRef idx="2">
            <a:schemeClr val="dk1"/>
          </a:effectRef>
          <a:fontRef idx="minor">
            <a:schemeClr val="tx1"/>
          </a:fontRef>
        </p:style>
      </p:cxnSp>
      <p:sp>
        <p:nvSpPr>
          <p:cNvPr id="4" name="Table Placeholder 3">
            <a:extLst>
              <a:ext uri="{FF2B5EF4-FFF2-40B4-BE49-F238E27FC236}">
                <a16:creationId xmlns:a16="http://schemas.microsoft.com/office/drawing/2014/main" id="{AA27C592-BA39-EF4D-956E-8D7E5629CDA2}"/>
              </a:ext>
            </a:extLst>
          </p:cNvPr>
          <p:cNvSpPr>
            <a:spLocks noGrp="1"/>
          </p:cNvSpPr>
          <p:nvPr>
            <p:ph type="tbl" sz="quarter" idx="16"/>
          </p:nvPr>
        </p:nvSpPr>
        <p:spPr>
          <a:xfrm>
            <a:off x="1052504" y="3225338"/>
            <a:ext cx="10901310" cy="8315022"/>
          </a:xfrm>
          <a:prstGeom prst="rect">
            <a:avLst/>
          </a:prstGeom>
        </p:spPr>
        <p:txBody>
          <a:bodyPr/>
          <a:lstStyle/>
          <a:p>
            <a:endParaRPr lang="en-US" dirty="0"/>
          </a:p>
        </p:txBody>
      </p:sp>
      <p:cxnSp>
        <p:nvCxnSpPr>
          <p:cNvPr id="10" name="Straight Connector 9">
            <a:extLst>
              <a:ext uri="{FF2B5EF4-FFF2-40B4-BE49-F238E27FC236}">
                <a16:creationId xmlns:a16="http://schemas.microsoft.com/office/drawing/2014/main" id="{B1D97434-3785-254B-94EA-91F5A34435A2}"/>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7D2FAFAF-2BF1-314B-8F0A-58FBCE17A0DB}"/>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pic>
        <p:nvPicPr>
          <p:cNvPr id="11" name="Picture 10">
            <a:extLst>
              <a:ext uri="{FF2B5EF4-FFF2-40B4-BE49-F238E27FC236}">
                <a16:creationId xmlns:a16="http://schemas.microsoft.com/office/drawing/2014/main" id="{BA7DA9BA-22BA-A443-A8A0-541053582845}"/>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2" name="Picture 11" descr="Logo&#10;&#10;Description automatically generated">
            <a:extLst>
              <a:ext uri="{FF2B5EF4-FFF2-40B4-BE49-F238E27FC236}">
                <a16:creationId xmlns:a16="http://schemas.microsoft.com/office/drawing/2014/main" id="{49E1FA84-8079-A84C-9268-41F97D58C866}"/>
              </a:ext>
            </a:extLst>
          </p:cNvPr>
          <p:cNvPicPr>
            <a:picLocks noChangeAspect="1"/>
          </p:cNvPicPr>
          <p:nvPr userDrawn="1"/>
        </p:nvPicPr>
        <p:blipFill>
          <a:blip r:embed="rId3"/>
          <a:stretch>
            <a:fillRect/>
          </a:stretch>
        </p:blipFill>
        <p:spPr>
          <a:xfrm>
            <a:off x="4521925" y="12053299"/>
            <a:ext cx="3023107" cy="1330167"/>
          </a:xfrm>
          <a:prstGeom prst="rect">
            <a:avLst/>
          </a:prstGeom>
        </p:spPr>
      </p:pic>
    </p:spTree>
    <p:extLst>
      <p:ext uri="{BB962C8B-B14F-4D97-AF65-F5344CB8AC3E}">
        <p14:creationId xmlns:p14="http://schemas.microsoft.com/office/powerpoint/2010/main" val="229062500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Slide - Content and Image">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ACCB868E-C4D1-2B42-946A-A769352287C5}"/>
              </a:ext>
            </a:extLst>
          </p:cNvPr>
          <p:cNvSpPr>
            <a:spLocks noGrp="1"/>
          </p:cNvSpPr>
          <p:nvPr>
            <p:ph sz="quarter" idx="13"/>
          </p:nvPr>
        </p:nvSpPr>
        <p:spPr>
          <a:xfrm>
            <a:off x="1052504" y="3048667"/>
            <a:ext cx="10564097" cy="8444391"/>
          </a:xfrm>
          <a:prstGeom prst="rect">
            <a:avLst/>
          </a:prstGeom>
        </p:spPr>
        <p:txBody>
          <a:bodyPr/>
          <a:lstStyle>
            <a:lvl1pPr>
              <a:lnSpc>
                <a:spcPct val="112000"/>
              </a:lnSpc>
              <a:spcBef>
                <a:spcPts val="2600"/>
              </a:spcBef>
              <a:spcAft>
                <a:spcPts val="400"/>
              </a:spcAft>
              <a:defRPr>
                <a:solidFill>
                  <a:srgbClr val="1669C9"/>
                </a:solidFill>
              </a:defRPr>
            </a:lvl1pPr>
            <a:lvl2pPr marL="401638" indent="-401638">
              <a:lnSpc>
                <a:spcPct val="112000"/>
              </a:lnSpc>
              <a:buClr>
                <a:srgbClr val="51AF46"/>
              </a:buClr>
              <a:tabLst/>
              <a:defRPr>
                <a:solidFill>
                  <a:schemeClr val="bg2">
                    <a:lumMod val="25000"/>
                  </a:schemeClr>
                </a:solidFill>
              </a:defRPr>
            </a:lvl2pPr>
            <a:lvl3pPr marL="866775" indent="-444500">
              <a:lnSpc>
                <a:spcPct val="112000"/>
              </a:lnSpc>
              <a:buClr>
                <a:srgbClr val="51AF46"/>
              </a:buClr>
              <a:buFont typeface="Wingdings" pitchFamily="2" charset="2"/>
              <a:buChar char="§"/>
              <a:tabLst/>
              <a:defRPr>
                <a:solidFill>
                  <a:schemeClr val="bg2">
                    <a:lumMod val="25000"/>
                  </a:schemeClr>
                </a:solidFill>
              </a:defRPr>
            </a:lvl3pPr>
            <a:lvl4pPr marL="1333500" indent="-444500">
              <a:lnSpc>
                <a:spcPct val="112000"/>
              </a:lnSpc>
              <a:buClr>
                <a:srgbClr val="51AF46"/>
              </a:buClr>
              <a:tabLst/>
              <a:defRPr b="0">
                <a:solidFill>
                  <a:schemeClr val="bg2">
                    <a:lumMod val="25000"/>
                  </a:schemeClr>
                </a:solidFill>
              </a:defRPr>
            </a:lvl4pPr>
            <a:lvl5pPr marL="1735138" indent="-381000">
              <a:lnSpc>
                <a:spcPct val="112000"/>
              </a:lnSpc>
              <a:buClr>
                <a:srgbClr val="51AF46"/>
              </a:buClr>
              <a:buFont typeface="Wingdings" pitchFamily="2" charset="2"/>
              <a:buChar char="§"/>
              <a:tabLst/>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5">
            <a:extLst>
              <a:ext uri="{FF2B5EF4-FFF2-40B4-BE49-F238E27FC236}">
                <a16:creationId xmlns:a16="http://schemas.microsoft.com/office/drawing/2014/main" id="{318CAE52-0541-7F49-A667-068DBCDCD956}"/>
              </a:ext>
            </a:extLst>
          </p:cNvPr>
          <p:cNvSpPr>
            <a:spLocks noGrp="1"/>
          </p:cNvSpPr>
          <p:nvPr>
            <p:ph type="sldNum" sz="quarter" idx="4"/>
          </p:nvPr>
        </p:nvSpPr>
        <p:spPr>
          <a:xfrm>
            <a:off x="22679620" y="12310849"/>
            <a:ext cx="791250" cy="730250"/>
          </a:xfrm>
          <a:prstGeom prst="rect">
            <a:avLst/>
          </a:prstGeom>
        </p:spPr>
        <p:txBody>
          <a:bodyPr vert="horz" lIns="91440" tIns="45720" rIns="91440" bIns="45720" rtlCol="0" anchor="ctr"/>
          <a:lstStyle>
            <a:lvl1pPr algn="ctr">
              <a:defRPr sz="2400" b="1">
                <a:solidFill>
                  <a:srgbClr val="002156"/>
                </a:solidFill>
                <a:latin typeface="Helvetica" pitchFamily="2" charset="0"/>
              </a:defRPr>
            </a:lvl1pPr>
          </a:lstStyle>
          <a:p>
            <a:fld id="{AB0A2592-0B1A-734C-B468-DA21C7D792C7}" type="slidenum">
              <a:rPr lang="en-US" smtClean="0"/>
              <a:pPr/>
              <a:t>‹#›</a:t>
            </a:fld>
            <a:endParaRPr lang="en-US" dirty="0"/>
          </a:p>
        </p:txBody>
      </p:sp>
      <p:cxnSp>
        <p:nvCxnSpPr>
          <p:cNvPr id="19" name="Straight Connector 18">
            <a:extLst>
              <a:ext uri="{FF2B5EF4-FFF2-40B4-BE49-F238E27FC236}">
                <a16:creationId xmlns:a16="http://schemas.microsoft.com/office/drawing/2014/main" id="{82FEE4EB-D9FF-AB4B-A17F-338BD5AD940E}"/>
              </a:ext>
            </a:extLst>
          </p:cNvPr>
          <p:cNvCxnSpPr/>
          <p:nvPr userDrawn="1"/>
        </p:nvCxnSpPr>
        <p:spPr>
          <a:xfrm>
            <a:off x="22679620" y="13041099"/>
            <a:ext cx="791250" cy="0"/>
          </a:xfrm>
          <a:prstGeom prst="line">
            <a:avLst/>
          </a:prstGeom>
          <a:ln w="63500"/>
        </p:spPr>
        <p:style>
          <a:lnRef idx="3">
            <a:schemeClr val="dk1"/>
          </a:lnRef>
          <a:fillRef idx="0">
            <a:schemeClr val="dk1"/>
          </a:fillRef>
          <a:effectRef idx="2">
            <a:schemeClr val="dk1"/>
          </a:effectRef>
          <a:fontRef idx="minor">
            <a:schemeClr val="tx1"/>
          </a:fontRef>
        </p:style>
      </p:cxnSp>
      <p:sp>
        <p:nvSpPr>
          <p:cNvPr id="5" name="Picture Placeholder 4">
            <a:extLst>
              <a:ext uri="{FF2B5EF4-FFF2-40B4-BE49-F238E27FC236}">
                <a16:creationId xmlns:a16="http://schemas.microsoft.com/office/drawing/2014/main" id="{19116776-5001-EC42-9CB7-EE38F7B02D18}"/>
              </a:ext>
            </a:extLst>
          </p:cNvPr>
          <p:cNvSpPr>
            <a:spLocks noGrp="1"/>
          </p:cNvSpPr>
          <p:nvPr>
            <p:ph type="pic" sz="quarter" idx="17" hasCustomPrompt="1"/>
          </p:nvPr>
        </p:nvSpPr>
        <p:spPr>
          <a:xfrm>
            <a:off x="12435841" y="2993977"/>
            <a:ext cx="11035348" cy="6299248"/>
          </a:xfrm>
          <a:prstGeom prst="rect">
            <a:avLst/>
          </a:prstGeom>
        </p:spPr>
        <p:txBody>
          <a:bodyPr/>
          <a:lstStyle/>
          <a:p>
            <a:r>
              <a:rPr lang="en-US" dirty="0"/>
              <a:t>Image</a:t>
            </a:r>
          </a:p>
        </p:txBody>
      </p:sp>
      <p:sp>
        <p:nvSpPr>
          <p:cNvPr id="7" name="Text Placeholder 6">
            <a:extLst>
              <a:ext uri="{FF2B5EF4-FFF2-40B4-BE49-F238E27FC236}">
                <a16:creationId xmlns:a16="http://schemas.microsoft.com/office/drawing/2014/main" id="{F2E6A4C3-A344-224C-BB94-DD60D7793FAB}"/>
              </a:ext>
            </a:extLst>
          </p:cNvPr>
          <p:cNvSpPr>
            <a:spLocks noGrp="1"/>
          </p:cNvSpPr>
          <p:nvPr>
            <p:ph type="body" sz="quarter" idx="18" hasCustomPrompt="1"/>
          </p:nvPr>
        </p:nvSpPr>
        <p:spPr>
          <a:xfrm>
            <a:off x="12435841" y="9696451"/>
            <a:ext cx="11035348" cy="1796608"/>
          </a:xfrm>
          <a:prstGeom prst="rect">
            <a:avLst/>
          </a:prstGeom>
        </p:spPr>
        <p:txBody>
          <a:bodyPr>
            <a:noAutofit/>
          </a:bodyPr>
          <a:lstStyle>
            <a:lvl1pPr>
              <a:defRPr sz="2400">
                <a:solidFill>
                  <a:schemeClr val="bg2">
                    <a:lumMod val="50000"/>
                  </a:schemeClr>
                </a:solidFill>
              </a:defRPr>
            </a:lvl1pPr>
            <a:lvl2pPr>
              <a:defRPr sz="2400">
                <a:solidFill>
                  <a:schemeClr val="bg2">
                    <a:lumMod val="50000"/>
                  </a:schemeClr>
                </a:solidFill>
              </a:defRPr>
            </a:lvl2pPr>
            <a:lvl3pPr>
              <a:defRPr sz="2400">
                <a:solidFill>
                  <a:schemeClr val="bg2">
                    <a:lumMod val="50000"/>
                  </a:schemeClr>
                </a:solidFill>
              </a:defRPr>
            </a:lvl3pPr>
            <a:lvl4pPr>
              <a:defRPr sz="2400">
                <a:solidFill>
                  <a:schemeClr val="bg2">
                    <a:lumMod val="50000"/>
                  </a:schemeClr>
                </a:solidFill>
              </a:defRPr>
            </a:lvl4pPr>
            <a:lvl5pPr>
              <a:defRPr sz="2400">
                <a:solidFill>
                  <a:schemeClr val="bg2">
                    <a:lumMod val="50000"/>
                  </a:schemeClr>
                </a:solidFill>
              </a:defRPr>
            </a:lvl5pPr>
          </a:lstStyle>
          <a:p>
            <a:pPr lvl="0"/>
            <a:r>
              <a:rPr lang="en-US" dirty="0"/>
              <a:t>This is a space for a caption to describe the image above.</a:t>
            </a:r>
          </a:p>
        </p:txBody>
      </p:sp>
      <p:cxnSp>
        <p:nvCxnSpPr>
          <p:cNvPr id="10" name="Straight Connector 9">
            <a:extLst>
              <a:ext uri="{FF2B5EF4-FFF2-40B4-BE49-F238E27FC236}">
                <a16:creationId xmlns:a16="http://schemas.microsoft.com/office/drawing/2014/main" id="{B2B05DAE-1BA6-7649-A9B2-625B99BF6A26}"/>
              </a:ext>
            </a:extLst>
          </p:cNvPr>
          <p:cNvCxnSpPr>
            <a:cxnSpLocks/>
          </p:cNvCxnSpPr>
          <p:nvPr userDrawn="1"/>
        </p:nvCxnSpPr>
        <p:spPr>
          <a:xfrm>
            <a:off x="12808299" y="9555274"/>
            <a:ext cx="2084371"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37808D-27F5-7440-97F6-40DA229BDCF1}"/>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72F29090-797A-574F-854D-C14F8D4424E4}"/>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pic>
        <p:nvPicPr>
          <p:cNvPr id="15" name="Picture 14">
            <a:extLst>
              <a:ext uri="{FF2B5EF4-FFF2-40B4-BE49-F238E27FC236}">
                <a16:creationId xmlns:a16="http://schemas.microsoft.com/office/drawing/2014/main" id="{A8182B8D-CD7C-B446-899F-D1A45DBEC570}"/>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3" name="Picture 12" descr="Logo&#10;&#10;Description automatically generated">
            <a:extLst>
              <a:ext uri="{FF2B5EF4-FFF2-40B4-BE49-F238E27FC236}">
                <a16:creationId xmlns:a16="http://schemas.microsoft.com/office/drawing/2014/main" id="{44284242-AB36-3E41-A9E7-DFF633974394}"/>
              </a:ext>
            </a:extLst>
          </p:cNvPr>
          <p:cNvPicPr>
            <a:picLocks noChangeAspect="1"/>
          </p:cNvPicPr>
          <p:nvPr userDrawn="1"/>
        </p:nvPicPr>
        <p:blipFill>
          <a:blip r:embed="rId3"/>
          <a:stretch>
            <a:fillRect/>
          </a:stretch>
        </p:blipFill>
        <p:spPr>
          <a:xfrm>
            <a:off x="4521925" y="12053299"/>
            <a:ext cx="3023107" cy="1330167"/>
          </a:xfrm>
          <a:prstGeom prst="rect">
            <a:avLst/>
          </a:prstGeom>
        </p:spPr>
      </p:pic>
    </p:spTree>
    <p:extLst>
      <p:ext uri="{BB962C8B-B14F-4D97-AF65-F5344CB8AC3E}">
        <p14:creationId xmlns:p14="http://schemas.microsoft.com/office/powerpoint/2010/main" val="13802030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slide - split sides">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3A5C4CC-AA10-2141-B548-08BE8BC72EF0}"/>
              </a:ext>
            </a:extLst>
          </p:cNvPr>
          <p:cNvPicPr>
            <a:picLocks noChangeAspect="1"/>
          </p:cNvPicPr>
          <p:nvPr userDrawn="1"/>
        </p:nvPicPr>
        <p:blipFill>
          <a:blip r:embed="rId2"/>
          <a:srcRect/>
          <a:stretch/>
        </p:blipFill>
        <p:spPr>
          <a:xfrm>
            <a:off x="0" y="0"/>
            <a:ext cx="12192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1588" y="0"/>
            <a:ext cx="12193588"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p:spPr>
        <p:txBody>
          <a:bodyPr vert="horz" lIns="91440" tIns="45720" rIns="91440" bIns="45720" rtlCol="0" anchor="ctr"/>
          <a:lstStyle>
            <a:lvl1pPr algn="ctr">
              <a:defRPr sz="2400" b="1">
                <a:solidFill>
                  <a:srgbClr val="002156"/>
                </a:solidFill>
                <a:latin typeface="Helvetica" pitchFamily="2" charset="0"/>
              </a:defRPr>
            </a:lvl1pPr>
          </a:lstStyle>
          <a:p>
            <a:fld id="{AB0A2592-0B1A-734C-B468-DA21C7D792C7}" type="slidenum">
              <a:rPr lang="en-US" smtClean="0"/>
              <a:pPr/>
              <a:t>‹#›</a:t>
            </a:fld>
            <a:endParaRPr lang="en-US" dirty="0"/>
          </a:p>
        </p:txBody>
      </p:sp>
      <p:sp>
        <p:nvSpPr>
          <p:cNvPr id="2" name="Title 1"/>
          <p:cNvSpPr>
            <a:spLocks noGrp="1"/>
          </p:cNvSpPr>
          <p:nvPr>
            <p:ph type="title" hasCustomPrompt="1"/>
          </p:nvPr>
        </p:nvSpPr>
        <p:spPr>
          <a:xfrm>
            <a:off x="1763704" y="3570156"/>
            <a:ext cx="8536236" cy="8483293"/>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A short statement that relates to topic and also the excerpt or phrase to the right.</a:t>
            </a: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hasCustomPrompt="1"/>
          </p:nvPr>
        </p:nvSpPr>
        <p:spPr>
          <a:xfrm>
            <a:off x="14268451" y="3570155"/>
            <a:ext cx="8355020" cy="8483294"/>
          </a:xfrm>
          <a:prstGeom prst="rect">
            <a:avLst/>
          </a:prstGeom>
        </p:spPr>
        <p:txBody>
          <a:bodyPr lIns="0" tIns="0" rIns="0" bIns="0"/>
          <a:lstStyle>
            <a:lvl1pPr>
              <a:lnSpc>
                <a:spcPct val="110000"/>
              </a:lnSpc>
              <a:spcBef>
                <a:spcPts val="2600"/>
              </a:spcBef>
              <a:spcAft>
                <a:spcPts val="400"/>
              </a:spcAft>
              <a:defRPr sz="4000" b="1">
                <a:solidFill>
                  <a:srgbClr val="1669C9"/>
                </a:solidFill>
              </a:defRPr>
            </a:lvl1pPr>
            <a:lvl2pPr marL="295275" indent="-274638">
              <a:buClr>
                <a:srgbClr val="51AF46"/>
              </a:buClr>
              <a:buSzPct val="120000"/>
              <a:tabLst/>
              <a:defRPr sz="3000">
                <a:solidFill>
                  <a:schemeClr val="bg2">
                    <a:lumMod val="25000"/>
                  </a:schemeClr>
                </a:solidFill>
              </a:defRPr>
            </a:lvl2pPr>
            <a:lvl3pPr marL="698500" indent="-381000">
              <a:buClr>
                <a:srgbClr val="51AF46"/>
              </a:buClr>
              <a:tabLst/>
              <a:defRPr sz="3000">
                <a:solidFill>
                  <a:schemeClr val="bg2">
                    <a:lumMod val="25000"/>
                  </a:schemeClr>
                </a:solidFill>
              </a:defRPr>
            </a:lvl3pPr>
            <a:lvl4pPr marL="1100138" indent="-381000">
              <a:buClr>
                <a:srgbClr val="51AF46"/>
              </a:buClr>
              <a:buSzPct val="90000"/>
              <a:tabLst/>
              <a:defRPr sz="3000" b="0">
                <a:solidFill>
                  <a:schemeClr val="bg2">
                    <a:lumMod val="25000"/>
                  </a:schemeClr>
                </a:solidFill>
              </a:defRPr>
            </a:lvl4pPr>
            <a:lvl5pPr marL="1501775" indent="-381000">
              <a:buClr>
                <a:srgbClr val="51AF46"/>
              </a:buClr>
              <a:buFont typeface="Wingdings" pitchFamily="2" charset="2"/>
              <a:buChar char="§"/>
              <a:tabLst/>
              <a:defRPr sz="3000">
                <a:solidFill>
                  <a:schemeClr val="bg2">
                    <a:lumMod val="25000"/>
                  </a:schemeClr>
                </a:solidFill>
              </a:defRPr>
            </a:lvl5pPr>
          </a:lstStyle>
          <a:p>
            <a:pPr lvl="0"/>
            <a:r>
              <a:rPr lang="en-US" dirty="0"/>
              <a:t>Could be a phrase or excerpt that is pulled into the presentation to introduce a thought or concept that works within the presenter’s current or next topic.</a:t>
            </a:r>
          </a:p>
        </p:txBody>
      </p:sp>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4D690709-6DD5-514F-9E6F-343ADAD16CBD}"/>
              </a:ext>
            </a:extLst>
          </p:cNvPr>
          <p:cNvCxnSpPr>
            <a:cxnSpLocks/>
          </p:cNvCxnSpPr>
          <p:nvPr userDrawn="1"/>
        </p:nvCxnSpPr>
        <p:spPr>
          <a:xfrm>
            <a:off x="1763704" y="3016252"/>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059258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Quotation Highlight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367381-BC87-BC4F-8B9B-0DCFF23192E6}"/>
              </a:ext>
            </a:extLst>
          </p:cNvPr>
          <p:cNvSpPr/>
          <p:nvPr userDrawn="1"/>
        </p:nvSpPr>
        <p:spPr>
          <a:xfrm>
            <a:off x="3997234" y="0"/>
            <a:ext cx="20407449" cy="13716000"/>
          </a:xfrm>
          <a:prstGeom prst="rect">
            <a:avLst/>
          </a:prstGeom>
          <a:solidFill>
            <a:srgbClr val="001C4A"/>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1" name="Title 1">
            <a:extLst>
              <a:ext uri="{FF2B5EF4-FFF2-40B4-BE49-F238E27FC236}">
                <a16:creationId xmlns:a16="http://schemas.microsoft.com/office/drawing/2014/main" id="{C324A561-198F-5546-92CF-90D8838BA7DE}"/>
              </a:ext>
            </a:extLst>
          </p:cNvPr>
          <p:cNvSpPr>
            <a:spLocks noGrp="1"/>
          </p:cNvSpPr>
          <p:nvPr>
            <p:ph type="title" hasCustomPrompt="1"/>
          </p:nvPr>
        </p:nvSpPr>
        <p:spPr>
          <a:xfrm>
            <a:off x="6400800" y="3384780"/>
            <a:ext cx="14236191" cy="4871298"/>
          </a:xfrm>
          <a:prstGeom prst="rect">
            <a:avLst/>
          </a:prstGeom>
        </p:spPr>
        <p:txBody>
          <a:bodyPr anchor="t" anchorCtr="0">
            <a:noAutofit/>
          </a:bodyPr>
          <a:lstStyle>
            <a:lvl1pPr>
              <a:lnSpc>
                <a:spcPct val="110000"/>
              </a:lnSpc>
              <a:defRPr sz="6400" b="1">
                <a:solidFill>
                  <a:srgbClr val="ABC1DA"/>
                </a:solidFill>
              </a:defRPr>
            </a:lvl1pPr>
          </a:lstStyle>
          <a:p>
            <a:r>
              <a:rPr lang="en-US" dirty="0"/>
              <a:t>This is a quotation highlight slide which gives you the ability to display a quote in a bolder and meaningful way.”</a:t>
            </a:r>
          </a:p>
        </p:txBody>
      </p:sp>
      <p:pic>
        <p:nvPicPr>
          <p:cNvPr id="13" name="Picture 12">
            <a:extLst>
              <a:ext uri="{FF2B5EF4-FFF2-40B4-BE49-F238E27FC236}">
                <a16:creationId xmlns:a16="http://schemas.microsoft.com/office/drawing/2014/main" id="{B0214BC6-F381-5447-BA08-54E39279AE4B}"/>
              </a:ext>
            </a:extLst>
          </p:cNvPr>
          <p:cNvPicPr>
            <a:picLocks noChangeAspect="1"/>
          </p:cNvPicPr>
          <p:nvPr userDrawn="1"/>
        </p:nvPicPr>
        <p:blipFill>
          <a:blip r:embed="rId2"/>
          <a:stretch>
            <a:fillRect/>
          </a:stretch>
        </p:blipFill>
        <p:spPr>
          <a:xfrm>
            <a:off x="20636992" y="674900"/>
            <a:ext cx="3023108" cy="682637"/>
          </a:xfrm>
          <a:prstGeom prst="rect">
            <a:avLst/>
          </a:prstGeom>
        </p:spPr>
      </p:pic>
      <p:sp>
        <p:nvSpPr>
          <p:cNvPr id="9" name="Title 1">
            <a:extLst>
              <a:ext uri="{FF2B5EF4-FFF2-40B4-BE49-F238E27FC236}">
                <a16:creationId xmlns:a16="http://schemas.microsoft.com/office/drawing/2014/main" id="{BC4FC77D-B71F-F24D-8835-B033D50B6BBB}"/>
              </a:ext>
            </a:extLst>
          </p:cNvPr>
          <p:cNvSpPr txBox="1">
            <a:spLocks/>
          </p:cNvSpPr>
          <p:nvPr userDrawn="1"/>
        </p:nvSpPr>
        <p:spPr>
          <a:xfrm>
            <a:off x="0" y="1154865"/>
            <a:ext cx="5559914" cy="5166603"/>
          </a:xfrm>
          <a:prstGeom prst="rect">
            <a:avLst/>
          </a:prstGeom>
        </p:spPr>
        <p:txBody>
          <a:bodyPr vert="horz" lIns="91440" tIns="45720" rIns="91440" bIns="45720" rtlCol="0" anchor="t" anchorCtr="0">
            <a:noAutofit/>
          </a:bodyPr>
          <a:lstStyle>
            <a:lvl1pPr algn="l" defTabSz="1828800" rtl="0" eaLnBrk="1" latinLnBrk="0" hangingPunct="1">
              <a:lnSpc>
                <a:spcPct val="90000"/>
              </a:lnSpc>
              <a:spcBef>
                <a:spcPct val="0"/>
              </a:spcBef>
              <a:buNone/>
              <a:defRPr sz="5000" b="1" kern="1200">
                <a:solidFill>
                  <a:srgbClr val="143367"/>
                </a:solidFill>
                <a:latin typeface="Helvetica" pitchFamily="2" charset="0"/>
                <a:ea typeface="+mj-ea"/>
                <a:cs typeface="+mj-cs"/>
              </a:defRPr>
            </a:lvl1pPr>
          </a:lstStyle>
          <a:p>
            <a:r>
              <a:rPr lang="en-US" sz="75000" dirty="0">
                <a:solidFill>
                  <a:srgbClr val="001C4A"/>
                </a:solidFill>
                <a:latin typeface="Geneva" panose="020B0503030404040204" pitchFamily="34" charset="0"/>
                <a:ea typeface="Geneva" panose="020B0503030404040204" pitchFamily="34" charset="0"/>
                <a:cs typeface="Calibri" panose="020F0502020204030204" pitchFamily="34" charset="0"/>
              </a:rPr>
              <a:t>“</a:t>
            </a:r>
          </a:p>
        </p:txBody>
      </p:sp>
      <p:sp>
        <p:nvSpPr>
          <p:cNvPr id="3" name="Text Placeholder 2">
            <a:extLst>
              <a:ext uri="{FF2B5EF4-FFF2-40B4-BE49-F238E27FC236}">
                <a16:creationId xmlns:a16="http://schemas.microsoft.com/office/drawing/2014/main" id="{67FC9A50-AB49-0647-AC48-B6FDABEA7B91}"/>
              </a:ext>
            </a:extLst>
          </p:cNvPr>
          <p:cNvSpPr>
            <a:spLocks noGrp="1"/>
          </p:cNvSpPr>
          <p:nvPr>
            <p:ph type="body" sz="quarter" idx="15" hasCustomPrompt="1"/>
          </p:nvPr>
        </p:nvSpPr>
        <p:spPr>
          <a:xfrm>
            <a:off x="10878383" y="8946920"/>
            <a:ext cx="9637427" cy="1384300"/>
          </a:xfrm>
          <a:prstGeom prst="rect">
            <a:avLst/>
          </a:prstGeom>
        </p:spPr>
        <p:txBody>
          <a:bodyPr/>
          <a:lstStyle>
            <a:lvl1pPr algn="r">
              <a:defRPr b="0">
                <a:solidFill>
                  <a:srgbClr val="72E51D"/>
                </a:solidFill>
              </a:defRPr>
            </a:lvl1pPr>
          </a:lstStyle>
          <a:p>
            <a:pPr lvl="0"/>
            <a:r>
              <a:rPr lang="en-US" dirty="0"/>
              <a:t>—Click to edit Master text styles</a:t>
            </a:r>
          </a:p>
        </p:txBody>
      </p:sp>
      <p:sp>
        <p:nvSpPr>
          <p:cNvPr id="12" name="Slide Number Placeholder 5">
            <a:extLst>
              <a:ext uri="{FF2B5EF4-FFF2-40B4-BE49-F238E27FC236}">
                <a16:creationId xmlns:a16="http://schemas.microsoft.com/office/drawing/2014/main" id="{A4C39666-CA66-8046-A9B3-46FDC647EE27}"/>
              </a:ext>
            </a:extLst>
          </p:cNvPr>
          <p:cNvSpPr txBox="1">
            <a:spLocks/>
          </p:cNvSpPr>
          <p:nvPr userDrawn="1"/>
        </p:nvSpPr>
        <p:spPr>
          <a:xfrm>
            <a:off x="22667896" y="12322572"/>
            <a:ext cx="791250" cy="730250"/>
          </a:xfrm>
          <a:prstGeom prst="rect">
            <a:avLst/>
          </a:prstGeom>
        </p:spPr>
        <p:txBody>
          <a:bodyPr vert="horz" lIns="91440" tIns="45720" rIns="91440" bIns="45720" rtlCol="0" anchor="ctr"/>
          <a:lstStyle>
            <a:defPPr>
              <a:defRPr lang="en-US"/>
            </a:defPPr>
            <a:lvl1pPr marL="0" algn="ctr" defTabSz="457200" rtl="0" eaLnBrk="1" latinLnBrk="0" hangingPunct="1">
              <a:defRPr sz="2400" b="1" kern="1200">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baseline="0" smtClean="0">
                <a:solidFill>
                  <a:schemeClr val="bg1"/>
                </a:solidFill>
              </a:rPr>
              <a:pPr/>
              <a:t>‹#›</a:t>
            </a:fld>
            <a:endParaRPr lang="en-US" baseline="0" dirty="0">
              <a:solidFill>
                <a:schemeClr val="bg1"/>
              </a:solidFill>
            </a:endParaRPr>
          </a:p>
        </p:txBody>
      </p:sp>
    </p:spTree>
    <p:extLst>
      <p:ext uri="{BB962C8B-B14F-4D97-AF65-F5344CB8AC3E}">
        <p14:creationId xmlns:p14="http://schemas.microsoft.com/office/powerpoint/2010/main" val="351977934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clusion Slide - V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794538" y="2794333"/>
            <a:ext cx="20250814" cy="2271594"/>
          </a:xfrm>
          <a:prstGeom prst="rect">
            <a:avLst/>
          </a:prstGeom>
        </p:spPr>
        <p:txBody>
          <a:bodyPr anchor="t">
            <a:normAutofit/>
          </a:bodyPr>
          <a:lstStyle>
            <a:lvl1pPr algn="l">
              <a:defRPr sz="15000" b="1">
                <a:solidFill>
                  <a:srgbClr val="002156"/>
                </a:solidFill>
                <a:latin typeface="Arial" panose="020B0604020202020204" pitchFamily="34" charset="0"/>
                <a:cs typeface="Arial" panose="020B0604020202020204" pitchFamily="34" charset="0"/>
              </a:defRPr>
            </a:lvl1pPr>
          </a:lstStyle>
          <a:p>
            <a:r>
              <a:rPr lang="en-US" dirty="0"/>
              <a:t>Thank you</a:t>
            </a:r>
          </a:p>
        </p:txBody>
      </p:sp>
      <p:sp>
        <p:nvSpPr>
          <p:cNvPr id="3" name="Subtitle 2"/>
          <p:cNvSpPr>
            <a:spLocks noGrp="1"/>
          </p:cNvSpPr>
          <p:nvPr>
            <p:ph type="subTitle" idx="1" hasCustomPrompt="1"/>
          </p:nvPr>
        </p:nvSpPr>
        <p:spPr>
          <a:xfrm>
            <a:off x="1794539" y="5886843"/>
            <a:ext cx="20250814" cy="822195"/>
          </a:xfrm>
          <a:prstGeom prst="rect">
            <a:avLst/>
          </a:prstGeom>
        </p:spPr>
        <p:txBody>
          <a:bodyPr>
            <a:normAutofit/>
          </a:bodyPr>
          <a:lstStyle>
            <a:lvl1pPr marL="0" indent="0" algn="l">
              <a:buNone/>
              <a:defRPr sz="3800" b="1" baseline="0">
                <a:solidFill>
                  <a:schemeClr val="accent2">
                    <a:lumMod val="75000"/>
                  </a:schemeClr>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For more information, please contact:</a:t>
            </a:r>
          </a:p>
        </p:txBody>
      </p:sp>
      <p:pic>
        <p:nvPicPr>
          <p:cNvPr id="11" name="Picture 10">
            <a:extLst>
              <a:ext uri="{FF2B5EF4-FFF2-40B4-BE49-F238E27FC236}">
                <a16:creationId xmlns:a16="http://schemas.microsoft.com/office/drawing/2014/main" id="{26C939D5-0B99-0746-8781-DD0E57E609C5}"/>
              </a:ext>
            </a:extLst>
          </p:cNvPr>
          <p:cNvPicPr>
            <a:picLocks noChangeAspect="1"/>
          </p:cNvPicPr>
          <p:nvPr userDrawn="1"/>
        </p:nvPicPr>
        <p:blipFill>
          <a:blip r:embed="rId2"/>
          <a:stretch>
            <a:fillRect/>
          </a:stretch>
        </p:blipFill>
        <p:spPr>
          <a:xfrm>
            <a:off x="19307549" y="835488"/>
            <a:ext cx="4163321" cy="928510"/>
          </a:xfrm>
          <a:prstGeom prst="rect">
            <a:avLst/>
          </a:prstGeom>
        </p:spPr>
      </p:pic>
      <p:cxnSp>
        <p:nvCxnSpPr>
          <p:cNvPr id="15" name="Straight Connector 14">
            <a:extLst>
              <a:ext uri="{FF2B5EF4-FFF2-40B4-BE49-F238E27FC236}">
                <a16:creationId xmlns:a16="http://schemas.microsoft.com/office/drawing/2014/main" id="{2793E10E-EB55-BA43-A700-AC20DE99BD5E}"/>
              </a:ext>
            </a:extLst>
          </p:cNvPr>
          <p:cNvCxnSpPr/>
          <p:nvPr userDrawn="1"/>
        </p:nvCxnSpPr>
        <p:spPr>
          <a:xfrm>
            <a:off x="22679620" y="13041099"/>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cxnSp>
        <p:nvCxnSpPr>
          <p:cNvPr id="16" name="Straight Connector 15">
            <a:extLst>
              <a:ext uri="{FF2B5EF4-FFF2-40B4-BE49-F238E27FC236}">
                <a16:creationId xmlns:a16="http://schemas.microsoft.com/office/drawing/2014/main" id="{9A983D58-16F6-CE4F-950D-B4C97DFE6EBA}"/>
              </a:ext>
            </a:extLst>
          </p:cNvPr>
          <p:cNvCxnSpPr>
            <a:cxnSpLocks/>
          </p:cNvCxnSpPr>
          <p:nvPr userDrawn="1"/>
        </p:nvCxnSpPr>
        <p:spPr>
          <a:xfrm>
            <a:off x="1794539" y="9917005"/>
            <a:ext cx="20250813" cy="0"/>
          </a:xfrm>
          <a:prstGeom prst="line">
            <a:avLst/>
          </a:prstGeom>
          <a:ln w="25400">
            <a:solidFill>
              <a:srgbClr val="ABC1DA"/>
            </a:solidFill>
          </a:ln>
        </p:spPr>
        <p:style>
          <a:lnRef idx="1">
            <a:schemeClr val="accent1"/>
          </a:lnRef>
          <a:fillRef idx="0">
            <a:schemeClr val="accent1"/>
          </a:fillRef>
          <a:effectRef idx="0">
            <a:schemeClr val="accent1"/>
          </a:effectRef>
          <a:fontRef idx="minor">
            <a:schemeClr val="tx1"/>
          </a:fontRef>
        </p:style>
      </p:cxnSp>
      <p:sp>
        <p:nvSpPr>
          <p:cNvPr id="19" name="Subtitle 2">
            <a:extLst>
              <a:ext uri="{FF2B5EF4-FFF2-40B4-BE49-F238E27FC236}">
                <a16:creationId xmlns:a16="http://schemas.microsoft.com/office/drawing/2014/main" id="{08C2EADC-BC38-F04B-B2CE-2F2B07265183}"/>
              </a:ext>
            </a:extLst>
          </p:cNvPr>
          <p:cNvSpPr txBox="1">
            <a:spLocks/>
          </p:cNvSpPr>
          <p:nvPr userDrawn="1"/>
        </p:nvSpPr>
        <p:spPr>
          <a:xfrm>
            <a:off x="1794539" y="10275963"/>
            <a:ext cx="20250814" cy="2442510"/>
          </a:xfrm>
          <a:prstGeom prst="rect">
            <a:avLst/>
          </a:prstGeom>
        </p:spPr>
        <p:txBody>
          <a:bodyPr>
            <a:noAutofit/>
          </a:bodyPr>
          <a:lstStyle>
            <a:lvl1pPr marL="0" indent="0" algn="l" defTabSz="1828800" rtl="0" eaLnBrk="1" latinLnBrk="0" hangingPunct="1">
              <a:lnSpc>
                <a:spcPct val="90000"/>
              </a:lnSpc>
              <a:spcBef>
                <a:spcPts val="2000"/>
              </a:spcBef>
              <a:spcAft>
                <a:spcPts val="1200"/>
              </a:spcAft>
              <a:buFont typeface="Arial" panose="020B0604020202020204" pitchFamily="34" charset="0"/>
              <a:buNone/>
              <a:defRPr sz="3800" b="1" kern="1200" baseline="0">
                <a:solidFill>
                  <a:schemeClr val="accent2">
                    <a:lumMod val="75000"/>
                  </a:schemeClr>
                </a:solidFill>
                <a:latin typeface="Helvetica" pitchFamily="2" charset="0"/>
                <a:ea typeface="+mn-ea"/>
                <a:cs typeface="+mn-cs"/>
              </a:defRPr>
            </a:lvl1pPr>
            <a:lvl2pPr marL="914400" indent="0" algn="ctr" defTabSz="1828800" rtl="0" eaLnBrk="1" latinLnBrk="0" hangingPunct="1">
              <a:lnSpc>
                <a:spcPct val="90000"/>
              </a:lnSpc>
              <a:spcBef>
                <a:spcPts val="2200"/>
              </a:spcBef>
              <a:buFont typeface="Arial" panose="020B0604020202020204" pitchFamily="34" charset="0"/>
              <a:buNone/>
              <a:defRPr sz="4000" kern="1200">
                <a:solidFill>
                  <a:srgbClr val="5A799C"/>
                </a:solidFill>
                <a:latin typeface="Helvetica" pitchFamily="2" charset="0"/>
                <a:ea typeface="+mn-ea"/>
                <a:cs typeface="+mn-cs"/>
              </a:defRPr>
            </a:lvl2pPr>
            <a:lvl3pPr marL="1828800" indent="0" algn="ctr" defTabSz="1828800" rtl="0" eaLnBrk="1" latinLnBrk="0" hangingPunct="1">
              <a:lnSpc>
                <a:spcPct val="90000"/>
              </a:lnSpc>
              <a:spcBef>
                <a:spcPts val="1000"/>
              </a:spcBef>
              <a:buFont typeface="System Font Regular"/>
              <a:buNone/>
              <a:defRPr sz="3600" kern="1200">
                <a:solidFill>
                  <a:srgbClr val="5A799C"/>
                </a:solidFill>
                <a:latin typeface="Helvetica" pitchFamily="2" charset="0"/>
                <a:ea typeface="+mn-ea"/>
                <a:cs typeface="+mn-cs"/>
              </a:defRPr>
            </a:lvl3pPr>
            <a:lvl4pPr marL="2743200" indent="0" algn="ctr" defTabSz="1828800" rtl="0" eaLnBrk="1" latinLnBrk="0" hangingPunct="1">
              <a:lnSpc>
                <a:spcPct val="90000"/>
              </a:lnSpc>
              <a:spcBef>
                <a:spcPts val="1000"/>
              </a:spcBef>
              <a:spcAft>
                <a:spcPts val="600"/>
              </a:spcAft>
              <a:buFont typeface="Courier New" panose="02070309020205020404" pitchFamily="49" charset="0"/>
              <a:buNone/>
              <a:defRPr sz="3200" b="1" kern="1200">
                <a:solidFill>
                  <a:srgbClr val="143367"/>
                </a:solidFill>
                <a:latin typeface="Helvetica" pitchFamily="2" charset="0"/>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Helvetica" pitchFamily="2" charset="0"/>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lnSpc>
                <a:spcPct val="100000"/>
              </a:lnSpc>
              <a:spcBef>
                <a:spcPts val="1500"/>
              </a:spcBef>
              <a:spcAft>
                <a:spcPts val="500"/>
              </a:spcAft>
            </a:pPr>
            <a:r>
              <a:rPr lang="en-US" sz="3000" b="1" baseline="0" dirty="0">
                <a:solidFill>
                  <a:schemeClr val="accent4">
                    <a:lumMod val="75000"/>
                  </a:schemeClr>
                </a:solidFill>
                <a:latin typeface="Helvetica" pitchFamily="2" charset="0"/>
                <a:cs typeface="Arial" panose="020B0604020202020204" pitchFamily="34" charset="0"/>
              </a:rPr>
              <a:t>Subscribe to </a:t>
            </a:r>
            <a:r>
              <a:rPr lang="en-US" sz="3000" b="1" baseline="0" dirty="0" err="1">
                <a:solidFill>
                  <a:schemeClr val="accent4">
                    <a:lumMod val="75000"/>
                  </a:schemeClr>
                </a:solidFill>
                <a:latin typeface="Helvetica" pitchFamily="2" charset="0"/>
                <a:cs typeface="Arial" panose="020B0604020202020204" pitchFamily="34" charset="0"/>
              </a:rPr>
              <a:t>WestEd’s</a:t>
            </a:r>
            <a:r>
              <a:rPr lang="en-US" sz="3000" b="1" baseline="0" dirty="0">
                <a:solidFill>
                  <a:schemeClr val="accent4">
                    <a:lumMod val="75000"/>
                  </a:schemeClr>
                </a:solidFill>
                <a:latin typeface="Helvetica" pitchFamily="2" charset="0"/>
                <a:cs typeface="Arial" panose="020B0604020202020204" pitchFamily="34" charset="0"/>
              </a:rPr>
              <a:t> </a:t>
            </a:r>
            <a:r>
              <a:rPr lang="en-US" sz="3000" b="1" i="1" baseline="0" dirty="0">
                <a:solidFill>
                  <a:schemeClr val="accent4">
                    <a:lumMod val="75000"/>
                  </a:schemeClr>
                </a:solidFill>
                <a:latin typeface="Helvetica" pitchFamily="2" charset="0"/>
                <a:cs typeface="Arial" panose="020B0604020202020204" pitchFamily="34" charset="0"/>
              </a:rPr>
              <a:t>E-Bulletin </a:t>
            </a:r>
            <a:r>
              <a:rPr lang="en-US" sz="3000" b="1" baseline="0" dirty="0">
                <a:solidFill>
                  <a:schemeClr val="accent4">
                    <a:lumMod val="75000"/>
                  </a:schemeClr>
                </a:solidFill>
                <a:latin typeface="Helvetica" pitchFamily="2" charset="0"/>
                <a:cs typeface="Arial" panose="020B0604020202020204" pitchFamily="34" charset="0"/>
              </a:rPr>
              <a:t>for regular updates on upcoming webinars and events, research, free resources, solutions, and job postings from WestEd.</a:t>
            </a:r>
          </a:p>
          <a:p>
            <a:pPr algn="l">
              <a:lnSpc>
                <a:spcPct val="100000"/>
              </a:lnSpc>
              <a:spcBef>
                <a:spcPts val="2200"/>
              </a:spcBef>
              <a:spcAft>
                <a:spcPts val="500"/>
              </a:spcAft>
            </a:pPr>
            <a:r>
              <a:rPr lang="en-US" sz="3000" b="1" baseline="0" dirty="0" err="1">
                <a:solidFill>
                  <a:schemeClr val="accent4">
                    <a:lumMod val="75000"/>
                  </a:schemeClr>
                </a:solidFill>
                <a:latin typeface="Helvetica" pitchFamily="2" charset="0"/>
                <a:cs typeface="Arial" panose="020B0604020202020204" pitchFamily="34" charset="0"/>
              </a:rPr>
              <a:t>  WestEd.org</a:t>
            </a:r>
            <a:r>
              <a:rPr lang="en-US" sz="3000" b="1" baseline="0" dirty="0">
                <a:solidFill>
                  <a:schemeClr val="accent4">
                    <a:lumMod val="75000"/>
                  </a:schemeClr>
                </a:solidFill>
                <a:latin typeface="Helvetica" pitchFamily="2" charset="0"/>
                <a:cs typeface="Arial" panose="020B0604020202020204" pitchFamily="34" charset="0"/>
              </a:rPr>
              <a:t>/subscribe</a:t>
            </a:r>
          </a:p>
        </p:txBody>
      </p:sp>
      <p:cxnSp>
        <p:nvCxnSpPr>
          <p:cNvPr id="20" name="Straight Connector 19">
            <a:extLst>
              <a:ext uri="{FF2B5EF4-FFF2-40B4-BE49-F238E27FC236}">
                <a16:creationId xmlns:a16="http://schemas.microsoft.com/office/drawing/2014/main" id="{FF9CDF67-D39F-1B4E-A1F6-96AE03ED7F37}"/>
              </a:ext>
            </a:extLst>
          </p:cNvPr>
          <p:cNvCxnSpPr>
            <a:cxnSpLocks/>
          </p:cNvCxnSpPr>
          <p:nvPr userDrawn="1"/>
        </p:nvCxnSpPr>
        <p:spPr>
          <a:xfrm>
            <a:off x="1794539" y="2352412"/>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FAC33E3-A535-E143-AB92-C0106C1CEF1B}"/>
              </a:ext>
            </a:extLst>
          </p:cNvPr>
          <p:cNvSpPr/>
          <p:nvPr userDrawn="1"/>
        </p:nvSpPr>
        <p:spPr>
          <a:xfrm>
            <a:off x="1794538" y="11454939"/>
            <a:ext cx="4573011" cy="822196"/>
          </a:xfrm>
          <a:prstGeom prst="rect">
            <a:avLst/>
          </a:prstGeom>
          <a:noFill/>
          <a:ln w="254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332796A5-2084-4F47-8798-CFF10E44C7F1}"/>
              </a:ext>
            </a:extLst>
          </p:cNvPr>
          <p:cNvSpPr>
            <a:spLocks noGrp="1"/>
          </p:cNvSpPr>
          <p:nvPr>
            <p:ph type="body" sz="quarter" idx="10" hasCustomPrompt="1"/>
          </p:nvPr>
        </p:nvSpPr>
        <p:spPr>
          <a:xfrm>
            <a:off x="1793875" y="7035800"/>
            <a:ext cx="6291263" cy="2589213"/>
          </a:xfrm>
          <a:prstGeom prst="rect">
            <a:avLst/>
          </a:prstGeom>
        </p:spPr>
        <p:txBody>
          <a:bodyPr/>
          <a:lstStyle/>
          <a:p>
            <a:pPr>
              <a:lnSpc>
                <a:spcPct val="130000"/>
              </a:lnSpc>
            </a:pPr>
            <a:r>
              <a:rPr lang="en-US" b="1" baseline="0" dirty="0" err="1">
                <a:solidFill>
                  <a:schemeClr val="accent4">
                    <a:lumMod val="50000"/>
                  </a:schemeClr>
                </a:solidFill>
              </a:rPr>
              <a:t>Firstname</a:t>
            </a:r>
            <a:r>
              <a:rPr lang="en-US" b="1" baseline="0" dirty="0">
                <a:solidFill>
                  <a:schemeClr val="accent4">
                    <a:lumMod val="50000"/>
                  </a:schemeClr>
                </a:solidFill>
              </a:rPr>
              <a:t> </a:t>
            </a:r>
            <a:r>
              <a:rPr lang="en-US" b="1" baseline="0" dirty="0" err="1">
                <a:solidFill>
                  <a:schemeClr val="accent4">
                    <a:lumMod val="50000"/>
                  </a:schemeClr>
                </a:solidFill>
              </a:rPr>
              <a:t>Lastname</a:t>
            </a:r>
            <a:br>
              <a:rPr lang="en-US" b="0" baseline="0" dirty="0">
                <a:solidFill>
                  <a:schemeClr val="accent4">
                    <a:lumMod val="50000"/>
                  </a:schemeClr>
                </a:solidFill>
              </a:rPr>
            </a:br>
            <a:r>
              <a:rPr lang="en-US" b="0" baseline="0" dirty="0">
                <a:solidFill>
                  <a:schemeClr val="accent4">
                    <a:lumMod val="50000"/>
                  </a:schemeClr>
                </a:solidFill>
                <a:hlinkClick r:id="rId3">
                  <a:extLst>
                    <a:ext uri="{A12FA001-AC4F-418D-AE19-62706E023703}">
                      <ahyp:hlinkClr xmlns:ahyp="http://schemas.microsoft.com/office/drawing/2018/hyperlinkcolor" val="tx"/>
                    </a:ext>
                  </a:extLst>
                </a:hlinkClick>
              </a:rPr>
              <a:t>email@wested.org</a:t>
            </a:r>
            <a:br>
              <a:rPr lang="en-US" b="0" baseline="0" dirty="0">
                <a:solidFill>
                  <a:schemeClr val="accent4">
                    <a:lumMod val="50000"/>
                  </a:schemeClr>
                </a:solidFill>
              </a:rPr>
            </a:br>
            <a:r>
              <a:rPr lang="en-US" b="0" baseline="0" dirty="0">
                <a:solidFill>
                  <a:schemeClr val="accent4">
                    <a:lumMod val="50000"/>
                  </a:schemeClr>
                </a:solidFill>
              </a:rPr>
              <a:t>555.818.5200</a:t>
            </a:r>
          </a:p>
        </p:txBody>
      </p:sp>
      <p:sp>
        <p:nvSpPr>
          <p:cNvPr id="12" name="Text Placeholder 4">
            <a:extLst>
              <a:ext uri="{FF2B5EF4-FFF2-40B4-BE49-F238E27FC236}">
                <a16:creationId xmlns:a16="http://schemas.microsoft.com/office/drawing/2014/main" id="{1F923EFC-D77C-734B-B8D0-D03CDFB8BF15}"/>
              </a:ext>
            </a:extLst>
          </p:cNvPr>
          <p:cNvSpPr>
            <a:spLocks noGrp="1"/>
          </p:cNvSpPr>
          <p:nvPr>
            <p:ph type="body" sz="quarter" idx="11" hasCustomPrompt="1"/>
          </p:nvPr>
        </p:nvSpPr>
        <p:spPr>
          <a:xfrm>
            <a:off x="8509000" y="7035800"/>
            <a:ext cx="6291263" cy="2589213"/>
          </a:xfrm>
          <a:prstGeom prst="rect">
            <a:avLst/>
          </a:prstGeom>
        </p:spPr>
        <p:txBody>
          <a:bodyPr/>
          <a:lstStyle/>
          <a:p>
            <a:pPr>
              <a:lnSpc>
                <a:spcPct val="130000"/>
              </a:lnSpc>
            </a:pPr>
            <a:r>
              <a:rPr lang="en-US" b="1" baseline="0" dirty="0" err="1">
                <a:solidFill>
                  <a:schemeClr val="accent4">
                    <a:lumMod val="50000"/>
                  </a:schemeClr>
                </a:solidFill>
              </a:rPr>
              <a:t>Firstname</a:t>
            </a:r>
            <a:r>
              <a:rPr lang="en-US" b="1" baseline="0" dirty="0">
                <a:solidFill>
                  <a:schemeClr val="accent4">
                    <a:lumMod val="50000"/>
                  </a:schemeClr>
                </a:solidFill>
              </a:rPr>
              <a:t> </a:t>
            </a:r>
            <a:r>
              <a:rPr lang="en-US" b="1" baseline="0" dirty="0" err="1">
                <a:solidFill>
                  <a:schemeClr val="accent4">
                    <a:lumMod val="50000"/>
                  </a:schemeClr>
                </a:solidFill>
              </a:rPr>
              <a:t>Lastname</a:t>
            </a:r>
            <a:br>
              <a:rPr lang="en-US" b="0" baseline="0" dirty="0">
                <a:solidFill>
                  <a:schemeClr val="accent4">
                    <a:lumMod val="50000"/>
                  </a:schemeClr>
                </a:solidFill>
              </a:rPr>
            </a:br>
            <a:r>
              <a:rPr lang="en-US" b="0" baseline="0" dirty="0">
                <a:solidFill>
                  <a:schemeClr val="accent4">
                    <a:lumMod val="50000"/>
                  </a:schemeClr>
                </a:solidFill>
                <a:hlinkClick r:id="rId3">
                  <a:extLst>
                    <a:ext uri="{A12FA001-AC4F-418D-AE19-62706E023703}">
                      <ahyp:hlinkClr xmlns:ahyp="http://schemas.microsoft.com/office/drawing/2018/hyperlinkcolor" val="tx"/>
                    </a:ext>
                  </a:extLst>
                </a:hlinkClick>
              </a:rPr>
              <a:t>email@wested.org</a:t>
            </a:r>
            <a:br>
              <a:rPr lang="en-US" b="0" baseline="0" dirty="0">
                <a:solidFill>
                  <a:schemeClr val="accent4">
                    <a:lumMod val="50000"/>
                  </a:schemeClr>
                </a:solidFill>
              </a:rPr>
            </a:br>
            <a:r>
              <a:rPr lang="en-US" b="0" baseline="0" dirty="0">
                <a:solidFill>
                  <a:schemeClr val="accent4">
                    <a:lumMod val="50000"/>
                  </a:schemeClr>
                </a:solidFill>
              </a:rPr>
              <a:t>555.818.5200</a:t>
            </a:r>
          </a:p>
        </p:txBody>
      </p:sp>
      <p:pic>
        <p:nvPicPr>
          <p:cNvPr id="13" name="Picture 12" descr="Logo&#10;&#10;Description automatically generated">
            <a:extLst>
              <a:ext uri="{FF2B5EF4-FFF2-40B4-BE49-F238E27FC236}">
                <a16:creationId xmlns:a16="http://schemas.microsoft.com/office/drawing/2014/main" id="{5DA362A0-503F-9545-97F9-484A822891B6}"/>
              </a:ext>
            </a:extLst>
          </p:cNvPr>
          <p:cNvPicPr>
            <a:picLocks noChangeAspect="1"/>
          </p:cNvPicPr>
          <p:nvPr userDrawn="1"/>
        </p:nvPicPr>
        <p:blipFill>
          <a:blip r:embed="rId4"/>
          <a:stretch>
            <a:fillRect/>
          </a:stretch>
        </p:blipFill>
        <p:spPr>
          <a:xfrm>
            <a:off x="15672525" y="433831"/>
            <a:ext cx="3023107" cy="1330167"/>
          </a:xfrm>
          <a:prstGeom prst="rect">
            <a:avLst/>
          </a:prstGeom>
        </p:spPr>
      </p:pic>
    </p:spTree>
    <p:extLst>
      <p:ext uri="{BB962C8B-B14F-4D97-AF65-F5344CB8AC3E}">
        <p14:creationId xmlns:p14="http://schemas.microsoft.com/office/powerpoint/2010/main" val="629032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 V1I">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18299252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9F7713F-F276-4D99-902A-2B487E52E911}"/>
              </a:ext>
            </a:extLst>
          </p:cNvPr>
          <p:cNvGrpSpPr/>
          <p:nvPr userDrawn="1"/>
        </p:nvGrpSpPr>
        <p:grpSpPr>
          <a:xfrm>
            <a:off x="-1399079" y="5686400"/>
            <a:ext cx="27185333" cy="5027808"/>
            <a:chOff x="0" y="1905001"/>
            <a:chExt cx="13312790" cy="2463103"/>
          </a:xfrm>
        </p:grpSpPr>
        <p:grpSp>
          <p:nvGrpSpPr>
            <p:cNvPr id="6" name="Group 13">
              <a:extLst>
                <a:ext uri="{FF2B5EF4-FFF2-40B4-BE49-F238E27FC236}">
                  <a16:creationId xmlns:a16="http://schemas.microsoft.com/office/drawing/2014/main" id="{31419B6E-6072-486F-934D-334D97AE707D}"/>
                </a:ext>
              </a:extLst>
            </p:cNvPr>
            <p:cNvGrpSpPr/>
            <p:nvPr/>
          </p:nvGrpSpPr>
          <p:grpSpPr>
            <a:xfrm rot="16200000">
              <a:off x="617101" y="2518213"/>
              <a:ext cx="1232788" cy="2466989"/>
              <a:chOff x="292800" y="3047985"/>
              <a:chExt cx="1232788" cy="2466989"/>
            </a:xfrm>
          </p:grpSpPr>
          <p:sp>
            <p:nvSpPr>
              <p:cNvPr id="25" name="Freeform 5">
                <a:extLst>
                  <a:ext uri="{FF2B5EF4-FFF2-40B4-BE49-F238E27FC236}">
                    <a16:creationId xmlns:a16="http://schemas.microsoft.com/office/drawing/2014/main" id="{F82E582C-1395-49A6-B9CA-BE4DC6F7383D}"/>
                  </a:ext>
                </a:extLst>
              </p:cNvPr>
              <p:cNvSpPr>
                <a:spLocks/>
              </p:cNvSpPr>
              <p:nvPr/>
            </p:nvSpPr>
            <p:spPr bwMode="auto">
              <a:xfrm>
                <a:off x="292800" y="3047985"/>
                <a:ext cx="1232788" cy="2466989"/>
              </a:xfrm>
              <a:custGeom>
                <a:avLst/>
                <a:gdLst/>
                <a:ahLst/>
                <a:cxnLst>
                  <a:cxn ang="0">
                    <a:pos x="1656" y="3490"/>
                  </a:cxn>
                  <a:cxn ang="0">
                    <a:pos x="1481" y="3471"/>
                  </a:cxn>
                  <a:cxn ang="0">
                    <a:pos x="1310" y="3437"/>
                  </a:cxn>
                  <a:cxn ang="0">
                    <a:pos x="1146" y="3387"/>
                  </a:cxn>
                  <a:cxn ang="0">
                    <a:pos x="990" y="3319"/>
                  </a:cxn>
                  <a:cxn ang="0">
                    <a:pos x="841" y="3239"/>
                  </a:cxn>
                  <a:cxn ang="0">
                    <a:pos x="703" y="3145"/>
                  </a:cxn>
                  <a:cxn ang="0">
                    <a:pos x="572" y="3037"/>
                  </a:cxn>
                  <a:cxn ang="0">
                    <a:pos x="454" y="2919"/>
                  </a:cxn>
                  <a:cxn ang="0">
                    <a:pos x="348" y="2790"/>
                  </a:cxn>
                  <a:cxn ang="0">
                    <a:pos x="254" y="2651"/>
                  </a:cxn>
                  <a:cxn ang="0">
                    <a:pos x="172" y="2502"/>
                  </a:cxn>
                  <a:cxn ang="0">
                    <a:pos x="106" y="2345"/>
                  </a:cxn>
                  <a:cxn ang="0">
                    <a:pos x="55" y="2182"/>
                  </a:cxn>
                  <a:cxn ang="0">
                    <a:pos x="20" y="2012"/>
                  </a:cxn>
                  <a:cxn ang="0">
                    <a:pos x="3" y="1836"/>
                  </a:cxn>
                  <a:cxn ang="0">
                    <a:pos x="0" y="1701"/>
                  </a:cxn>
                  <a:cxn ang="0">
                    <a:pos x="14" y="1524"/>
                  </a:cxn>
                  <a:cxn ang="0">
                    <a:pos x="45" y="1352"/>
                  </a:cxn>
                  <a:cxn ang="0">
                    <a:pos x="92" y="1187"/>
                  </a:cxn>
                  <a:cxn ang="0">
                    <a:pos x="155" y="1029"/>
                  </a:cxn>
                  <a:cxn ang="0">
                    <a:pos x="232" y="878"/>
                  </a:cxn>
                  <a:cxn ang="0">
                    <a:pos x="323" y="736"/>
                  </a:cxn>
                  <a:cxn ang="0">
                    <a:pos x="426" y="604"/>
                  </a:cxn>
                  <a:cxn ang="0">
                    <a:pos x="541" y="483"/>
                  </a:cxn>
                  <a:cxn ang="0">
                    <a:pos x="669" y="373"/>
                  </a:cxn>
                  <a:cxn ang="0">
                    <a:pos x="806" y="275"/>
                  </a:cxn>
                  <a:cxn ang="0">
                    <a:pos x="952" y="192"/>
                  </a:cxn>
                  <a:cxn ang="0">
                    <a:pos x="1106" y="121"/>
                  </a:cxn>
                  <a:cxn ang="0">
                    <a:pos x="1269" y="66"/>
                  </a:cxn>
                  <a:cxn ang="0">
                    <a:pos x="1438" y="27"/>
                  </a:cxn>
                  <a:cxn ang="0">
                    <a:pos x="1612" y="4"/>
                  </a:cxn>
                  <a:cxn ang="0">
                    <a:pos x="1746" y="933"/>
                  </a:cxn>
                  <a:cxn ang="0">
                    <a:pos x="1623" y="942"/>
                  </a:cxn>
                  <a:cxn ang="0">
                    <a:pos x="1467" y="982"/>
                  </a:cxn>
                  <a:cxn ang="0">
                    <a:pos x="1326" y="1052"/>
                  </a:cxn>
                  <a:cxn ang="0">
                    <a:pos x="1200" y="1144"/>
                  </a:cxn>
                  <a:cxn ang="0">
                    <a:pos x="1095" y="1259"/>
                  </a:cxn>
                  <a:cxn ang="0">
                    <a:pos x="1014" y="1395"/>
                  </a:cxn>
                  <a:cxn ang="0">
                    <a:pos x="960" y="1544"/>
                  </a:cxn>
                  <a:cxn ang="0">
                    <a:pos x="935" y="1704"/>
                  </a:cxn>
                  <a:cxn ang="0">
                    <a:pos x="938" y="1828"/>
                  </a:cxn>
                  <a:cxn ang="0">
                    <a:pos x="970" y="1987"/>
                  </a:cxn>
                  <a:cxn ang="0">
                    <a:pos x="1032" y="2133"/>
                  </a:cxn>
                  <a:cxn ang="0">
                    <a:pos x="1120" y="2262"/>
                  </a:cxn>
                  <a:cxn ang="0">
                    <a:pos x="1229" y="2373"/>
                  </a:cxn>
                  <a:cxn ang="0">
                    <a:pos x="1360" y="2461"/>
                  </a:cxn>
                  <a:cxn ang="0">
                    <a:pos x="1504" y="2522"/>
                  </a:cxn>
                  <a:cxn ang="0">
                    <a:pos x="1663" y="2554"/>
                  </a:cxn>
                </a:cxnLst>
                <a:rect l="0" t="0" r="r" b="b"/>
                <a:pathLst>
                  <a:path w="1746" h="3493">
                    <a:moveTo>
                      <a:pt x="1746" y="3493"/>
                    </a:moveTo>
                    <a:lnTo>
                      <a:pt x="1746" y="3493"/>
                    </a:lnTo>
                    <a:lnTo>
                      <a:pt x="1701" y="3491"/>
                    </a:lnTo>
                    <a:lnTo>
                      <a:pt x="1656" y="3490"/>
                    </a:lnTo>
                    <a:lnTo>
                      <a:pt x="1612" y="3487"/>
                    </a:lnTo>
                    <a:lnTo>
                      <a:pt x="1567" y="3484"/>
                    </a:lnTo>
                    <a:lnTo>
                      <a:pt x="1524" y="3477"/>
                    </a:lnTo>
                    <a:lnTo>
                      <a:pt x="1481" y="3471"/>
                    </a:lnTo>
                    <a:lnTo>
                      <a:pt x="1438" y="3465"/>
                    </a:lnTo>
                    <a:lnTo>
                      <a:pt x="1395" y="3456"/>
                    </a:lnTo>
                    <a:lnTo>
                      <a:pt x="1352" y="3447"/>
                    </a:lnTo>
                    <a:lnTo>
                      <a:pt x="1310" y="3437"/>
                    </a:lnTo>
                    <a:lnTo>
                      <a:pt x="1269" y="3425"/>
                    </a:lnTo>
                    <a:lnTo>
                      <a:pt x="1227" y="3413"/>
                    </a:lnTo>
                    <a:lnTo>
                      <a:pt x="1187" y="3400"/>
                    </a:lnTo>
                    <a:lnTo>
                      <a:pt x="1146" y="3387"/>
                    </a:lnTo>
                    <a:lnTo>
                      <a:pt x="1106" y="3371"/>
                    </a:lnTo>
                    <a:lnTo>
                      <a:pt x="1067" y="3354"/>
                    </a:lnTo>
                    <a:lnTo>
                      <a:pt x="1029" y="3337"/>
                    </a:lnTo>
                    <a:lnTo>
                      <a:pt x="990" y="3319"/>
                    </a:lnTo>
                    <a:lnTo>
                      <a:pt x="952" y="3301"/>
                    </a:lnTo>
                    <a:lnTo>
                      <a:pt x="915" y="3281"/>
                    </a:lnTo>
                    <a:lnTo>
                      <a:pt x="878" y="3261"/>
                    </a:lnTo>
                    <a:lnTo>
                      <a:pt x="841" y="3239"/>
                    </a:lnTo>
                    <a:lnTo>
                      <a:pt x="806" y="3217"/>
                    </a:lnTo>
                    <a:lnTo>
                      <a:pt x="771" y="3193"/>
                    </a:lnTo>
                    <a:lnTo>
                      <a:pt x="737" y="3170"/>
                    </a:lnTo>
                    <a:lnTo>
                      <a:pt x="703" y="3145"/>
                    </a:lnTo>
                    <a:lnTo>
                      <a:pt x="669" y="3119"/>
                    </a:lnTo>
                    <a:lnTo>
                      <a:pt x="637" y="3093"/>
                    </a:lnTo>
                    <a:lnTo>
                      <a:pt x="604" y="3065"/>
                    </a:lnTo>
                    <a:lnTo>
                      <a:pt x="572" y="3037"/>
                    </a:lnTo>
                    <a:lnTo>
                      <a:pt x="541" y="3010"/>
                    </a:lnTo>
                    <a:lnTo>
                      <a:pt x="512" y="2981"/>
                    </a:lnTo>
                    <a:lnTo>
                      <a:pt x="483" y="2950"/>
                    </a:lnTo>
                    <a:lnTo>
                      <a:pt x="454" y="2919"/>
                    </a:lnTo>
                    <a:lnTo>
                      <a:pt x="426" y="2888"/>
                    </a:lnTo>
                    <a:lnTo>
                      <a:pt x="400" y="2856"/>
                    </a:lnTo>
                    <a:lnTo>
                      <a:pt x="374" y="2824"/>
                    </a:lnTo>
                    <a:lnTo>
                      <a:pt x="348" y="2790"/>
                    </a:lnTo>
                    <a:lnTo>
                      <a:pt x="323" y="2756"/>
                    </a:lnTo>
                    <a:lnTo>
                      <a:pt x="298" y="2722"/>
                    </a:lnTo>
                    <a:lnTo>
                      <a:pt x="275" y="2687"/>
                    </a:lnTo>
                    <a:lnTo>
                      <a:pt x="254" y="2651"/>
                    </a:lnTo>
                    <a:lnTo>
                      <a:pt x="232" y="2614"/>
                    </a:lnTo>
                    <a:lnTo>
                      <a:pt x="211" y="2578"/>
                    </a:lnTo>
                    <a:lnTo>
                      <a:pt x="191" y="2541"/>
                    </a:lnTo>
                    <a:lnTo>
                      <a:pt x="172" y="2502"/>
                    </a:lnTo>
                    <a:lnTo>
                      <a:pt x="155" y="2464"/>
                    </a:lnTo>
                    <a:lnTo>
                      <a:pt x="137" y="2425"/>
                    </a:lnTo>
                    <a:lnTo>
                      <a:pt x="121" y="2385"/>
                    </a:lnTo>
                    <a:lnTo>
                      <a:pt x="106" y="2345"/>
                    </a:lnTo>
                    <a:lnTo>
                      <a:pt x="92" y="2305"/>
                    </a:lnTo>
                    <a:lnTo>
                      <a:pt x="78" y="2265"/>
                    </a:lnTo>
                    <a:lnTo>
                      <a:pt x="66" y="2224"/>
                    </a:lnTo>
                    <a:lnTo>
                      <a:pt x="55" y="2182"/>
                    </a:lnTo>
                    <a:lnTo>
                      <a:pt x="45" y="2139"/>
                    </a:lnTo>
                    <a:lnTo>
                      <a:pt x="35" y="2098"/>
                    </a:lnTo>
                    <a:lnTo>
                      <a:pt x="28" y="2055"/>
                    </a:lnTo>
                    <a:lnTo>
                      <a:pt x="20" y="2012"/>
                    </a:lnTo>
                    <a:lnTo>
                      <a:pt x="14" y="1968"/>
                    </a:lnTo>
                    <a:lnTo>
                      <a:pt x="9" y="1924"/>
                    </a:lnTo>
                    <a:lnTo>
                      <a:pt x="5" y="1881"/>
                    </a:lnTo>
                    <a:lnTo>
                      <a:pt x="3" y="1836"/>
                    </a:lnTo>
                    <a:lnTo>
                      <a:pt x="0" y="1792"/>
                    </a:lnTo>
                    <a:lnTo>
                      <a:pt x="0" y="1745"/>
                    </a:lnTo>
                    <a:lnTo>
                      <a:pt x="0" y="1745"/>
                    </a:lnTo>
                    <a:lnTo>
                      <a:pt x="0" y="1701"/>
                    </a:lnTo>
                    <a:lnTo>
                      <a:pt x="3" y="1656"/>
                    </a:lnTo>
                    <a:lnTo>
                      <a:pt x="5" y="1612"/>
                    </a:lnTo>
                    <a:lnTo>
                      <a:pt x="9" y="1567"/>
                    </a:lnTo>
                    <a:lnTo>
                      <a:pt x="14" y="1524"/>
                    </a:lnTo>
                    <a:lnTo>
                      <a:pt x="20" y="1481"/>
                    </a:lnTo>
                    <a:lnTo>
                      <a:pt x="28" y="1438"/>
                    </a:lnTo>
                    <a:lnTo>
                      <a:pt x="35" y="1395"/>
                    </a:lnTo>
                    <a:lnTo>
                      <a:pt x="45" y="1352"/>
                    </a:lnTo>
                    <a:lnTo>
                      <a:pt x="55" y="1310"/>
                    </a:lnTo>
                    <a:lnTo>
                      <a:pt x="66" y="1269"/>
                    </a:lnTo>
                    <a:lnTo>
                      <a:pt x="78" y="1227"/>
                    </a:lnTo>
                    <a:lnTo>
                      <a:pt x="92" y="1187"/>
                    </a:lnTo>
                    <a:lnTo>
                      <a:pt x="106" y="1146"/>
                    </a:lnTo>
                    <a:lnTo>
                      <a:pt x="121" y="1107"/>
                    </a:lnTo>
                    <a:lnTo>
                      <a:pt x="137" y="1067"/>
                    </a:lnTo>
                    <a:lnTo>
                      <a:pt x="155" y="1029"/>
                    </a:lnTo>
                    <a:lnTo>
                      <a:pt x="172" y="990"/>
                    </a:lnTo>
                    <a:lnTo>
                      <a:pt x="191" y="952"/>
                    </a:lnTo>
                    <a:lnTo>
                      <a:pt x="211" y="915"/>
                    </a:lnTo>
                    <a:lnTo>
                      <a:pt x="232" y="878"/>
                    </a:lnTo>
                    <a:lnTo>
                      <a:pt x="254" y="841"/>
                    </a:lnTo>
                    <a:lnTo>
                      <a:pt x="275" y="806"/>
                    </a:lnTo>
                    <a:lnTo>
                      <a:pt x="298" y="770"/>
                    </a:lnTo>
                    <a:lnTo>
                      <a:pt x="323" y="736"/>
                    </a:lnTo>
                    <a:lnTo>
                      <a:pt x="348" y="703"/>
                    </a:lnTo>
                    <a:lnTo>
                      <a:pt x="374" y="669"/>
                    </a:lnTo>
                    <a:lnTo>
                      <a:pt x="400" y="636"/>
                    </a:lnTo>
                    <a:lnTo>
                      <a:pt x="426" y="604"/>
                    </a:lnTo>
                    <a:lnTo>
                      <a:pt x="454" y="572"/>
                    </a:lnTo>
                    <a:lnTo>
                      <a:pt x="483" y="543"/>
                    </a:lnTo>
                    <a:lnTo>
                      <a:pt x="512" y="512"/>
                    </a:lnTo>
                    <a:lnTo>
                      <a:pt x="541" y="483"/>
                    </a:lnTo>
                    <a:lnTo>
                      <a:pt x="572" y="453"/>
                    </a:lnTo>
                    <a:lnTo>
                      <a:pt x="604" y="426"/>
                    </a:lnTo>
                    <a:lnTo>
                      <a:pt x="637" y="399"/>
                    </a:lnTo>
                    <a:lnTo>
                      <a:pt x="669" y="373"/>
                    </a:lnTo>
                    <a:lnTo>
                      <a:pt x="703" y="347"/>
                    </a:lnTo>
                    <a:lnTo>
                      <a:pt x="737" y="323"/>
                    </a:lnTo>
                    <a:lnTo>
                      <a:pt x="771" y="298"/>
                    </a:lnTo>
                    <a:lnTo>
                      <a:pt x="806" y="275"/>
                    </a:lnTo>
                    <a:lnTo>
                      <a:pt x="841" y="253"/>
                    </a:lnTo>
                    <a:lnTo>
                      <a:pt x="878" y="232"/>
                    </a:lnTo>
                    <a:lnTo>
                      <a:pt x="915" y="210"/>
                    </a:lnTo>
                    <a:lnTo>
                      <a:pt x="952" y="192"/>
                    </a:lnTo>
                    <a:lnTo>
                      <a:pt x="990" y="172"/>
                    </a:lnTo>
                    <a:lnTo>
                      <a:pt x="1029" y="155"/>
                    </a:lnTo>
                    <a:lnTo>
                      <a:pt x="1067" y="136"/>
                    </a:lnTo>
                    <a:lnTo>
                      <a:pt x="1106" y="121"/>
                    </a:lnTo>
                    <a:lnTo>
                      <a:pt x="1146" y="106"/>
                    </a:lnTo>
                    <a:lnTo>
                      <a:pt x="1187" y="92"/>
                    </a:lnTo>
                    <a:lnTo>
                      <a:pt x="1227" y="78"/>
                    </a:lnTo>
                    <a:lnTo>
                      <a:pt x="1269" y="66"/>
                    </a:lnTo>
                    <a:lnTo>
                      <a:pt x="1310" y="55"/>
                    </a:lnTo>
                    <a:lnTo>
                      <a:pt x="1352" y="44"/>
                    </a:lnTo>
                    <a:lnTo>
                      <a:pt x="1395" y="35"/>
                    </a:lnTo>
                    <a:lnTo>
                      <a:pt x="1438" y="27"/>
                    </a:lnTo>
                    <a:lnTo>
                      <a:pt x="1481" y="20"/>
                    </a:lnTo>
                    <a:lnTo>
                      <a:pt x="1524" y="13"/>
                    </a:lnTo>
                    <a:lnTo>
                      <a:pt x="1567" y="9"/>
                    </a:lnTo>
                    <a:lnTo>
                      <a:pt x="1612" y="4"/>
                    </a:lnTo>
                    <a:lnTo>
                      <a:pt x="1656" y="3"/>
                    </a:lnTo>
                    <a:lnTo>
                      <a:pt x="1701" y="1"/>
                    </a:lnTo>
                    <a:lnTo>
                      <a:pt x="1746" y="0"/>
                    </a:lnTo>
                    <a:lnTo>
                      <a:pt x="1746" y="933"/>
                    </a:lnTo>
                    <a:lnTo>
                      <a:pt x="1746" y="933"/>
                    </a:lnTo>
                    <a:lnTo>
                      <a:pt x="1704" y="935"/>
                    </a:lnTo>
                    <a:lnTo>
                      <a:pt x="1663" y="938"/>
                    </a:lnTo>
                    <a:lnTo>
                      <a:pt x="1623" y="942"/>
                    </a:lnTo>
                    <a:lnTo>
                      <a:pt x="1583" y="950"/>
                    </a:lnTo>
                    <a:lnTo>
                      <a:pt x="1543" y="959"/>
                    </a:lnTo>
                    <a:lnTo>
                      <a:pt x="1504" y="970"/>
                    </a:lnTo>
                    <a:lnTo>
                      <a:pt x="1467" y="982"/>
                    </a:lnTo>
                    <a:lnTo>
                      <a:pt x="1430" y="998"/>
                    </a:lnTo>
                    <a:lnTo>
                      <a:pt x="1393" y="1013"/>
                    </a:lnTo>
                    <a:lnTo>
                      <a:pt x="1360" y="1032"/>
                    </a:lnTo>
                    <a:lnTo>
                      <a:pt x="1326" y="1052"/>
                    </a:lnTo>
                    <a:lnTo>
                      <a:pt x="1292" y="1072"/>
                    </a:lnTo>
                    <a:lnTo>
                      <a:pt x="1260" y="1095"/>
                    </a:lnTo>
                    <a:lnTo>
                      <a:pt x="1229" y="1119"/>
                    </a:lnTo>
                    <a:lnTo>
                      <a:pt x="1200" y="1144"/>
                    </a:lnTo>
                    <a:lnTo>
                      <a:pt x="1172" y="1172"/>
                    </a:lnTo>
                    <a:lnTo>
                      <a:pt x="1144" y="1199"/>
                    </a:lnTo>
                    <a:lnTo>
                      <a:pt x="1120" y="1230"/>
                    </a:lnTo>
                    <a:lnTo>
                      <a:pt x="1095" y="1259"/>
                    </a:lnTo>
                    <a:lnTo>
                      <a:pt x="1072" y="1292"/>
                    </a:lnTo>
                    <a:lnTo>
                      <a:pt x="1052" y="1325"/>
                    </a:lnTo>
                    <a:lnTo>
                      <a:pt x="1032" y="1359"/>
                    </a:lnTo>
                    <a:lnTo>
                      <a:pt x="1014" y="1395"/>
                    </a:lnTo>
                    <a:lnTo>
                      <a:pt x="998" y="1430"/>
                    </a:lnTo>
                    <a:lnTo>
                      <a:pt x="983" y="1467"/>
                    </a:lnTo>
                    <a:lnTo>
                      <a:pt x="970" y="1504"/>
                    </a:lnTo>
                    <a:lnTo>
                      <a:pt x="960" y="1544"/>
                    </a:lnTo>
                    <a:lnTo>
                      <a:pt x="950" y="1582"/>
                    </a:lnTo>
                    <a:lnTo>
                      <a:pt x="943" y="1622"/>
                    </a:lnTo>
                    <a:lnTo>
                      <a:pt x="938" y="1662"/>
                    </a:lnTo>
                    <a:lnTo>
                      <a:pt x="935" y="1704"/>
                    </a:lnTo>
                    <a:lnTo>
                      <a:pt x="934" y="1745"/>
                    </a:lnTo>
                    <a:lnTo>
                      <a:pt x="934" y="1745"/>
                    </a:lnTo>
                    <a:lnTo>
                      <a:pt x="935" y="1788"/>
                    </a:lnTo>
                    <a:lnTo>
                      <a:pt x="938" y="1828"/>
                    </a:lnTo>
                    <a:lnTo>
                      <a:pt x="943" y="1870"/>
                    </a:lnTo>
                    <a:lnTo>
                      <a:pt x="950" y="1910"/>
                    </a:lnTo>
                    <a:lnTo>
                      <a:pt x="960" y="1948"/>
                    </a:lnTo>
                    <a:lnTo>
                      <a:pt x="970" y="1987"/>
                    </a:lnTo>
                    <a:lnTo>
                      <a:pt x="983" y="2025"/>
                    </a:lnTo>
                    <a:lnTo>
                      <a:pt x="998" y="2062"/>
                    </a:lnTo>
                    <a:lnTo>
                      <a:pt x="1014" y="2098"/>
                    </a:lnTo>
                    <a:lnTo>
                      <a:pt x="1032" y="2133"/>
                    </a:lnTo>
                    <a:lnTo>
                      <a:pt x="1052" y="2167"/>
                    </a:lnTo>
                    <a:lnTo>
                      <a:pt x="1072" y="2201"/>
                    </a:lnTo>
                    <a:lnTo>
                      <a:pt x="1095" y="2231"/>
                    </a:lnTo>
                    <a:lnTo>
                      <a:pt x="1120" y="2262"/>
                    </a:lnTo>
                    <a:lnTo>
                      <a:pt x="1144" y="2291"/>
                    </a:lnTo>
                    <a:lnTo>
                      <a:pt x="1172" y="2321"/>
                    </a:lnTo>
                    <a:lnTo>
                      <a:pt x="1200" y="2347"/>
                    </a:lnTo>
                    <a:lnTo>
                      <a:pt x="1229" y="2373"/>
                    </a:lnTo>
                    <a:lnTo>
                      <a:pt x="1260" y="2398"/>
                    </a:lnTo>
                    <a:lnTo>
                      <a:pt x="1292" y="2419"/>
                    </a:lnTo>
                    <a:lnTo>
                      <a:pt x="1326" y="2441"/>
                    </a:lnTo>
                    <a:lnTo>
                      <a:pt x="1360" y="2461"/>
                    </a:lnTo>
                    <a:lnTo>
                      <a:pt x="1393" y="2478"/>
                    </a:lnTo>
                    <a:lnTo>
                      <a:pt x="1430" y="2494"/>
                    </a:lnTo>
                    <a:lnTo>
                      <a:pt x="1467" y="2510"/>
                    </a:lnTo>
                    <a:lnTo>
                      <a:pt x="1504" y="2522"/>
                    </a:lnTo>
                    <a:lnTo>
                      <a:pt x="1543" y="2533"/>
                    </a:lnTo>
                    <a:lnTo>
                      <a:pt x="1583" y="2542"/>
                    </a:lnTo>
                    <a:lnTo>
                      <a:pt x="1623" y="2550"/>
                    </a:lnTo>
                    <a:lnTo>
                      <a:pt x="1663" y="2554"/>
                    </a:lnTo>
                    <a:lnTo>
                      <a:pt x="1704" y="2558"/>
                    </a:lnTo>
                    <a:lnTo>
                      <a:pt x="1746" y="2559"/>
                    </a:lnTo>
                    <a:lnTo>
                      <a:pt x="1746" y="3493"/>
                    </a:ln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3602" dirty="0"/>
              </a:p>
            </p:txBody>
          </p:sp>
          <p:sp>
            <p:nvSpPr>
              <p:cNvPr id="26" name="Freeform 27">
                <a:extLst>
                  <a:ext uri="{FF2B5EF4-FFF2-40B4-BE49-F238E27FC236}">
                    <a16:creationId xmlns:a16="http://schemas.microsoft.com/office/drawing/2014/main" id="{329A4C95-10DC-4612-ADA5-41B6C2D8C5DD}"/>
                  </a:ext>
                </a:extLst>
              </p:cNvPr>
              <p:cNvSpPr>
                <a:spLocks/>
              </p:cNvSpPr>
              <p:nvPr/>
            </p:nvSpPr>
            <p:spPr bwMode="auto">
              <a:xfrm>
                <a:off x="623237" y="3378423"/>
                <a:ext cx="902350" cy="1806113"/>
              </a:xfrm>
              <a:custGeom>
                <a:avLst/>
                <a:gdLst/>
                <a:ahLst/>
                <a:cxnLst>
                  <a:cxn ang="0">
                    <a:pos x="1278" y="2558"/>
                  </a:cxn>
                  <a:cxn ang="0">
                    <a:pos x="1147" y="2552"/>
                  </a:cxn>
                  <a:cxn ang="0">
                    <a:pos x="1021" y="2532"/>
                  </a:cxn>
                  <a:cxn ang="0">
                    <a:pos x="898" y="2501"/>
                  </a:cxn>
                  <a:cxn ang="0">
                    <a:pos x="781" y="2458"/>
                  </a:cxn>
                  <a:cxn ang="0">
                    <a:pos x="669" y="2404"/>
                  </a:cxn>
                  <a:cxn ang="0">
                    <a:pos x="562" y="2340"/>
                  </a:cxn>
                  <a:cxn ang="0">
                    <a:pos x="464" y="2266"/>
                  </a:cxn>
                  <a:cxn ang="0">
                    <a:pos x="373" y="2184"/>
                  </a:cxn>
                  <a:cxn ang="0">
                    <a:pos x="290" y="2092"/>
                  </a:cxn>
                  <a:cxn ang="0">
                    <a:pos x="218" y="1994"/>
                  </a:cxn>
                  <a:cxn ang="0">
                    <a:pos x="153" y="1889"/>
                  </a:cxn>
                  <a:cxn ang="0">
                    <a:pos x="99" y="1777"/>
                  </a:cxn>
                  <a:cxn ang="0">
                    <a:pos x="56" y="1660"/>
                  </a:cxn>
                  <a:cxn ang="0">
                    <a:pos x="24" y="1537"/>
                  </a:cxn>
                  <a:cxn ang="0">
                    <a:pos x="6" y="1409"/>
                  </a:cxn>
                  <a:cxn ang="0">
                    <a:pos x="0" y="1278"/>
                  </a:cxn>
                  <a:cxn ang="0">
                    <a:pos x="1" y="1214"/>
                  </a:cxn>
                  <a:cxn ang="0">
                    <a:pos x="13" y="1085"/>
                  </a:cxn>
                  <a:cxn ang="0">
                    <a:pos x="40" y="958"/>
                  </a:cxn>
                  <a:cxn ang="0">
                    <a:pos x="76" y="838"/>
                  </a:cxn>
                  <a:cxn ang="0">
                    <a:pos x="126" y="725"/>
                  </a:cxn>
                  <a:cxn ang="0">
                    <a:pos x="184" y="615"/>
                  </a:cxn>
                  <a:cxn ang="0">
                    <a:pos x="253" y="514"/>
                  </a:cxn>
                  <a:cxn ang="0">
                    <a:pos x="332" y="419"/>
                  </a:cxn>
                  <a:cxn ang="0">
                    <a:pos x="418" y="332"/>
                  </a:cxn>
                  <a:cxn ang="0">
                    <a:pos x="513" y="254"/>
                  </a:cxn>
                  <a:cxn ang="0">
                    <a:pos x="615" y="185"/>
                  </a:cxn>
                  <a:cxn ang="0">
                    <a:pos x="724" y="126"/>
                  </a:cxn>
                  <a:cxn ang="0">
                    <a:pos x="838" y="77"/>
                  </a:cxn>
                  <a:cxn ang="0">
                    <a:pos x="958" y="40"/>
                  </a:cxn>
                  <a:cxn ang="0">
                    <a:pos x="1084" y="14"/>
                  </a:cxn>
                  <a:cxn ang="0">
                    <a:pos x="1211" y="2"/>
                  </a:cxn>
                </a:cxnLst>
                <a:rect l="0" t="0" r="r" b="b"/>
                <a:pathLst>
                  <a:path w="1278" h="2558">
                    <a:moveTo>
                      <a:pt x="1278" y="2558"/>
                    </a:moveTo>
                    <a:lnTo>
                      <a:pt x="1278" y="2558"/>
                    </a:lnTo>
                    <a:lnTo>
                      <a:pt x="1211" y="2557"/>
                    </a:lnTo>
                    <a:lnTo>
                      <a:pt x="1147" y="2552"/>
                    </a:lnTo>
                    <a:lnTo>
                      <a:pt x="1084" y="2544"/>
                    </a:lnTo>
                    <a:lnTo>
                      <a:pt x="1021" y="2532"/>
                    </a:lnTo>
                    <a:lnTo>
                      <a:pt x="958" y="2518"/>
                    </a:lnTo>
                    <a:lnTo>
                      <a:pt x="898" y="2501"/>
                    </a:lnTo>
                    <a:lnTo>
                      <a:pt x="838" y="2481"/>
                    </a:lnTo>
                    <a:lnTo>
                      <a:pt x="781" y="2458"/>
                    </a:lnTo>
                    <a:lnTo>
                      <a:pt x="724" y="2432"/>
                    </a:lnTo>
                    <a:lnTo>
                      <a:pt x="669" y="2404"/>
                    </a:lnTo>
                    <a:lnTo>
                      <a:pt x="615" y="2374"/>
                    </a:lnTo>
                    <a:lnTo>
                      <a:pt x="562" y="2340"/>
                    </a:lnTo>
                    <a:lnTo>
                      <a:pt x="513" y="2304"/>
                    </a:lnTo>
                    <a:lnTo>
                      <a:pt x="464" y="2266"/>
                    </a:lnTo>
                    <a:lnTo>
                      <a:pt x="418" y="2226"/>
                    </a:lnTo>
                    <a:lnTo>
                      <a:pt x="373" y="2184"/>
                    </a:lnTo>
                    <a:lnTo>
                      <a:pt x="332" y="2140"/>
                    </a:lnTo>
                    <a:lnTo>
                      <a:pt x="290" y="2092"/>
                    </a:lnTo>
                    <a:lnTo>
                      <a:pt x="253" y="2044"/>
                    </a:lnTo>
                    <a:lnTo>
                      <a:pt x="218" y="1994"/>
                    </a:lnTo>
                    <a:lnTo>
                      <a:pt x="184" y="1943"/>
                    </a:lnTo>
                    <a:lnTo>
                      <a:pt x="153" y="1889"/>
                    </a:lnTo>
                    <a:lnTo>
                      <a:pt x="126" y="1834"/>
                    </a:lnTo>
                    <a:lnTo>
                      <a:pt x="99" y="1777"/>
                    </a:lnTo>
                    <a:lnTo>
                      <a:pt x="76" y="1718"/>
                    </a:lnTo>
                    <a:lnTo>
                      <a:pt x="56" y="1660"/>
                    </a:lnTo>
                    <a:lnTo>
                      <a:pt x="40" y="1598"/>
                    </a:lnTo>
                    <a:lnTo>
                      <a:pt x="24" y="1537"/>
                    </a:lnTo>
                    <a:lnTo>
                      <a:pt x="13" y="1474"/>
                    </a:lnTo>
                    <a:lnTo>
                      <a:pt x="6" y="1409"/>
                    </a:lnTo>
                    <a:lnTo>
                      <a:pt x="1" y="1345"/>
                    </a:lnTo>
                    <a:lnTo>
                      <a:pt x="0" y="1278"/>
                    </a:lnTo>
                    <a:lnTo>
                      <a:pt x="0" y="1278"/>
                    </a:lnTo>
                    <a:lnTo>
                      <a:pt x="1" y="1214"/>
                    </a:lnTo>
                    <a:lnTo>
                      <a:pt x="6" y="1148"/>
                    </a:lnTo>
                    <a:lnTo>
                      <a:pt x="13" y="1085"/>
                    </a:lnTo>
                    <a:lnTo>
                      <a:pt x="24" y="1022"/>
                    </a:lnTo>
                    <a:lnTo>
                      <a:pt x="40" y="958"/>
                    </a:lnTo>
                    <a:lnTo>
                      <a:pt x="56" y="898"/>
                    </a:lnTo>
                    <a:lnTo>
                      <a:pt x="76" y="838"/>
                    </a:lnTo>
                    <a:lnTo>
                      <a:pt x="99" y="782"/>
                    </a:lnTo>
                    <a:lnTo>
                      <a:pt x="126" y="725"/>
                    </a:lnTo>
                    <a:lnTo>
                      <a:pt x="153" y="669"/>
                    </a:lnTo>
                    <a:lnTo>
                      <a:pt x="184" y="615"/>
                    </a:lnTo>
                    <a:lnTo>
                      <a:pt x="218" y="563"/>
                    </a:lnTo>
                    <a:lnTo>
                      <a:pt x="253" y="514"/>
                    </a:lnTo>
                    <a:lnTo>
                      <a:pt x="290" y="465"/>
                    </a:lnTo>
                    <a:lnTo>
                      <a:pt x="332" y="419"/>
                    </a:lnTo>
                    <a:lnTo>
                      <a:pt x="373" y="374"/>
                    </a:lnTo>
                    <a:lnTo>
                      <a:pt x="418" y="332"/>
                    </a:lnTo>
                    <a:lnTo>
                      <a:pt x="464" y="292"/>
                    </a:lnTo>
                    <a:lnTo>
                      <a:pt x="513" y="254"/>
                    </a:lnTo>
                    <a:lnTo>
                      <a:pt x="562" y="219"/>
                    </a:lnTo>
                    <a:lnTo>
                      <a:pt x="615" y="185"/>
                    </a:lnTo>
                    <a:lnTo>
                      <a:pt x="669" y="154"/>
                    </a:lnTo>
                    <a:lnTo>
                      <a:pt x="724" y="126"/>
                    </a:lnTo>
                    <a:lnTo>
                      <a:pt x="781" y="100"/>
                    </a:lnTo>
                    <a:lnTo>
                      <a:pt x="838" y="77"/>
                    </a:lnTo>
                    <a:lnTo>
                      <a:pt x="898" y="57"/>
                    </a:lnTo>
                    <a:lnTo>
                      <a:pt x="958" y="40"/>
                    </a:lnTo>
                    <a:lnTo>
                      <a:pt x="1021" y="26"/>
                    </a:lnTo>
                    <a:lnTo>
                      <a:pt x="1084" y="14"/>
                    </a:lnTo>
                    <a:lnTo>
                      <a:pt x="1147" y="6"/>
                    </a:lnTo>
                    <a:lnTo>
                      <a:pt x="1211" y="2"/>
                    </a:lnTo>
                    <a:lnTo>
                      <a:pt x="1278" y="0"/>
                    </a:lnTo>
                  </a:path>
                </a:pathLst>
              </a:custGeom>
              <a:noFill/>
              <a:ln w="12700" cap="flat" cmpd="sng" algn="ctr">
                <a:solidFill>
                  <a:schemeClr val="accent4"/>
                </a:solidFill>
                <a:prstDash val="lgDash"/>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3602" dirty="0"/>
              </a:p>
            </p:txBody>
          </p:sp>
        </p:grpSp>
        <p:grpSp>
          <p:nvGrpSpPr>
            <p:cNvPr id="7" name="Group 16">
              <a:extLst>
                <a:ext uri="{FF2B5EF4-FFF2-40B4-BE49-F238E27FC236}">
                  <a16:creationId xmlns:a16="http://schemas.microsoft.com/office/drawing/2014/main" id="{77AC8E05-0CD8-45C2-9372-8742EEBBFCAC}"/>
                </a:ext>
              </a:extLst>
            </p:cNvPr>
            <p:cNvGrpSpPr/>
            <p:nvPr/>
          </p:nvGrpSpPr>
          <p:grpSpPr>
            <a:xfrm rot="5400000">
              <a:off x="2423662" y="1287900"/>
              <a:ext cx="1232788" cy="2466989"/>
              <a:chOff x="292799" y="3047985"/>
              <a:chExt cx="1232788" cy="2466989"/>
            </a:xfrm>
          </p:grpSpPr>
          <p:sp>
            <p:nvSpPr>
              <p:cNvPr id="23" name="Freeform 5">
                <a:extLst>
                  <a:ext uri="{FF2B5EF4-FFF2-40B4-BE49-F238E27FC236}">
                    <a16:creationId xmlns:a16="http://schemas.microsoft.com/office/drawing/2014/main" id="{8FDB3D1A-56C8-4976-BE8F-931105C12604}"/>
                  </a:ext>
                </a:extLst>
              </p:cNvPr>
              <p:cNvSpPr>
                <a:spLocks/>
              </p:cNvSpPr>
              <p:nvPr/>
            </p:nvSpPr>
            <p:spPr bwMode="auto">
              <a:xfrm>
                <a:off x="292799" y="3047985"/>
                <a:ext cx="1232788" cy="2466989"/>
              </a:xfrm>
              <a:custGeom>
                <a:avLst/>
                <a:gdLst/>
                <a:ahLst/>
                <a:cxnLst>
                  <a:cxn ang="0">
                    <a:pos x="1656" y="3490"/>
                  </a:cxn>
                  <a:cxn ang="0">
                    <a:pos x="1481" y="3471"/>
                  </a:cxn>
                  <a:cxn ang="0">
                    <a:pos x="1310" y="3437"/>
                  </a:cxn>
                  <a:cxn ang="0">
                    <a:pos x="1146" y="3387"/>
                  </a:cxn>
                  <a:cxn ang="0">
                    <a:pos x="990" y="3319"/>
                  </a:cxn>
                  <a:cxn ang="0">
                    <a:pos x="841" y="3239"/>
                  </a:cxn>
                  <a:cxn ang="0">
                    <a:pos x="703" y="3145"/>
                  </a:cxn>
                  <a:cxn ang="0">
                    <a:pos x="572" y="3037"/>
                  </a:cxn>
                  <a:cxn ang="0">
                    <a:pos x="454" y="2919"/>
                  </a:cxn>
                  <a:cxn ang="0">
                    <a:pos x="348" y="2790"/>
                  </a:cxn>
                  <a:cxn ang="0">
                    <a:pos x="254" y="2651"/>
                  </a:cxn>
                  <a:cxn ang="0">
                    <a:pos x="172" y="2502"/>
                  </a:cxn>
                  <a:cxn ang="0">
                    <a:pos x="106" y="2345"/>
                  </a:cxn>
                  <a:cxn ang="0">
                    <a:pos x="55" y="2182"/>
                  </a:cxn>
                  <a:cxn ang="0">
                    <a:pos x="20" y="2012"/>
                  </a:cxn>
                  <a:cxn ang="0">
                    <a:pos x="3" y="1836"/>
                  </a:cxn>
                  <a:cxn ang="0">
                    <a:pos x="0" y="1701"/>
                  </a:cxn>
                  <a:cxn ang="0">
                    <a:pos x="14" y="1524"/>
                  </a:cxn>
                  <a:cxn ang="0">
                    <a:pos x="45" y="1352"/>
                  </a:cxn>
                  <a:cxn ang="0">
                    <a:pos x="92" y="1187"/>
                  </a:cxn>
                  <a:cxn ang="0">
                    <a:pos x="155" y="1029"/>
                  </a:cxn>
                  <a:cxn ang="0">
                    <a:pos x="232" y="878"/>
                  </a:cxn>
                  <a:cxn ang="0">
                    <a:pos x="323" y="736"/>
                  </a:cxn>
                  <a:cxn ang="0">
                    <a:pos x="426" y="604"/>
                  </a:cxn>
                  <a:cxn ang="0">
                    <a:pos x="541" y="483"/>
                  </a:cxn>
                  <a:cxn ang="0">
                    <a:pos x="669" y="373"/>
                  </a:cxn>
                  <a:cxn ang="0">
                    <a:pos x="806" y="275"/>
                  </a:cxn>
                  <a:cxn ang="0">
                    <a:pos x="952" y="192"/>
                  </a:cxn>
                  <a:cxn ang="0">
                    <a:pos x="1106" y="121"/>
                  </a:cxn>
                  <a:cxn ang="0">
                    <a:pos x="1269" y="66"/>
                  </a:cxn>
                  <a:cxn ang="0">
                    <a:pos x="1438" y="27"/>
                  </a:cxn>
                  <a:cxn ang="0">
                    <a:pos x="1612" y="4"/>
                  </a:cxn>
                  <a:cxn ang="0">
                    <a:pos x="1746" y="933"/>
                  </a:cxn>
                  <a:cxn ang="0">
                    <a:pos x="1623" y="942"/>
                  </a:cxn>
                  <a:cxn ang="0">
                    <a:pos x="1467" y="982"/>
                  </a:cxn>
                  <a:cxn ang="0">
                    <a:pos x="1326" y="1052"/>
                  </a:cxn>
                  <a:cxn ang="0">
                    <a:pos x="1200" y="1144"/>
                  </a:cxn>
                  <a:cxn ang="0">
                    <a:pos x="1095" y="1259"/>
                  </a:cxn>
                  <a:cxn ang="0">
                    <a:pos x="1014" y="1395"/>
                  </a:cxn>
                  <a:cxn ang="0">
                    <a:pos x="960" y="1544"/>
                  </a:cxn>
                  <a:cxn ang="0">
                    <a:pos x="935" y="1704"/>
                  </a:cxn>
                  <a:cxn ang="0">
                    <a:pos x="938" y="1828"/>
                  </a:cxn>
                  <a:cxn ang="0">
                    <a:pos x="970" y="1987"/>
                  </a:cxn>
                  <a:cxn ang="0">
                    <a:pos x="1032" y="2133"/>
                  </a:cxn>
                  <a:cxn ang="0">
                    <a:pos x="1120" y="2262"/>
                  </a:cxn>
                  <a:cxn ang="0">
                    <a:pos x="1229" y="2373"/>
                  </a:cxn>
                  <a:cxn ang="0">
                    <a:pos x="1360" y="2461"/>
                  </a:cxn>
                  <a:cxn ang="0">
                    <a:pos x="1504" y="2522"/>
                  </a:cxn>
                  <a:cxn ang="0">
                    <a:pos x="1663" y="2554"/>
                  </a:cxn>
                </a:cxnLst>
                <a:rect l="0" t="0" r="r" b="b"/>
                <a:pathLst>
                  <a:path w="1746" h="3493">
                    <a:moveTo>
                      <a:pt x="1746" y="3493"/>
                    </a:moveTo>
                    <a:lnTo>
                      <a:pt x="1746" y="3493"/>
                    </a:lnTo>
                    <a:lnTo>
                      <a:pt x="1701" y="3491"/>
                    </a:lnTo>
                    <a:lnTo>
                      <a:pt x="1656" y="3490"/>
                    </a:lnTo>
                    <a:lnTo>
                      <a:pt x="1612" y="3487"/>
                    </a:lnTo>
                    <a:lnTo>
                      <a:pt x="1567" y="3484"/>
                    </a:lnTo>
                    <a:lnTo>
                      <a:pt x="1524" y="3477"/>
                    </a:lnTo>
                    <a:lnTo>
                      <a:pt x="1481" y="3471"/>
                    </a:lnTo>
                    <a:lnTo>
                      <a:pt x="1438" y="3465"/>
                    </a:lnTo>
                    <a:lnTo>
                      <a:pt x="1395" y="3456"/>
                    </a:lnTo>
                    <a:lnTo>
                      <a:pt x="1352" y="3447"/>
                    </a:lnTo>
                    <a:lnTo>
                      <a:pt x="1310" y="3437"/>
                    </a:lnTo>
                    <a:lnTo>
                      <a:pt x="1269" y="3425"/>
                    </a:lnTo>
                    <a:lnTo>
                      <a:pt x="1227" y="3413"/>
                    </a:lnTo>
                    <a:lnTo>
                      <a:pt x="1187" y="3400"/>
                    </a:lnTo>
                    <a:lnTo>
                      <a:pt x="1146" y="3387"/>
                    </a:lnTo>
                    <a:lnTo>
                      <a:pt x="1106" y="3371"/>
                    </a:lnTo>
                    <a:lnTo>
                      <a:pt x="1067" y="3354"/>
                    </a:lnTo>
                    <a:lnTo>
                      <a:pt x="1029" y="3337"/>
                    </a:lnTo>
                    <a:lnTo>
                      <a:pt x="990" y="3319"/>
                    </a:lnTo>
                    <a:lnTo>
                      <a:pt x="952" y="3301"/>
                    </a:lnTo>
                    <a:lnTo>
                      <a:pt x="915" y="3281"/>
                    </a:lnTo>
                    <a:lnTo>
                      <a:pt x="878" y="3261"/>
                    </a:lnTo>
                    <a:lnTo>
                      <a:pt x="841" y="3239"/>
                    </a:lnTo>
                    <a:lnTo>
                      <a:pt x="806" y="3217"/>
                    </a:lnTo>
                    <a:lnTo>
                      <a:pt x="771" y="3193"/>
                    </a:lnTo>
                    <a:lnTo>
                      <a:pt x="737" y="3170"/>
                    </a:lnTo>
                    <a:lnTo>
                      <a:pt x="703" y="3145"/>
                    </a:lnTo>
                    <a:lnTo>
                      <a:pt x="669" y="3119"/>
                    </a:lnTo>
                    <a:lnTo>
                      <a:pt x="637" y="3093"/>
                    </a:lnTo>
                    <a:lnTo>
                      <a:pt x="604" y="3065"/>
                    </a:lnTo>
                    <a:lnTo>
                      <a:pt x="572" y="3037"/>
                    </a:lnTo>
                    <a:lnTo>
                      <a:pt x="541" y="3010"/>
                    </a:lnTo>
                    <a:lnTo>
                      <a:pt x="512" y="2981"/>
                    </a:lnTo>
                    <a:lnTo>
                      <a:pt x="483" y="2950"/>
                    </a:lnTo>
                    <a:lnTo>
                      <a:pt x="454" y="2919"/>
                    </a:lnTo>
                    <a:lnTo>
                      <a:pt x="426" y="2888"/>
                    </a:lnTo>
                    <a:lnTo>
                      <a:pt x="400" y="2856"/>
                    </a:lnTo>
                    <a:lnTo>
                      <a:pt x="374" y="2824"/>
                    </a:lnTo>
                    <a:lnTo>
                      <a:pt x="348" y="2790"/>
                    </a:lnTo>
                    <a:lnTo>
                      <a:pt x="323" y="2756"/>
                    </a:lnTo>
                    <a:lnTo>
                      <a:pt x="298" y="2722"/>
                    </a:lnTo>
                    <a:lnTo>
                      <a:pt x="275" y="2687"/>
                    </a:lnTo>
                    <a:lnTo>
                      <a:pt x="254" y="2651"/>
                    </a:lnTo>
                    <a:lnTo>
                      <a:pt x="232" y="2614"/>
                    </a:lnTo>
                    <a:lnTo>
                      <a:pt x="211" y="2578"/>
                    </a:lnTo>
                    <a:lnTo>
                      <a:pt x="191" y="2541"/>
                    </a:lnTo>
                    <a:lnTo>
                      <a:pt x="172" y="2502"/>
                    </a:lnTo>
                    <a:lnTo>
                      <a:pt x="155" y="2464"/>
                    </a:lnTo>
                    <a:lnTo>
                      <a:pt x="137" y="2425"/>
                    </a:lnTo>
                    <a:lnTo>
                      <a:pt x="121" y="2385"/>
                    </a:lnTo>
                    <a:lnTo>
                      <a:pt x="106" y="2345"/>
                    </a:lnTo>
                    <a:lnTo>
                      <a:pt x="92" y="2305"/>
                    </a:lnTo>
                    <a:lnTo>
                      <a:pt x="78" y="2265"/>
                    </a:lnTo>
                    <a:lnTo>
                      <a:pt x="66" y="2224"/>
                    </a:lnTo>
                    <a:lnTo>
                      <a:pt x="55" y="2182"/>
                    </a:lnTo>
                    <a:lnTo>
                      <a:pt x="45" y="2139"/>
                    </a:lnTo>
                    <a:lnTo>
                      <a:pt x="35" y="2098"/>
                    </a:lnTo>
                    <a:lnTo>
                      <a:pt x="28" y="2055"/>
                    </a:lnTo>
                    <a:lnTo>
                      <a:pt x="20" y="2012"/>
                    </a:lnTo>
                    <a:lnTo>
                      <a:pt x="14" y="1968"/>
                    </a:lnTo>
                    <a:lnTo>
                      <a:pt x="9" y="1924"/>
                    </a:lnTo>
                    <a:lnTo>
                      <a:pt x="5" y="1881"/>
                    </a:lnTo>
                    <a:lnTo>
                      <a:pt x="3" y="1836"/>
                    </a:lnTo>
                    <a:lnTo>
                      <a:pt x="0" y="1792"/>
                    </a:lnTo>
                    <a:lnTo>
                      <a:pt x="0" y="1745"/>
                    </a:lnTo>
                    <a:lnTo>
                      <a:pt x="0" y="1745"/>
                    </a:lnTo>
                    <a:lnTo>
                      <a:pt x="0" y="1701"/>
                    </a:lnTo>
                    <a:lnTo>
                      <a:pt x="3" y="1656"/>
                    </a:lnTo>
                    <a:lnTo>
                      <a:pt x="5" y="1612"/>
                    </a:lnTo>
                    <a:lnTo>
                      <a:pt x="9" y="1567"/>
                    </a:lnTo>
                    <a:lnTo>
                      <a:pt x="14" y="1524"/>
                    </a:lnTo>
                    <a:lnTo>
                      <a:pt x="20" y="1481"/>
                    </a:lnTo>
                    <a:lnTo>
                      <a:pt x="28" y="1438"/>
                    </a:lnTo>
                    <a:lnTo>
                      <a:pt x="35" y="1395"/>
                    </a:lnTo>
                    <a:lnTo>
                      <a:pt x="45" y="1352"/>
                    </a:lnTo>
                    <a:lnTo>
                      <a:pt x="55" y="1310"/>
                    </a:lnTo>
                    <a:lnTo>
                      <a:pt x="66" y="1269"/>
                    </a:lnTo>
                    <a:lnTo>
                      <a:pt x="78" y="1227"/>
                    </a:lnTo>
                    <a:lnTo>
                      <a:pt x="92" y="1187"/>
                    </a:lnTo>
                    <a:lnTo>
                      <a:pt x="106" y="1146"/>
                    </a:lnTo>
                    <a:lnTo>
                      <a:pt x="121" y="1107"/>
                    </a:lnTo>
                    <a:lnTo>
                      <a:pt x="137" y="1067"/>
                    </a:lnTo>
                    <a:lnTo>
                      <a:pt x="155" y="1029"/>
                    </a:lnTo>
                    <a:lnTo>
                      <a:pt x="172" y="990"/>
                    </a:lnTo>
                    <a:lnTo>
                      <a:pt x="191" y="952"/>
                    </a:lnTo>
                    <a:lnTo>
                      <a:pt x="211" y="915"/>
                    </a:lnTo>
                    <a:lnTo>
                      <a:pt x="232" y="878"/>
                    </a:lnTo>
                    <a:lnTo>
                      <a:pt x="254" y="841"/>
                    </a:lnTo>
                    <a:lnTo>
                      <a:pt x="275" y="806"/>
                    </a:lnTo>
                    <a:lnTo>
                      <a:pt x="298" y="770"/>
                    </a:lnTo>
                    <a:lnTo>
                      <a:pt x="323" y="736"/>
                    </a:lnTo>
                    <a:lnTo>
                      <a:pt x="348" y="703"/>
                    </a:lnTo>
                    <a:lnTo>
                      <a:pt x="374" y="669"/>
                    </a:lnTo>
                    <a:lnTo>
                      <a:pt x="400" y="636"/>
                    </a:lnTo>
                    <a:lnTo>
                      <a:pt x="426" y="604"/>
                    </a:lnTo>
                    <a:lnTo>
                      <a:pt x="454" y="572"/>
                    </a:lnTo>
                    <a:lnTo>
                      <a:pt x="483" y="543"/>
                    </a:lnTo>
                    <a:lnTo>
                      <a:pt x="512" y="512"/>
                    </a:lnTo>
                    <a:lnTo>
                      <a:pt x="541" y="483"/>
                    </a:lnTo>
                    <a:lnTo>
                      <a:pt x="572" y="453"/>
                    </a:lnTo>
                    <a:lnTo>
                      <a:pt x="604" y="426"/>
                    </a:lnTo>
                    <a:lnTo>
                      <a:pt x="637" y="399"/>
                    </a:lnTo>
                    <a:lnTo>
                      <a:pt x="669" y="373"/>
                    </a:lnTo>
                    <a:lnTo>
                      <a:pt x="703" y="347"/>
                    </a:lnTo>
                    <a:lnTo>
                      <a:pt x="737" y="323"/>
                    </a:lnTo>
                    <a:lnTo>
                      <a:pt x="771" y="298"/>
                    </a:lnTo>
                    <a:lnTo>
                      <a:pt x="806" y="275"/>
                    </a:lnTo>
                    <a:lnTo>
                      <a:pt x="841" y="253"/>
                    </a:lnTo>
                    <a:lnTo>
                      <a:pt x="878" y="232"/>
                    </a:lnTo>
                    <a:lnTo>
                      <a:pt x="915" y="210"/>
                    </a:lnTo>
                    <a:lnTo>
                      <a:pt x="952" y="192"/>
                    </a:lnTo>
                    <a:lnTo>
                      <a:pt x="990" y="172"/>
                    </a:lnTo>
                    <a:lnTo>
                      <a:pt x="1029" y="155"/>
                    </a:lnTo>
                    <a:lnTo>
                      <a:pt x="1067" y="136"/>
                    </a:lnTo>
                    <a:lnTo>
                      <a:pt x="1106" y="121"/>
                    </a:lnTo>
                    <a:lnTo>
                      <a:pt x="1146" y="106"/>
                    </a:lnTo>
                    <a:lnTo>
                      <a:pt x="1187" y="92"/>
                    </a:lnTo>
                    <a:lnTo>
                      <a:pt x="1227" y="78"/>
                    </a:lnTo>
                    <a:lnTo>
                      <a:pt x="1269" y="66"/>
                    </a:lnTo>
                    <a:lnTo>
                      <a:pt x="1310" y="55"/>
                    </a:lnTo>
                    <a:lnTo>
                      <a:pt x="1352" y="44"/>
                    </a:lnTo>
                    <a:lnTo>
                      <a:pt x="1395" y="35"/>
                    </a:lnTo>
                    <a:lnTo>
                      <a:pt x="1438" y="27"/>
                    </a:lnTo>
                    <a:lnTo>
                      <a:pt x="1481" y="20"/>
                    </a:lnTo>
                    <a:lnTo>
                      <a:pt x="1524" y="13"/>
                    </a:lnTo>
                    <a:lnTo>
                      <a:pt x="1567" y="9"/>
                    </a:lnTo>
                    <a:lnTo>
                      <a:pt x="1612" y="4"/>
                    </a:lnTo>
                    <a:lnTo>
                      <a:pt x="1656" y="3"/>
                    </a:lnTo>
                    <a:lnTo>
                      <a:pt x="1701" y="1"/>
                    </a:lnTo>
                    <a:lnTo>
                      <a:pt x="1746" y="0"/>
                    </a:lnTo>
                    <a:lnTo>
                      <a:pt x="1746" y="933"/>
                    </a:lnTo>
                    <a:lnTo>
                      <a:pt x="1746" y="933"/>
                    </a:lnTo>
                    <a:lnTo>
                      <a:pt x="1704" y="935"/>
                    </a:lnTo>
                    <a:lnTo>
                      <a:pt x="1663" y="938"/>
                    </a:lnTo>
                    <a:lnTo>
                      <a:pt x="1623" y="942"/>
                    </a:lnTo>
                    <a:lnTo>
                      <a:pt x="1583" y="950"/>
                    </a:lnTo>
                    <a:lnTo>
                      <a:pt x="1543" y="959"/>
                    </a:lnTo>
                    <a:lnTo>
                      <a:pt x="1504" y="970"/>
                    </a:lnTo>
                    <a:lnTo>
                      <a:pt x="1467" y="982"/>
                    </a:lnTo>
                    <a:lnTo>
                      <a:pt x="1430" y="998"/>
                    </a:lnTo>
                    <a:lnTo>
                      <a:pt x="1393" y="1013"/>
                    </a:lnTo>
                    <a:lnTo>
                      <a:pt x="1360" y="1032"/>
                    </a:lnTo>
                    <a:lnTo>
                      <a:pt x="1326" y="1052"/>
                    </a:lnTo>
                    <a:lnTo>
                      <a:pt x="1292" y="1072"/>
                    </a:lnTo>
                    <a:lnTo>
                      <a:pt x="1260" y="1095"/>
                    </a:lnTo>
                    <a:lnTo>
                      <a:pt x="1229" y="1119"/>
                    </a:lnTo>
                    <a:lnTo>
                      <a:pt x="1200" y="1144"/>
                    </a:lnTo>
                    <a:lnTo>
                      <a:pt x="1172" y="1172"/>
                    </a:lnTo>
                    <a:lnTo>
                      <a:pt x="1144" y="1199"/>
                    </a:lnTo>
                    <a:lnTo>
                      <a:pt x="1120" y="1230"/>
                    </a:lnTo>
                    <a:lnTo>
                      <a:pt x="1095" y="1259"/>
                    </a:lnTo>
                    <a:lnTo>
                      <a:pt x="1072" y="1292"/>
                    </a:lnTo>
                    <a:lnTo>
                      <a:pt x="1052" y="1325"/>
                    </a:lnTo>
                    <a:lnTo>
                      <a:pt x="1032" y="1359"/>
                    </a:lnTo>
                    <a:lnTo>
                      <a:pt x="1014" y="1395"/>
                    </a:lnTo>
                    <a:lnTo>
                      <a:pt x="998" y="1430"/>
                    </a:lnTo>
                    <a:lnTo>
                      <a:pt x="983" y="1467"/>
                    </a:lnTo>
                    <a:lnTo>
                      <a:pt x="970" y="1504"/>
                    </a:lnTo>
                    <a:lnTo>
                      <a:pt x="960" y="1544"/>
                    </a:lnTo>
                    <a:lnTo>
                      <a:pt x="950" y="1582"/>
                    </a:lnTo>
                    <a:lnTo>
                      <a:pt x="943" y="1622"/>
                    </a:lnTo>
                    <a:lnTo>
                      <a:pt x="938" y="1662"/>
                    </a:lnTo>
                    <a:lnTo>
                      <a:pt x="935" y="1704"/>
                    </a:lnTo>
                    <a:lnTo>
                      <a:pt x="934" y="1745"/>
                    </a:lnTo>
                    <a:lnTo>
                      <a:pt x="934" y="1745"/>
                    </a:lnTo>
                    <a:lnTo>
                      <a:pt x="935" y="1788"/>
                    </a:lnTo>
                    <a:lnTo>
                      <a:pt x="938" y="1828"/>
                    </a:lnTo>
                    <a:lnTo>
                      <a:pt x="943" y="1870"/>
                    </a:lnTo>
                    <a:lnTo>
                      <a:pt x="950" y="1910"/>
                    </a:lnTo>
                    <a:lnTo>
                      <a:pt x="960" y="1948"/>
                    </a:lnTo>
                    <a:lnTo>
                      <a:pt x="970" y="1987"/>
                    </a:lnTo>
                    <a:lnTo>
                      <a:pt x="983" y="2025"/>
                    </a:lnTo>
                    <a:lnTo>
                      <a:pt x="998" y="2062"/>
                    </a:lnTo>
                    <a:lnTo>
                      <a:pt x="1014" y="2098"/>
                    </a:lnTo>
                    <a:lnTo>
                      <a:pt x="1032" y="2133"/>
                    </a:lnTo>
                    <a:lnTo>
                      <a:pt x="1052" y="2167"/>
                    </a:lnTo>
                    <a:lnTo>
                      <a:pt x="1072" y="2201"/>
                    </a:lnTo>
                    <a:lnTo>
                      <a:pt x="1095" y="2231"/>
                    </a:lnTo>
                    <a:lnTo>
                      <a:pt x="1120" y="2262"/>
                    </a:lnTo>
                    <a:lnTo>
                      <a:pt x="1144" y="2291"/>
                    </a:lnTo>
                    <a:lnTo>
                      <a:pt x="1172" y="2321"/>
                    </a:lnTo>
                    <a:lnTo>
                      <a:pt x="1200" y="2347"/>
                    </a:lnTo>
                    <a:lnTo>
                      <a:pt x="1229" y="2373"/>
                    </a:lnTo>
                    <a:lnTo>
                      <a:pt x="1260" y="2398"/>
                    </a:lnTo>
                    <a:lnTo>
                      <a:pt x="1292" y="2419"/>
                    </a:lnTo>
                    <a:lnTo>
                      <a:pt x="1326" y="2441"/>
                    </a:lnTo>
                    <a:lnTo>
                      <a:pt x="1360" y="2461"/>
                    </a:lnTo>
                    <a:lnTo>
                      <a:pt x="1393" y="2478"/>
                    </a:lnTo>
                    <a:lnTo>
                      <a:pt x="1430" y="2494"/>
                    </a:lnTo>
                    <a:lnTo>
                      <a:pt x="1467" y="2510"/>
                    </a:lnTo>
                    <a:lnTo>
                      <a:pt x="1504" y="2522"/>
                    </a:lnTo>
                    <a:lnTo>
                      <a:pt x="1543" y="2533"/>
                    </a:lnTo>
                    <a:lnTo>
                      <a:pt x="1583" y="2542"/>
                    </a:lnTo>
                    <a:lnTo>
                      <a:pt x="1623" y="2550"/>
                    </a:lnTo>
                    <a:lnTo>
                      <a:pt x="1663" y="2554"/>
                    </a:lnTo>
                    <a:lnTo>
                      <a:pt x="1704" y="2558"/>
                    </a:lnTo>
                    <a:lnTo>
                      <a:pt x="1746" y="2559"/>
                    </a:lnTo>
                    <a:lnTo>
                      <a:pt x="1746" y="3493"/>
                    </a:ln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3602" dirty="0"/>
              </a:p>
            </p:txBody>
          </p:sp>
          <p:sp>
            <p:nvSpPr>
              <p:cNvPr id="24" name="Freeform 27">
                <a:extLst>
                  <a:ext uri="{FF2B5EF4-FFF2-40B4-BE49-F238E27FC236}">
                    <a16:creationId xmlns:a16="http://schemas.microsoft.com/office/drawing/2014/main" id="{7ED97A46-131E-497B-B782-D4AD9EE0FBBA}"/>
                  </a:ext>
                </a:extLst>
              </p:cNvPr>
              <p:cNvSpPr>
                <a:spLocks/>
              </p:cNvSpPr>
              <p:nvPr/>
            </p:nvSpPr>
            <p:spPr bwMode="auto">
              <a:xfrm>
                <a:off x="623237" y="3378423"/>
                <a:ext cx="902350" cy="1806113"/>
              </a:xfrm>
              <a:custGeom>
                <a:avLst/>
                <a:gdLst/>
                <a:ahLst/>
                <a:cxnLst>
                  <a:cxn ang="0">
                    <a:pos x="1278" y="2558"/>
                  </a:cxn>
                  <a:cxn ang="0">
                    <a:pos x="1147" y="2552"/>
                  </a:cxn>
                  <a:cxn ang="0">
                    <a:pos x="1021" y="2532"/>
                  </a:cxn>
                  <a:cxn ang="0">
                    <a:pos x="898" y="2501"/>
                  </a:cxn>
                  <a:cxn ang="0">
                    <a:pos x="781" y="2458"/>
                  </a:cxn>
                  <a:cxn ang="0">
                    <a:pos x="669" y="2404"/>
                  </a:cxn>
                  <a:cxn ang="0">
                    <a:pos x="562" y="2340"/>
                  </a:cxn>
                  <a:cxn ang="0">
                    <a:pos x="464" y="2266"/>
                  </a:cxn>
                  <a:cxn ang="0">
                    <a:pos x="373" y="2184"/>
                  </a:cxn>
                  <a:cxn ang="0">
                    <a:pos x="290" y="2092"/>
                  </a:cxn>
                  <a:cxn ang="0">
                    <a:pos x="218" y="1994"/>
                  </a:cxn>
                  <a:cxn ang="0">
                    <a:pos x="153" y="1889"/>
                  </a:cxn>
                  <a:cxn ang="0">
                    <a:pos x="99" y="1777"/>
                  </a:cxn>
                  <a:cxn ang="0">
                    <a:pos x="56" y="1660"/>
                  </a:cxn>
                  <a:cxn ang="0">
                    <a:pos x="24" y="1537"/>
                  </a:cxn>
                  <a:cxn ang="0">
                    <a:pos x="6" y="1409"/>
                  </a:cxn>
                  <a:cxn ang="0">
                    <a:pos x="0" y="1278"/>
                  </a:cxn>
                  <a:cxn ang="0">
                    <a:pos x="1" y="1214"/>
                  </a:cxn>
                  <a:cxn ang="0">
                    <a:pos x="13" y="1085"/>
                  </a:cxn>
                  <a:cxn ang="0">
                    <a:pos x="40" y="958"/>
                  </a:cxn>
                  <a:cxn ang="0">
                    <a:pos x="76" y="838"/>
                  </a:cxn>
                  <a:cxn ang="0">
                    <a:pos x="126" y="725"/>
                  </a:cxn>
                  <a:cxn ang="0">
                    <a:pos x="184" y="615"/>
                  </a:cxn>
                  <a:cxn ang="0">
                    <a:pos x="253" y="514"/>
                  </a:cxn>
                  <a:cxn ang="0">
                    <a:pos x="332" y="419"/>
                  </a:cxn>
                  <a:cxn ang="0">
                    <a:pos x="418" y="332"/>
                  </a:cxn>
                  <a:cxn ang="0">
                    <a:pos x="513" y="254"/>
                  </a:cxn>
                  <a:cxn ang="0">
                    <a:pos x="615" y="185"/>
                  </a:cxn>
                  <a:cxn ang="0">
                    <a:pos x="724" y="126"/>
                  </a:cxn>
                  <a:cxn ang="0">
                    <a:pos x="838" y="77"/>
                  </a:cxn>
                  <a:cxn ang="0">
                    <a:pos x="958" y="40"/>
                  </a:cxn>
                  <a:cxn ang="0">
                    <a:pos x="1084" y="14"/>
                  </a:cxn>
                  <a:cxn ang="0">
                    <a:pos x="1211" y="2"/>
                  </a:cxn>
                </a:cxnLst>
                <a:rect l="0" t="0" r="r" b="b"/>
                <a:pathLst>
                  <a:path w="1278" h="2558">
                    <a:moveTo>
                      <a:pt x="1278" y="2558"/>
                    </a:moveTo>
                    <a:lnTo>
                      <a:pt x="1278" y="2558"/>
                    </a:lnTo>
                    <a:lnTo>
                      <a:pt x="1211" y="2557"/>
                    </a:lnTo>
                    <a:lnTo>
                      <a:pt x="1147" y="2552"/>
                    </a:lnTo>
                    <a:lnTo>
                      <a:pt x="1084" y="2544"/>
                    </a:lnTo>
                    <a:lnTo>
                      <a:pt x="1021" y="2532"/>
                    </a:lnTo>
                    <a:lnTo>
                      <a:pt x="958" y="2518"/>
                    </a:lnTo>
                    <a:lnTo>
                      <a:pt x="898" y="2501"/>
                    </a:lnTo>
                    <a:lnTo>
                      <a:pt x="838" y="2481"/>
                    </a:lnTo>
                    <a:lnTo>
                      <a:pt x="781" y="2458"/>
                    </a:lnTo>
                    <a:lnTo>
                      <a:pt x="724" y="2432"/>
                    </a:lnTo>
                    <a:lnTo>
                      <a:pt x="669" y="2404"/>
                    </a:lnTo>
                    <a:lnTo>
                      <a:pt x="615" y="2374"/>
                    </a:lnTo>
                    <a:lnTo>
                      <a:pt x="562" y="2340"/>
                    </a:lnTo>
                    <a:lnTo>
                      <a:pt x="513" y="2304"/>
                    </a:lnTo>
                    <a:lnTo>
                      <a:pt x="464" y="2266"/>
                    </a:lnTo>
                    <a:lnTo>
                      <a:pt x="418" y="2226"/>
                    </a:lnTo>
                    <a:lnTo>
                      <a:pt x="373" y="2184"/>
                    </a:lnTo>
                    <a:lnTo>
                      <a:pt x="332" y="2140"/>
                    </a:lnTo>
                    <a:lnTo>
                      <a:pt x="290" y="2092"/>
                    </a:lnTo>
                    <a:lnTo>
                      <a:pt x="253" y="2044"/>
                    </a:lnTo>
                    <a:lnTo>
                      <a:pt x="218" y="1994"/>
                    </a:lnTo>
                    <a:lnTo>
                      <a:pt x="184" y="1943"/>
                    </a:lnTo>
                    <a:lnTo>
                      <a:pt x="153" y="1889"/>
                    </a:lnTo>
                    <a:lnTo>
                      <a:pt x="126" y="1834"/>
                    </a:lnTo>
                    <a:lnTo>
                      <a:pt x="99" y="1777"/>
                    </a:lnTo>
                    <a:lnTo>
                      <a:pt x="76" y="1718"/>
                    </a:lnTo>
                    <a:lnTo>
                      <a:pt x="56" y="1660"/>
                    </a:lnTo>
                    <a:lnTo>
                      <a:pt x="40" y="1598"/>
                    </a:lnTo>
                    <a:lnTo>
                      <a:pt x="24" y="1537"/>
                    </a:lnTo>
                    <a:lnTo>
                      <a:pt x="13" y="1474"/>
                    </a:lnTo>
                    <a:lnTo>
                      <a:pt x="6" y="1409"/>
                    </a:lnTo>
                    <a:lnTo>
                      <a:pt x="1" y="1345"/>
                    </a:lnTo>
                    <a:lnTo>
                      <a:pt x="0" y="1278"/>
                    </a:lnTo>
                    <a:lnTo>
                      <a:pt x="0" y="1278"/>
                    </a:lnTo>
                    <a:lnTo>
                      <a:pt x="1" y="1214"/>
                    </a:lnTo>
                    <a:lnTo>
                      <a:pt x="6" y="1148"/>
                    </a:lnTo>
                    <a:lnTo>
                      <a:pt x="13" y="1085"/>
                    </a:lnTo>
                    <a:lnTo>
                      <a:pt x="24" y="1022"/>
                    </a:lnTo>
                    <a:lnTo>
                      <a:pt x="40" y="958"/>
                    </a:lnTo>
                    <a:lnTo>
                      <a:pt x="56" y="898"/>
                    </a:lnTo>
                    <a:lnTo>
                      <a:pt x="76" y="838"/>
                    </a:lnTo>
                    <a:lnTo>
                      <a:pt x="99" y="782"/>
                    </a:lnTo>
                    <a:lnTo>
                      <a:pt x="126" y="725"/>
                    </a:lnTo>
                    <a:lnTo>
                      <a:pt x="153" y="669"/>
                    </a:lnTo>
                    <a:lnTo>
                      <a:pt x="184" y="615"/>
                    </a:lnTo>
                    <a:lnTo>
                      <a:pt x="218" y="563"/>
                    </a:lnTo>
                    <a:lnTo>
                      <a:pt x="253" y="514"/>
                    </a:lnTo>
                    <a:lnTo>
                      <a:pt x="290" y="465"/>
                    </a:lnTo>
                    <a:lnTo>
                      <a:pt x="332" y="419"/>
                    </a:lnTo>
                    <a:lnTo>
                      <a:pt x="373" y="374"/>
                    </a:lnTo>
                    <a:lnTo>
                      <a:pt x="418" y="332"/>
                    </a:lnTo>
                    <a:lnTo>
                      <a:pt x="464" y="292"/>
                    </a:lnTo>
                    <a:lnTo>
                      <a:pt x="513" y="254"/>
                    </a:lnTo>
                    <a:lnTo>
                      <a:pt x="562" y="219"/>
                    </a:lnTo>
                    <a:lnTo>
                      <a:pt x="615" y="185"/>
                    </a:lnTo>
                    <a:lnTo>
                      <a:pt x="669" y="154"/>
                    </a:lnTo>
                    <a:lnTo>
                      <a:pt x="724" y="126"/>
                    </a:lnTo>
                    <a:lnTo>
                      <a:pt x="781" y="100"/>
                    </a:lnTo>
                    <a:lnTo>
                      <a:pt x="838" y="77"/>
                    </a:lnTo>
                    <a:lnTo>
                      <a:pt x="898" y="57"/>
                    </a:lnTo>
                    <a:lnTo>
                      <a:pt x="958" y="40"/>
                    </a:lnTo>
                    <a:lnTo>
                      <a:pt x="1021" y="26"/>
                    </a:lnTo>
                    <a:lnTo>
                      <a:pt x="1084" y="14"/>
                    </a:lnTo>
                    <a:lnTo>
                      <a:pt x="1147" y="6"/>
                    </a:lnTo>
                    <a:lnTo>
                      <a:pt x="1211" y="2"/>
                    </a:lnTo>
                    <a:lnTo>
                      <a:pt x="1278" y="0"/>
                    </a:lnTo>
                  </a:path>
                </a:pathLst>
              </a:custGeom>
              <a:noFill/>
              <a:ln w="12700" cap="flat" cmpd="sng" algn="ctr">
                <a:solidFill>
                  <a:schemeClr val="accent4"/>
                </a:solidFill>
                <a:prstDash val="lgDash"/>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3602" dirty="0"/>
              </a:p>
            </p:txBody>
          </p:sp>
        </p:grpSp>
        <p:grpSp>
          <p:nvGrpSpPr>
            <p:cNvPr id="8" name="Group 13">
              <a:extLst>
                <a:ext uri="{FF2B5EF4-FFF2-40B4-BE49-F238E27FC236}">
                  <a16:creationId xmlns:a16="http://schemas.microsoft.com/office/drawing/2014/main" id="{51BD5918-9B51-448F-9715-0A7E8777BAB1}"/>
                </a:ext>
              </a:extLst>
            </p:cNvPr>
            <p:cNvGrpSpPr/>
            <p:nvPr/>
          </p:nvGrpSpPr>
          <p:grpSpPr>
            <a:xfrm rot="16200000">
              <a:off x="4231840" y="2515040"/>
              <a:ext cx="1232788" cy="2466989"/>
              <a:chOff x="292799" y="3047985"/>
              <a:chExt cx="1232788" cy="2466989"/>
            </a:xfrm>
          </p:grpSpPr>
          <p:sp>
            <p:nvSpPr>
              <p:cNvPr id="21" name="Freeform 5">
                <a:extLst>
                  <a:ext uri="{FF2B5EF4-FFF2-40B4-BE49-F238E27FC236}">
                    <a16:creationId xmlns:a16="http://schemas.microsoft.com/office/drawing/2014/main" id="{21035402-F15D-462E-AA2F-10DE26AF254D}"/>
                  </a:ext>
                </a:extLst>
              </p:cNvPr>
              <p:cNvSpPr>
                <a:spLocks/>
              </p:cNvSpPr>
              <p:nvPr/>
            </p:nvSpPr>
            <p:spPr bwMode="auto">
              <a:xfrm>
                <a:off x="292799" y="3047985"/>
                <a:ext cx="1232788" cy="2466989"/>
              </a:xfrm>
              <a:custGeom>
                <a:avLst/>
                <a:gdLst/>
                <a:ahLst/>
                <a:cxnLst>
                  <a:cxn ang="0">
                    <a:pos x="1656" y="3490"/>
                  </a:cxn>
                  <a:cxn ang="0">
                    <a:pos x="1481" y="3471"/>
                  </a:cxn>
                  <a:cxn ang="0">
                    <a:pos x="1310" y="3437"/>
                  </a:cxn>
                  <a:cxn ang="0">
                    <a:pos x="1146" y="3387"/>
                  </a:cxn>
                  <a:cxn ang="0">
                    <a:pos x="990" y="3319"/>
                  </a:cxn>
                  <a:cxn ang="0">
                    <a:pos x="841" y="3239"/>
                  </a:cxn>
                  <a:cxn ang="0">
                    <a:pos x="703" y="3145"/>
                  </a:cxn>
                  <a:cxn ang="0">
                    <a:pos x="572" y="3037"/>
                  </a:cxn>
                  <a:cxn ang="0">
                    <a:pos x="454" y="2919"/>
                  </a:cxn>
                  <a:cxn ang="0">
                    <a:pos x="348" y="2790"/>
                  </a:cxn>
                  <a:cxn ang="0">
                    <a:pos x="254" y="2651"/>
                  </a:cxn>
                  <a:cxn ang="0">
                    <a:pos x="172" y="2502"/>
                  </a:cxn>
                  <a:cxn ang="0">
                    <a:pos x="106" y="2345"/>
                  </a:cxn>
                  <a:cxn ang="0">
                    <a:pos x="55" y="2182"/>
                  </a:cxn>
                  <a:cxn ang="0">
                    <a:pos x="20" y="2012"/>
                  </a:cxn>
                  <a:cxn ang="0">
                    <a:pos x="3" y="1836"/>
                  </a:cxn>
                  <a:cxn ang="0">
                    <a:pos x="0" y="1701"/>
                  </a:cxn>
                  <a:cxn ang="0">
                    <a:pos x="14" y="1524"/>
                  </a:cxn>
                  <a:cxn ang="0">
                    <a:pos x="45" y="1352"/>
                  </a:cxn>
                  <a:cxn ang="0">
                    <a:pos x="92" y="1187"/>
                  </a:cxn>
                  <a:cxn ang="0">
                    <a:pos x="155" y="1029"/>
                  </a:cxn>
                  <a:cxn ang="0">
                    <a:pos x="232" y="878"/>
                  </a:cxn>
                  <a:cxn ang="0">
                    <a:pos x="323" y="736"/>
                  </a:cxn>
                  <a:cxn ang="0">
                    <a:pos x="426" y="604"/>
                  </a:cxn>
                  <a:cxn ang="0">
                    <a:pos x="541" y="483"/>
                  </a:cxn>
                  <a:cxn ang="0">
                    <a:pos x="669" y="373"/>
                  </a:cxn>
                  <a:cxn ang="0">
                    <a:pos x="806" y="275"/>
                  </a:cxn>
                  <a:cxn ang="0">
                    <a:pos x="952" y="192"/>
                  </a:cxn>
                  <a:cxn ang="0">
                    <a:pos x="1106" y="121"/>
                  </a:cxn>
                  <a:cxn ang="0">
                    <a:pos x="1269" y="66"/>
                  </a:cxn>
                  <a:cxn ang="0">
                    <a:pos x="1438" y="27"/>
                  </a:cxn>
                  <a:cxn ang="0">
                    <a:pos x="1612" y="4"/>
                  </a:cxn>
                  <a:cxn ang="0">
                    <a:pos x="1746" y="933"/>
                  </a:cxn>
                  <a:cxn ang="0">
                    <a:pos x="1623" y="942"/>
                  </a:cxn>
                  <a:cxn ang="0">
                    <a:pos x="1467" y="982"/>
                  </a:cxn>
                  <a:cxn ang="0">
                    <a:pos x="1326" y="1052"/>
                  </a:cxn>
                  <a:cxn ang="0">
                    <a:pos x="1200" y="1144"/>
                  </a:cxn>
                  <a:cxn ang="0">
                    <a:pos x="1095" y="1259"/>
                  </a:cxn>
                  <a:cxn ang="0">
                    <a:pos x="1014" y="1395"/>
                  </a:cxn>
                  <a:cxn ang="0">
                    <a:pos x="960" y="1544"/>
                  </a:cxn>
                  <a:cxn ang="0">
                    <a:pos x="935" y="1704"/>
                  </a:cxn>
                  <a:cxn ang="0">
                    <a:pos x="938" y="1828"/>
                  </a:cxn>
                  <a:cxn ang="0">
                    <a:pos x="970" y="1987"/>
                  </a:cxn>
                  <a:cxn ang="0">
                    <a:pos x="1032" y="2133"/>
                  </a:cxn>
                  <a:cxn ang="0">
                    <a:pos x="1120" y="2262"/>
                  </a:cxn>
                  <a:cxn ang="0">
                    <a:pos x="1229" y="2373"/>
                  </a:cxn>
                  <a:cxn ang="0">
                    <a:pos x="1360" y="2461"/>
                  </a:cxn>
                  <a:cxn ang="0">
                    <a:pos x="1504" y="2522"/>
                  </a:cxn>
                  <a:cxn ang="0">
                    <a:pos x="1663" y="2554"/>
                  </a:cxn>
                </a:cxnLst>
                <a:rect l="0" t="0" r="r" b="b"/>
                <a:pathLst>
                  <a:path w="1746" h="3493">
                    <a:moveTo>
                      <a:pt x="1746" y="3493"/>
                    </a:moveTo>
                    <a:lnTo>
                      <a:pt x="1746" y="3493"/>
                    </a:lnTo>
                    <a:lnTo>
                      <a:pt x="1701" y="3491"/>
                    </a:lnTo>
                    <a:lnTo>
                      <a:pt x="1656" y="3490"/>
                    </a:lnTo>
                    <a:lnTo>
                      <a:pt x="1612" y="3487"/>
                    </a:lnTo>
                    <a:lnTo>
                      <a:pt x="1567" y="3484"/>
                    </a:lnTo>
                    <a:lnTo>
                      <a:pt x="1524" y="3477"/>
                    </a:lnTo>
                    <a:lnTo>
                      <a:pt x="1481" y="3471"/>
                    </a:lnTo>
                    <a:lnTo>
                      <a:pt x="1438" y="3465"/>
                    </a:lnTo>
                    <a:lnTo>
                      <a:pt x="1395" y="3456"/>
                    </a:lnTo>
                    <a:lnTo>
                      <a:pt x="1352" y="3447"/>
                    </a:lnTo>
                    <a:lnTo>
                      <a:pt x="1310" y="3437"/>
                    </a:lnTo>
                    <a:lnTo>
                      <a:pt x="1269" y="3425"/>
                    </a:lnTo>
                    <a:lnTo>
                      <a:pt x="1227" y="3413"/>
                    </a:lnTo>
                    <a:lnTo>
                      <a:pt x="1187" y="3400"/>
                    </a:lnTo>
                    <a:lnTo>
                      <a:pt x="1146" y="3387"/>
                    </a:lnTo>
                    <a:lnTo>
                      <a:pt x="1106" y="3371"/>
                    </a:lnTo>
                    <a:lnTo>
                      <a:pt x="1067" y="3354"/>
                    </a:lnTo>
                    <a:lnTo>
                      <a:pt x="1029" y="3337"/>
                    </a:lnTo>
                    <a:lnTo>
                      <a:pt x="990" y="3319"/>
                    </a:lnTo>
                    <a:lnTo>
                      <a:pt x="952" y="3301"/>
                    </a:lnTo>
                    <a:lnTo>
                      <a:pt x="915" y="3281"/>
                    </a:lnTo>
                    <a:lnTo>
                      <a:pt x="878" y="3261"/>
                    </a:lnTo>
                    <a:lnTo>
                      <a:pt x="841" y="3239"/>
                    </a:lnTo>
                    <a:lnTo>
                      <a:pt x="806" y="3217"/>
                    </a:lnTo>
                    <a:lnTo>
                      <a:pt x="771" y="3193"/>
                    </a:lnTo>
                    <a:lnTo>
                      <a:pt x="737" y="3170"/>
                    </a:lnTo>
                    <a:lnTo>
                      <a:pt x="703" y="3145"/>
                    </a:lnTo>
                    <a:lnTo>
                      <a:pt x="669" y="3119"/>
                    </a:lnTo>
                    <a:lnTo>
                      <a:pt x="637" y="3093"/>
                    </a:lnTo>
                    <a:lnTo>
                      <a:pt x="604" y="3065"/>
                    </a:lnTo>
                    <a:lnTo>
                      <a:pt x="572" y="3037"/>
                    </a:lnTo>
                    <a:lnTo>
                      <a:pt x="541" y="3010"/>
                    </a:lnTo>
                    <a:lnTo>
                      <a:pt x="512" y="2981"/>
                    </a:lnTo>
                    <a:lnTo>
                      <a:pt x="483" y="2950"/>
                    </a:lnTo>
                    <a:lnTo>
                      <a:pt x="454" y="2919"/>
                    </a:lnTo>
                    <a:lnTo>
                      <a:pt x="426" y="2888"/>
                    </a:lnTo>
                    <a:lnTo>
                      <a:pt x="400" y="2856"/>
                    </a:lnTo>
                    <a:lnTo>
                      <a:pt x="374" y="2824"/>
                    </a:lnTo>
                    <a:lnTo>
                      <a:pt x="348" y="2790"/>
                    </a:lnTo>
                    <a:lnTo>
                      <a:pt x="323" y="2756"/>
                    </a:lnTo>
                    <a:lnTo>
                      <a:pt x="298" y="2722"/>
                    </a:lnTo>
                    <a:lnTo>
                      <a:pt x="275" y="2687"/>
                    </a:lnTo>
                    <a:lnTo>
                      <a:pt x="254" y="2651"/>
                    </a:lnTo>
                    <a:lnTo>
                      <a:pt x="232" y="2614"/>
                    </a:lnTo>
                    <a:lnTo>
                      <a:pt x="211" y="2578"/>
                    </a:lnTo>
                    <a:lnTo>
                      <a:pt x="191" y="2541"/>
                    </a:lnTo>
                    <a:lnTo>
                      <a:pt x="172" y="2502"/>
                    </a:lnTo>
                    <a:lnTo>
                      <a:pt x="155" y="2464"/>
                    </a:lnTo>
                    <a:lnTo>
                      <a:pt x="137" y="2425"/>
                    </a:lnTo>
                    <a:lnTo>
                      <a:pt x="121" y="2385"/>
                    </a:lnTo>
                    <a:lnTo>
                      <a:pt x="106" y="2345"/>
                    </a:lnTo>
                    <a:lnTo>
                      <a:pt x="92" y="2305"/>
                    </a:lnTo>
                    <a:lnTo>
                      <a:pt x="78" y="2265"/>
                    </a:lnTo>
                    <a:lnTo>
                      <a:pt x="66" y="2224"/>
                    </a:lnTo>
                    <a:lnTo>
                      <a:pt x="55" y="2182"/>
                    </a:lnTo>
                    <a:lnTo>
                      <a:pt x="45" y="2139"/>
                    </a:lnTo>
                    <a:lnTo>
                      <a:pt x="35" y="2098"/>
                    </a:lnTo>
                    <a:lnTo>
                      <a:pt x="28" y="2055"/>
                    </a:lnTo>
                    <a:lnTo>
                      <a:pt x="20" y="2012"/>
                    </a:lnTo>
                    <a:lnTo>
                      <a:pt x="14" y="1968"/>
                    </a:lnTo>
                    <a:lnTo>
                      <a:pt x="9" y="1924"/>
                    </a:lnTo>
                    <a:lnTo>
                      <a:pt x="5" y="1881"/>
                    </a:lnTo>
                    <a:lnTo>
                      <a:pt x="3" y="1836"/>
                    </a:lnTo>
                    <a:lnTo>
                      <a:pt x="0" y="1792"/>
                    </a:lnTo>
                    <a:lnTo>
                      <a:pt x="0" y="1745"/>
                    </a:lnTo>
                    <a:lnTo>
                      <a:pt x="0" y="1745"/>
                    </a:lnTo>
                    <a:lnTo>
                      <a:pt x="0" y="1701"/>
                    </a:lnTo>
                    <a:lnTo>
                      <a:pt x="3" y="1656"/>
                    </a:lnTo>
                    <a:lnTo>
                      <a:pt x="5" y="1612"/>
                    </a:lnTo>
                    <a:lnTo>
                      <a:pt x="9" y="1567"/>
                    </a:lnTo>
                    <a:lnTo>
                      <a:pt x="14" y="1524"/>
                    </a:lnTo>
                    <a:lnTo>
                      <a:pt x="20" y="1481"/>
                    </a:lnTo>
                    <a:lnTo>
                      <a:pt x="28" y="1438"/>
                    </a:lnTo>
                    <a:lnTo>
                      <a:pt x="35" y="1395"/>
                    </a:lnTo>
                    <a:lnTo>
                      <a:pt x="45" y="1352"/>
                    </a:lnTo>
                    <a:lnTo>
                      <a:pt x="55" y="1310"/>
                    </a:lnTo>
                    <a:lnTo>
                      <a:pt x="66" y="1269"/>
                    </a:lnTo>
                    <a:lnTo>
                      <a:pt x="78" y="1227"/>
                    </a:lnTo>
                    <a:lnTo>
                      <a:pt x="92" y="1187"/>
                    </a:lnTo>
                    <a:lnTo>
                      <a:pt x="106" y="1146"/>
                    </a:lnTo>
                    <a:lnTo>
                      <a:pt x="121" y="1107"/>
                    </a:lnTo>
                    <a:lnTo>
                      <a:pt x="137" y="1067"/>
                    </a:lnTo>
                    <a:lnTo>
                      <a:pt x="155" y="1029"/>
                    </a:lnTo>
                    <a:lnTo>
                      <a:pt x="172" y="990"/>
                    </a:lnTo>
                    <a:lnTo>
                      <a:pt x="191" y="952"/>
                    </a:lnTo>
                    <a:lnTo>
                      <a:pt x="211" y="915"/>
                    </a:lnTo>
                    <a:lnTo>
                      <a:pt x="232" y="878"/>
                    </a:lnTo>
                    <a:lnTo>
                      <a:pt x="254" y="841"/>
                    </a:lnTo>
                    <a:lnTo>
                      <a:pt x="275" y="806"/>
                    </a:lnTo>
                    <a:lnTo>
                      <a:pt x="298" y="770"/>
                    </a:lnTo>
                    <a:lnTo>
                      <a:pt x="323" y="736"/>
                    </a:lnTo>
                    <a:lnTo>
                      <a:pt x="348" y="703"/>
                    </a:lnTo>
                    <a:lnTo>
                      <a:pt x="374" y="669"/>
                    </a:lnTo>
                    <a:lnTo>
                      <a:pt x="400" y="636"/>
                    </a:lnTo>
                    <a:lnTo>
                      <a:pt x="426" y="604"/>
                    </a:lnTo>
                    <a:lnTo>
                      <a:pt x="454" y="572"/>
                    </a:lnTo>
                    <a:lnTo>
                      <a:pt x="483" y="543"/>
                    </a:lnTo>
                    <a:lnTo>
                      <a:pt x="512" y="512"/>
                    </a:lnTo>
                    <a:lnTo>
                      <a:pt x="541" y="483"/>
                    </a:lnTo>
                    <a:lnTo>
                      <a:pt x="572" y="453"/>
                    </a:lnTo>
                    <a:lnTo>
                      <a:pt x="604" y="426"/>
                    </a:lnTo>
                    <a:lnTo>
                      <a:pt x="637" y="399"/>
                    </a:lnTo>
                    <a:lnTo>
                      <a:pt x="669" y="373"/>
                    </a:lnTo>
                    <a:lnTo>
                      <a:pt x="703" y="347"/>
                    </a:lnTo>
                    <a:lnTo>
                      <a:pt x="737" y="323"/>
                    </a:lnTo>
                    <a:lnTo>
                      <a:pt x="771" y="298"/>
                    </a:lnTo>
                    <a:lnTo>
                      <a:pt x="806" y="275"/>
                    </a:lnTo>
                    <a:lnTo>
                      <a:pt x="841" y="253"/>
                    </a:lnTo>
                    <a:lnTo>
                      <a:pt x="878" y="232"/>
                    </a:lnTo>
                    <a:lnTo>
                      <a:pt x="915" y="210"/>
                    </a:lnTo>
                    <a:lnTo>
                      <a:pt x="952" y="192"/>
                    </a:lnTo>
                    <a:lnTo>
                      <a:pt x="990" y="172"/>
                    </a:lnTo>
                    <a:lnTo>
                      <a:pt x="1029" y="155"/>
                    </a:lnTo>
                    <a:lnTo>
                      <a:pt x="1067" y="136"/>
                    </a:lnTo>
                    <a:lnTo>
                      <a:pt x="1106" y="121"/>
                    </a:lnTo>
                    <a:lnTo>
                      <a:pt x="1146" y="106"/>
                    </a:lnTo>
                    <a:lnTo>
                      <a:pt x="1187" y="92"/>
                    </a:lnTo>
                    <a:lnTo>
                      <a:pt x="1227" y="78"/>
                    </a:lnTo>
                    <a:lnTo>
                      <a:pt x="1269" y="66"/>
                    </a:lnTo>
                    <a:lnTo>
                      <a:pt x="1310" y="55"/>
                    </a:lnTo>
                    <a:lnTo>
                      <a:pt x="1352" y="44"/>
                    </a:lnTo>
                    <a:lnTo>
                      <a:pt x="1395" y="35"/>
                    </a:lnTo>
                    <a:lnTo>
                      <a:pt x="1438" y="27"/>
                    </a:lnTo>
                    <a:lnTo>
                      <a:pt x="1481" y="20"/>
                    </a:lnTo>
                    <a:lnTo>
                      <a:pt x="1524" y="13"/>
                    </a:lnTo>
                    <a:lnTo>
                      <a:pt x="1567" y="9"/>
                    </a:lnTo>
                    <a:lnTo>
                      <a:pt x="1612" y="4"/>
                    </a:lnTo>
                    <a:lnTo>
                      <a:pt x="1656" y="3"/>
                    </a:lnTo>
                    <a:lnTo>
                      <a:pt x="1701" y="1"/>
                    </a:lnTo>
                    <a:lnTo>
                      <a:pt x="1746" y="0"/>
                    </a:lnTo>
                    <a:lnTo>
                      <a:pt x="1746" y="933"/>
                    </a:lnTo>
                    <a:lnTo>
                      <a:pt x="1746" y="933"/>
                    </a:lnTo>
                    <a:lnTo>
                      <a:pt x="1704" y="935"/>
                    </a:lnTo>
                    <a:lnTo>
                      <a:pt x="1663" y="938"/>
                    </a:lnTo>
                    <a:lnTo>
                      <a:pt x="1623" y="942"/>
                    </a:lnTo>
                    <a:lnTo>
                      <a:pt x="1583" y="950"/>
                    </a:lnTo>
                    <a:lnTo>
                      <a:pt x="1543" y="959"/>
                    </a:lnTo>
                    <a:lnTo>
                      <a:pt x="1504" y="970"/>
                    </a:lnTo>
                    <a:lnTo>
                      <a:pt x="1467" y="982"/>
                    </a:lnTo>
                    <a:lnTo>
                      <a:pt x="1430" y="998"/>
                    </a:lnTo>
                    <a:lnTo>
                      <a:pt x="1393" y="1013"/>
                    </a:lnTo>
                    <a:lnTo>
                      <a:pt x="1360" y="1032"/>
                    </a:lnTo>
                    <a:lnTo>
                      <a:pt x="1326" y="1052"/>
                    </a:lnTo>
                    <a:lnTo>
                      <a:pt x="1292" y="1072"/>
                    </a:lnTo>
                    <a:lnTo>
                      <a:pt x="1260" y="1095"/>
                    </a:lnTo>
                    <a:lnTo>
                      <a:pt x="1229" y="1119"/>
                    </a:lnTo>
                    <a:lnTo>
                      <a:pt x="1200" y="1144"/>
                    </a:lnTo>
                    <a:lnTo>
                      <a:pt x="1172" y="1172"/>
                    </a:lnTo>
                    <a:lnTo>
                      <a:pt x="1144" y="1199"/>
                    </a:lnTo>
                    <a:lnTo>
                      <a:pt x="1120" y="1230"/>
                    </a:lnTo>
                    <a:lnTo>
                      <a:pt x="1095" y="1259"/>
                    </a:lnTo>
                    <a:lnTo>
                      <a:pt x="1072" y="1292"/>
                    </a:lnTo>
                    <a:lnTo>
                      <a:pt x="1052" y="1325"/>
                    </a:lnTo>
                    <a:lnTo>
                      <a:pt x="1032" y="1359"/>
                    </a:lnTo>
                    <a:lnTo>
                      <a:pt x="1014" y="1395"/>
                    </a:lnTo>
                    <a:lnTo>
                      <a:pt x="998" y="1430"/>
                    </a:lnTo>
                    <a:lnTo>
                      <a:pt x="983" y="1467"/>
                    </a:lnTo>
                    <a:lnTo>
                      <a:pt x="970" y="1504"/>
                    </a:lnTo>
                    <a:lnTo>
                      <a:pt x="960" y="1544"/>
                    </a:lnTo>
                    <a:lnTo>
                      <a:pt x="950" y="1582"/>
                    </a:lnTo>
                    <a:lnTo>
                      <a:pt x="943" y="1622"/>
                    </a:lnTo>
                    <a:lnTo>
                      <a:pt x="938" y="1662"/>
                    </a:lnTo>
                    <a:lnTo>
                      <a:pt x="935" y="1704"/>
                    </a:lnTo>
                    <a:lnTo>
                      <a:pt x="934" y="1745"/>
                    </a:lnTo>
                    <a:lnTo>
                      <a:pt x="934" y="1745"/>
                    </a:lnTo>
                    <a:lnTo>
                      <a:pt x="935" y="1788"/>
                    </a:lnTo>
                    <a:lnTo>
                      <a:pt x="938" y="1828"/>
                    </a:lnTo>
                    <a:lnTo>
                      <a:pt x="943" y="1870"/>
                    </a:lnTo>
                    <a:lnTo>
                      <a:pt x="950" y="1910"/>
                    </a:lnTo>
                    <a:lnTo>
                      <a:pt x="960" y="1948"/>
                    </a:lnTo>
                    <a:lnTo>
                      <a:pt x="970" y="1987"/>
                    </a:lnTo>
                    <a:lnTo>
                      <a:pt x="983" y="2025"/>
                    </a:lnTo>
                    <a:lnTo>
                      <a:pt x="998" y="2062"/>
                    </a:lnTo>
                    <a:lnTo>
                      <a:pt x="1014" y="2098"/>
                    </a:lnTo>
                    <a:lnTo>
                      <a:pt x="1032" y="2133"/>
                    </a:lnTo>
                    <a:lnTo>
                      <a:pt x="1052" y="2167"/>
                    </a:lnTo>
                    <a:lnTo>
                      <a:pt x="1072" y="2201"/>
                    </a:lnTo>
                    <a:lnTo>
                      <a:pt x="1095" y="2231"/>
                    </a:lnTo>
                    <a:lnTo>
                      <a:pt x="1120" y="2262"/>
                    </a:lnTo>
                    <a:lnTo>
                      <a:pt x="1144" y="2291"/>
                    </a:lnTo>
                    <a:lnTo>
                      <a:pt x="1172" y="2321"/>
                    </a:lnTo>
                    <a:lnTo>
                      <a:pt x="1200" y="2347"/>
                    </a:lnTo>
                    <a:lnTo>
                      <a:pt x="1229" y="2373"/>
                    </a:lnTo>
                    <a:lnTo>
                      <a:pt x="1260" y="2398"/>
                    </a:lnTo>
                    <a:lnTo>
                      <a:pt x="1292" y="2419"/>
                    </a:lnTo>
                    <a:lnTo>
                      <a:pt x="1326" y="2441"/>
                    </a:lnTo>
                    <a:lnTo>
                      <a:pt x="1360" y="2461"/>
                    </a:lnTo>
                    <a:lnTo>
                      <a:pt x="1393" y="2478"/>
                    </a:lnTo>
                    <a:lnTo>
                      <a:pt x="1430" y="2494"/>
                    </a:lnTo>
                    <a:lnTo>
                      <a:pt x="1467" y="2510"/>
                    </a:lnTo>
                    <a:lnTo>
                      <a:pt x="1504" y="2522"/>
                    </a:lnTo>
                    <a:lnTo>
                      <a:pt x="1543" y="2533"/>
                    </a:lnTo>
                    <a:lnTo>
                      <a:pt x="1583" y="2542"/>
                    </a:lnTo>
                    <a:lnTo>
                      <a:pt x="1623" y="2550"/>
                    </a:lnTo>
                    <a:lnTo>
                      <a:pt x="1663" y="2554"/>
                    </a:lnTo>
                    <a:lnTo>
                      <a:pt x="1704" y="2558"/>
                    </a:lnTo>
                    <a:lnTo>
                      <a:pt x="1746" y="2559"/>
                    </a:lnTo>
                    <a:lnTo>
                      <a:pt x="1746" y="3493"/>
                    </a:ln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3602" dirty="0"/>
              </a:p>
            </p:txBody>
          </p:sp>
          <p:sp>
            <p:nvSpPr>
              <p:cNvPr id="22" name="Freeform 27">
                <a:extLst>
                  <a:ext uri="{FF2B5EF4-FFF2-40B4-BE49-F238E27FC236}">
                    <a16:creationId xmlns:a16="http://schemas.microsoft.com/office/drawing/2014/main" id="{62AE57B7-4AF7-4F93-980A-79A30DE612AF}"/>
                  </a:ext>
                </a:extLst>
              </p:cNvPr>
              <p:cNvSpPr>
                <a:spLocks/>
              </p:cNvSpPr>
              <p:nvPr/>
            </p:nvSpPr>
            <p:spPr bwMode="auto">
              <a:xfrm>
                <a:off x="623237" y="3378423"/>
                <a:ext cx="902350" cy="1806113"/>
              </a:xfrm>
              <a:custGeom>
                <a:avLst/>
                <a:gdLst/>
                <a:ahLst/>
                <a:cxnLst>
                  <a:cxn ang="0">
                    <a:pos x="1278" y="2558"/>
                  </a:cxn>
                  <a:cxn ang="0">
                    <a:pos x="1147" y="2552"/>
                  </a:cxn>
                  <a:cxn ang="0">
                    <a:pos x="1021" y="2532"/>
                  </a:cxn>
                  <a:cxn ang="0">
                    <a:pos x="898" y="2501"/>
                  </a:cxn>
                  <a:cxn ang="0">
                    <a:pos x="781" y="2458"/>
                  </a:cxn>
                  <a:cxn ang="0">
                    <a:pos x="669" y="2404"/>
                  </a:cxn>
                  <a:cxn ang="0">
                    <a:pos x="562" y="2340"/>
                  </a:cxn>
                  <a:cxn ang="0">
                    <a:pos x="464" y="2266"/>
                  </a:cxn>
                  <a:cxn ang="0">
                    <a:pos x="373" y="2184"/>
                  </a:cxn>
                  <a:cxn ang="0">
                    <a:pos x="290" y="2092"/>
                  </a:cxn>
                  <a:cxn ang="0">
                    <a:pos x="218" y="1994"/>
                  </a:cxn>
                  <a:cxn ang="0">
                    <a:pos x="153" y="1889"/>
                  </a:cxn>
                  <a:cxn ang="0">
                    <a:pos x="99" y="1777"/>
                  </a:cxn>
                  <a:cxn ang="0">
                    <a:pos x="56" y="1660"/>
                  </a:cxn>
                  <a:cxn ang="0">
                    <a:pos x="24" y="1537"/>
                  </a:cxn>
                  <a:cxn ang="0">
                    <a:pos x="6" y="1409"/>
                  </a:cxn>
                  <a:cxn ang="0">
                    <a:pos x="0" y="1278"/>
                  </a:cxn>
                  <a:cxn ang="0">
                    <a:pos x="1" y="1214"/>
                  </a:cxn>
                  <a:cxn ang="0">
                    <a:pos x="13" y="1085"/>
                  </a:cxn>
                  <a:cxn ang="0">
                    <a:pos x="40" y="958"/>
                  </a:cxn>
                  <a:cxn ang="0">
                    <a:pos x="76" y="838"/>
                  </a:cxn>
                  <a:cxn ang="0">
                    <a:pos x="126" y="725"/>
                  </a:cxn>
                  <a:cxn ang="0">
                    <a:pos x="184" y="615"/>
                  </a:cxn>
                  <a:cxn ang="0">
                    <a:pos x="253" y="514"/>
                  </a:cxn>
                  <a:cxn ang="0">
                    <a:pos x="332" y="419"/>
                  </a:cxn>
                  <a:cxn ang="0">
                    <a:pos x="418" y="332"/>
                  </a:cxn>
                  <a:cxn ang="0">
                    <a:pos x="513" y="254"/>
                  </a:cxn>
                  <a:cxn ang="0">
                    <a:pos x="615" y="185"/>
                  </a:cxn>
                  <a:cxn ang="0">
                    <a:pos x="724" y="126"/>
                  </a:cxn>
                  <a:cxn ang="0">
                    <a:pos x="838" y="77"/>
                  </a:cxn>
                  <a:cxn ang="0">
                    <a:pos x="958" y="40"/>
                  </a:cxn>
                  <a:cxn ang="0">
                    <a:pos x="1084" y="14"/>
                  </a:cxn>
                  <a:cxn ang="0">
                    <a:pos x="1211" y="2"/>
                  </a:cxn>
                </a:cxnLst>
                <a:rect l="0" t="0" r="r" b="b"/>
                <a:pathLst>
                  <a:path w="1278" h="2558">
                    <a:moveTo>
                      <a:pt x="1278" y="2558"/>
                    </a:moveTo>
                    <a:lnTo>
                      <a:pt x="1278" y="2558"/>
                    </a:lnTo>
                    <a:lnTo>
                      <a:pt x="1211" y="2557"/>
                    </a:lnTo>
                    <a:lnTo>
                      <a:pt x="1147" y="2552"/>
                    </a:lnTo>
                    <a:lnTo>
                      <a:pt x="1084" y="2544"/>
                    </a:lnTo>
                    <a:lnTo>
                      <a:pt x="1021" y="2532"/>
                    </a:lnTo>
                    <a:lnTo>
                      <a:pt x="958" y="2518"/>
                    </a:lnTo>
                    <a:lnTo>
                      <a:pt x="898" y="2501"/>
                    </a:lnTo>
                    <a:lnTo>
                      <a:pt x="838" y="2481"/>
                    </a:lnTo>
                    <a:lnTo>
                      <a:pt x="781" y="2458"/>
                    </a:lnTo>
                    <a:lnTo>
                      <a:pt x="724" y="2432"/>
                    </a:lnTo>
                    <a:lnTo>
                      <a:pt x="669" y="2404"/>
                    </a:lnTo>
                    <a:lnTo>
                      <a:pt x="615" y="2374"/>
                    </a:lnTo>
                    <a:lnTo>
                      <a:pt x="562" y="2340"/>
                    </a:lnTo>
                    <a:lnTo>
                      <a:pt x="513" y="2304"/>
                    </a:lnTo>
                    <a:lnTo>
                      <a:pt x="464" y="2266"/>
                    </a:lnTo>
                    <a:lnTo>
                      <a:pt x="418" y="2226"/>
                    </a:lnTo>
                    <a:lnTo>
                      <a:pt x="373" y="2184"/>
                    </a:lnTo>
                    <a:lnTo>
                      <a:pt x="332" y="2140"/>
                    </a:lnTo>
                    <a:lnTo>
                      <a:pt x="290" y="2092"/>
                    </a:lnTo>
                    <a:lnTo>
                      <a:pt x="253" y="2044"/>
                    </a:lnTo>
                    <a:lnTo>
                      <a:pt x="218" y="1994"/>
                    </a:lnTo>
                    <a:lnTo>
                      <a:pt x="184" y="1943"/>
                    </a:lnTo>
                    <a:lnTo>
                      <a:pt x="153" y="1889"/>
                    </a:lnTo>
                    <a:lnTo>
                      <a:pt x="126" y="1834"/>
                    </a:lnTo>
                    <a:lnTo>
                      <a:pt x="99" y="1777"/>
                    </a:lnTo>
                    <a:lnTo>
                      <a:pt x="76" y="1718"/>
                    </a:lnTo>
                    <a:lnTo>
                      <a:pt x="56" y="1660"/>
                    </a:lnTo>
                    <a:lnTo>
                      <a:pt x="40" y="1598"/>
                    </a:lnTo>
                    <a:lnTo>
                      <a:pt x="24" y="1537"/>
                    </a:lnTo>
                    <a:lnTo>
                      <a:pt x="13" y="1474"/>
                    </a:lnTo>
                    <a:lnTo>
                      <a:pt x="6" y="1409"/>
                    </a:lnTo>
                    <a:lnTo>
                      <a:pt x="1" y="1345"/>
                    </a:lnTo>
                    <a:lnTo>
                      <a:pt x="0" y="1278"/>
                    </a:lnTo>
                    <a:lnTo>
                      <a:pt x="0" y="1278"/>
                    </a:lnTo>
                    <a:lnTo>
                      <a:pt x="1" y="1214"/>
                    </a:lnTo>
                    <a:lnTo>
                      <a:pt x="6" y="1148"/>
                    </a:lnTo>
                    <a:lnTo>
                      <a:pt x="13" y="1085"/>
                    </a:lnTo>
                    <a:lnTo>
                      <a:pt x="24" y="1022"/>
                    </a:lnTo>
                    <a:lnTo>
                      <a:pt x="40" y="958"/>
                    </a:lnTo>
                    <a:lnTo>
                      <a:pt x="56" y="898"/>
                    </a:lnTo>
                    <a:lnTo>
                      <a:pt x="76" y="838"/>
                    </a:lnTo>
                    <a:lnTo>
                      <a:pt x="99" y="782"/>
                    </a:lnTo>
                    <a:lnTo>
                      <a:pt x="126" y="725"/>
                    </a:lnTo>
                    <a:lnTo>
                      <a:pt x="153" y="669"/>
                    </a:lnTo>
                    <a:lnTo>
                      <a:pt x="184" y="615"/>
                    </a:lnTo>
                    <a:lnTo>
                      <a:pt x="218" y="563"/>
                    </a:lnTo>
                    <a:lnTo>
                      <a:pt x="253" y="514"/>
                    </a:lnTo>
                    <a:lnTo>
                      <a:pt x="290" y="465"/>
                    </a:lnTo>
                    <a:lnTo>
                      <a:pt x="332" y="419"/>
                    </a:lnTo>
                    <a:lnTo>
                      <a:pt x="373" y="374"/>
                    </a:lnTo>
                    <a:lnTo>
                      <a:pt x="418" y="332"/>
                    </a:lnTo>
                    <a:lnTo>
                      <a:pt x="464" y="292"/>
                    </a:lnTo>
                    <a:lnTo>
                      <a:pt x="513" y="254"/>
                    </a:lnTo>
                    <a:lnTo>
                      <a:pt x="562" y="219"/>
                    </a:lnTo>
                    <a:lnTo>
                      <a:pt x="615" y="185"/>
                    </a:lnTo>
                    <a:lnTo>
                      <a:pt x="669" y="154"/>
                    </a:lnTo>
                    <a:lnTo>
                      <a:pt x="724" y="126"/>
                    </a:lnTo>
                    <a:lnTo>
                      <a:pt x="781" y="100"/>
                    </a:lnTo>
                    <a:lnTo>
                      <a:pt x="838" y="77"/>
                    </a:lnTo>
                    <a:lnTo>
                      <a:pt x="898" y="57"/>
                    </a:lnTo>
                    <a:lnTo>
                      <a:pt x="958" y="40"/>
                    </a:lnTo>
                    <a:lnTo>
                      <a:pt x="1021" y="26"/>
                    </a:lnTo>
                    <a:lnTo>
                      <a:pt x="1084" y="14"/>
                    </a:lnTo>
                    <a:lnTo>
                      <a:pt x="1147" y="6"/>
                    </a:lnTo>
                    <a:lnTo>
                      <a:pt x="1211" y="2"/>
                    </a:lnTo>
                    <a:lnTo>
                      <a:pt x="1278" y="0"/>
                    </a:lnTo>
                  </a:path>
                </a:pathLst>
              </a:custGeom>
              <a:noFill/>
              <a:ln w="12700" cap="flat" cmpd="sng" algn="ctr">
                <a:solidFill>
                  <a:schemeClr val="accent4"/>
                </a:solidFill>
                <a:prstDash val="lgDash"/>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3602" dirty="0"/>
              </a:p>
            </p:txBody>
          </p:sp>
        </p:grpSp>
        <p:grpSp>
          <p:nvGrpSpPr>
            <p:cNvPr id="9" name="Group 16">
              <a:extLst>
                <a:ext uri="{FF2B5EF4-FFF2-40B4-BE49-F238E27FC236}">
                  <a16:creationId xmlns:a16="http://schemas.microsoft.com/office/drawing/2014/main" id="{6F3EF161-B073-4FD9-A023-8623005CE0EC}"/>
                </a:ext>
              </a:extLst>
            </p:cNvPr>
            <p:cNvGrpSpPr/>
            <p:nvPr/>
          </p:nvGrpSpPr>
          <p:grpSpPr>
            <a:xfrm rot="5400000">
              <a:off x="6038401" y="1291076"/>
              <a:ext cx="1232788" cy="2466989"/>
              <a:chOff x="292799" y="3047985"/>
              <a:chExt cx="1232788" cy="2466989"/>
            </a:xfrm>
          </p:grpSpPr>
          <p:sp>
            <p:nvSpPr>
              <p:cNvPr id="19" name="Freeform 5">
                <a:extLst>
                  <a:ext uri="{FF2B5EF4-FFF2-40B4-BE49-F238E27FC236}">
                    <a16:creationId xmlns:a16="http://schemas.microsoft.com/office/drawing/2014/main" id="{8DE69C74-7D9F-4747-B31C-98C2C61912C0}"/>
                  </a:ext>
                </a:extLst>
              </p:cNvPr>
              <p:cNvSpPr>
                <a:spLocks/>
              </p:cNvSpPr>
              <p:nvPr/>
            </p:nvSpPr>
            <p:spPr bwMode="auto">
              <a:xfrm>
                <a:off x="292799" y="3047985"/>
                <a:ext cx="1232788" cy="2466989"/>
              </a:xfrm>
              <a:custGeom>
                <a:avLst/>
                <a:gdLst/>
                <a:ahLst/>
                <a:cxnLst>
                  <a:cxn ang="0">
                    <a:pos x="1656" y="3490"/>
                  </a:cxn>
                  <a:cxn ang="0">
                    <a:pos x="1481" y="3471"/>
                  </a:cxn>
                  <a:cxn ang="0">
                    <a:pos x="1310" y="3437"/>
                  </a:cxn>
                  <a:cxn ang="0">
                    <a:pos x="1146" y="3387"/>
                  </a:cxn>
                  <a:cxn ang="0">
                    <a:pos x="990" y="3319"/>
                  </a:cxn>
                  <a:cxn ang="0">
                    <a:pos x="841" y="3239"/>
                  </a:cxn>
                  <a:cxn ang="0">
                    <a:pos x="703" y="3145"/>
                  </a:cxn>
                  <a:cxn ang="0">
                    <a:pos x="572" y="3037"/>
                  </a:cxn>
                  <a:cxn ang="0">
                    <a:pos x="454" y="2919"/>
                  </a:cxn>
                  <a:cxn ang="0">
                    <a:pos x="348" y="2790"/>
                  </a:cxn>
                  <a:cxn ang="0">
                    <a:pos x="254" y="2651"/>
                  </a:cxn>
                  <a:cxn ang="0">
                    <a:pos x="172" y="2502"/>
                  </a:cxn>
                  <a:cxn ang="0">
                    <a:pos x="106" y="2345"/>
                  </a:cxn>
                  <a:cxn ang="0">
                    <a:pos x="55" y="2182"/>
                  </a:cxn>
                  <a:cxn ang="0">
                    <a:pos x="20" y="2012"/>
                  </a:cxn>
                  <a:cxn ang="0">
                    <a:pos x="3" y="1836"/>
                  </a:cxn>
                  <a:cxn ang="0">
                    <a:pos x="0" y="1701"/>
                  </a:cxn>
                  <a:cxn ang="0">
                    <a:pos x="14" y="1524"/>
                  </a:cxn>
                  <a:cxn ang="0">
                    <a:pos x="45" y="1352"/>
                  </a:cxn>
                  <a:cxn ang="0">
                    <a:pos x="92" y="1187"/>
                  </a:cxn>
                  <a:cxn ang="0">
                    <a:pos x="155" y="1029"/>
                  </a:cxn>
                  <a:cxn ang="0">
                    <a:pos x="232" y="878"/>
                  </a:cxn>
                  <a:cxn ang="0">
                    <a:pos x="323" y="736"/>
                  </a:cxn>
                  <a:cxn ang="0">
                    <a:pos x="426" y="604"/>
                  </a:cxn>
                  <a:cxn ang="0">
                    <a:pos x="541" y="483"/>
                  </a:cxn>
                  <a:cxn ang="0">
                    <a:pos x="669" y="373"/>
                  </a:cxn>
                  <a:cxn ang="0">
                    <a:pos x="806" y="275"/>
                  </a:cxn>
                  <a:cxn ang="0">
                    <a:pos x="952" y="192"/>
                  </a:cxn>
                  <a:cxn ang="0">
                    <a:pos x="1106" y="121"/>
                  </a:cxn>
                  <a:cxn ang="0">
                    <a:pos x="1269" y="66"/>
                  </a:cxn>
                  <a:cxn ang="0">
                    <a:pos x="1438" y="27"/>
                  </a:cxn>
                  <a:cxn ang="0">
                    <a:pos x="1612" y="4"/>
                  </a:cxn>
                  <a:cxn ang="0">
                    <a:pos x="1746" y="933"/>
                  </a:cxn>
                  <a:cxn ang="0">
                    <a:pos x="1623" y="942"/>
                  </a:cxn>
                  <a:cxn ang="0">
                    <a:pos x="1467" y="982"/>
                  </a:cxn>
                  <a:cxn ang="0">
                    <a:pos x="1326" y="1052"/>
                  </a:cxn>
                  <a:cxn ang="0">
                    <a:pos x="1200" y="1144"/>
                  </a:cxn>
                  <a:cxn ang="0">
                    <a:pos x="1095" y="1259"/>
                  </a:cxn>
                  <a:cxn ang="0">
                    <a:pos x="1014" y="1395"/>
                  </a:cxn>
                  <a:cxn ang="0">
                    <a:pos x="960" y="1544"/>
                  </a:cxn>
                  <a:cxn ang="0">
                    <a:pos x="935" y="1704"/>
                  </a:cxn>
                  <a:cxn ang="0">
                    <a:pos x="938" y="1828"/>
                  </a:cxn>
                  <a:cxn ang="0">
                    <a:pos x="970" y="1987"/>
                  </a:cxn>
                  <a:cxn ang="0">
                    <a:pos x="1032" y="2133"/>
                  </a:cxn>
                  <a:cxn ang="0">
                    <a:pos x="1120" y="2262"/>
                  </a:cxn>
                  <a:cxn ang="0">
                    <a:pos x="1229" y="2373"/>
                  </a:cxn>
                  <a:cxn ang="0">
                    <a:pos x="1360" y="2461"/>
                  </a:cxn>
                  <a:cxn ang="0">
                    <a:pos x="1504" y="2522"/>
                  </a:cxn>
                  <a:cxn ang="0">
                    <a:pos x="1663" y="2554"/>
                  </a:cxn>
                </a:cxnLst>
                <a:rect l="0" t="0" r="r" b="b"/>
                <a:pathLst>
                  <a:path w="1746" h="3493">
                    <a:moveTo>
                      <a:pt x="1746" y="3493"/>
                    </a:moveTo>
                    <a:lnTo>
                      <a:pt x="1746" y="3493"/>
                    </a:lnTo>
                    <a:lnTo>
                      <a:pt x="1701" y="3491"/>
                    </a:lnTo>
                    <a:lnTo>
                      <a:pt x="1656" y="3490"/>
                    </a:lnTo>
                    <a:lnTo>
                      <a:pt x="1612" y="3487"/>
                    </a:lnTo>
                    <a:lnTo>
                      <a:pt x="1567" y="3484"/>
                    </a:lnTo>
                    <a:lnTo>
                      <a:pt x="1524" y="3477"/>
                    </a:lnTo>
                    <a:lnTo>
                      <a:pt x="1481" y="3471"/>
                    </a:lnTo>
                    <a:lnTo>
                      <a:pt x="1438" y="3465"/>
                    </a:lnTo>
                    <a:lnTo>
                      <a:pt x="1395" y="3456"/>
                    </a:lnTo>
                    <a:lnTo>
                      <a:pt x="1352" y="3447"/>
                    </a:lnTo>
                    <a:lnTo>
                      <a:pt x="1310" y="3437"/>
                    </a:lnTo>
                    <a:lnTo>
                      <a:pt x="1269" y="3425"/>
                    </a:lnTo>
                    <a:lnTo>
                      <a:pt x="1227" y="3413"/>
                    </a:lnTo>
                    <a:lnTo>
                      <a:pt x="1187" y="3400"/>
                    </a:lnTo>
                    <a:lnTo>
                      <a:pt x="1146" y="3387"/>
                    </a:lnTo>
                    <a:lnTo>
                      <a:pt x="1106" y="3371"/>
                    </a:lnTo>
                    <a:lnTo>
                      <a:pt x="1067" y="3354"/>
                    </a:lnTo>
                    <a:lnTo>
                      <a:pt x="1029" y="3337"/>
                    </a:lnTo>
                    <a:lnTo>
                      <a:pt x="990" y="3319"/>
                    </a:lnTo>
                    <a:lnTo>
                      <a:pt x="952" y="3301"/>
                    </a:lnTo>
                    <a:lnTo>
                      <a:pt x="915" y="3281"/>
                    </a:lnTo>
                    <a:lnTo>
                      <a:pt x="878" y="3261"/>
                    </a:lnTo>
                    <a:lnTo>
                      <a:pt x="841" y="3239"/>
                    </a:lnTo>
                    <a:lnTo>
                      <a:pt x="806" y="3217"/>
                    </a:lnTo>
                    <a:lnTo>
                      <a:pt x="771" y="3193"/>
                    </a:lnTo>
                    <a:lnTo>
                      <a:pt x="737" y="3170"/>
                    </a:lnTo>
                    <a:lnTo>
                      <a:pt x="703" y="3145"/>
                    </a:lnTo>
                    <a:lnTo>
                      <a:pt x="669" y="3119"/>
                    </a:lnTo>
                    <a:lnTo>
                      <a:pt x="637" y="3093"/>
                    </a:lnTo>
                    <a:lnTo>
                      <a:pt x="604" y="3065"/>
                    </a:lnTo>
                    <a:lnTo>
                      <a:pt x="572" y="3037"/>
                    </a:lnTo>
                    <a:lnTo>
                      <a:pt x="541" y="3010"/>
                    </a:lnTo>
                    <a:lnTo>
                      <a:pt x="512" y="2981"/>
                    </a:lnTo>
                    <a:lnTo>
                      <a:pt x="483" y="2950"/>
                    </a:lnTo>
                    <a:lnTo>
                      <a:pt x="454" y="2919"/>
                    </a:lnTo>
                    <a:lnTo>
                      <a:pt x="426" y="2888"/>
                    </a:lnTo>
                    <a:lnTo>
                      <a:pt x="400" y="2856"/>
                    </a:lnTo>
                    <a:lnTo>
                      <a:pt x="374" y="2824"/>
                    </a:lnTo>
                    <a:lnTo>
                      <a:pt x="348" y="2790"/>
                    </a:lnTo>
                    <a:lnTo>
                      <a:pt x="323" y="2756"/>
                    </a:lnTo>
                    <a:lnTo>
                      <a:pt x="298" y="2722"/>
                    </a:lnTo>
                    <a:lnTo>
                      <a:pt x="275" y="2687"/>
                    </a:lnTo>
                    <a:lnTo>
                      <a:pt x="254" y="2651"/>
                    </a:lnTo>
                    <a:lnTo>
                      <a:pt x="232" y="2614"/>
                    </a:lnTo>
                    <a:lnTo>
                      <a:pt x="211" y="2578"/>
                    </a:lnTo>
                    <a:lnTo>
                      <a:pt x="191" y="2541"/>
                    </a:lnTo>
                    <a:lnTo>
                      <a:pt x="172" y="2502"/>
                    </a:lnTo>
                    <a:lnTo>
                      <a:pt x="155" y="2464"/>
                    </a:lnTo>
                    <a:lnTo>
                      <a:pt x="137" y="2425"/>
                    </a:lnTo>
                    <a:lnTo>
                      <a:pt x="121" y="2385"/>
                    </a:lnTo>
                    <a:lnTo>
                      <a:pt x="106" y="2345"/>
                    </a:lnTo>
                    <a:lnTo>
                      <a:pt x="92" y="2305"/>
                    </a:lnTo>
                    <a:lnTo>
                      <a:pt x="78" y="2265"/>
                    </a:lnTo>
                    <a:lnTo>
                      <a:pt x="66" y="2224"/>
                    </a:lnTo>
                    <a:lnTo>
                      <a:pt x="55" y="2182"/>
                    </a:lnTo>
                    <a:lnTo>
                      <a:pt x="45" y="2139"/>
                    </a:lnTo>
                    <a:lnTo>
                      <a:pt x="35" y="2098"/>
                    </a:lnTo>
                    <a:lnTo>
                      <a:pt x="28" y="2055"/>
                    </a:lnTo>
                    <a:lnTo>
                      <a:pt x="20" y="2012"/>
                    </a:lnTo>
                    <a:lnTo>
                      <a:pt x="14" y="1968"/>
                    </a:lnTo>
                    <a:lnTo>
                      <a:pt x="9" y="1924"/>
                    </a:lnTo>
                    <a:lnTo>
                      <a:pt x="5" y="1881"/>
                    </a:lnTo>
                    <a:lnTo>
                      <a:pt x="3" y="1836"/>
                    </a:lnTo>
                    <a:lnTo>
                      <a:pt x="0" y="1792"/>
                    </a:lnTo>
                    <a:lnTo>
                      <a:pt x="0" y="1745"/>
                    </a:lnTo>
                    <a:lnTo>
                      <a:pt x="0" y="1745"/>
                    </a:lnTo>
                    <a:lnTo>
                      <a:pt x="0" y="1701"/>
                    </a:lnTo>
                    <a:lnTo>
                      <a:pt x="3" y="1656"/>
                    </a:lnTo>
                    <a:lnTo>
                      <a:pt x="5" y="1612"/>
                    </a:lnTo>
                    <a:lnTo>
                      <a:pt x="9" y="1567"/>
                    </a:lnTo>
                    <a:lnTo>
                      <a:pt x="14" y="1524"/>
                    </a:lnTo>
                    <a:lnTo>
                      <a:pt x="20" y="1481"/>
                    </a:lnTo>
                    <a:lnTo>
                      <a:pt x="28" y="1438"/>
                    </a:lnTo>
                    <a:lnTo>
                      <a:pt x="35" y="1395"/>
                    </a:lnTo>
                    <a:lnTo>
                      <a:pt x="45" y="1352"/>
                    </a:lnTo>
                    <a:lnTo>
                      <a:pt x="55" y="1310"/>
                    </a:lnTo>
                    <a:lnTo>
                      <a:pt x="66" y="1269"/>
                    </a:lnTo>
                    <a:lnTo>
                      <a:pt x="78" y="1227"/>
                    </a:lnTo>
                    <a:lnTo>
                      <a:pt x="92" y="1187"/>
                    </a:lnTo>
                    <a:lnTo>
                      <a:pt x="106" y="1146"/>
                    </a:lnTo>
                    <a:lnTo>
                      <a:pt x="121" y="1107"/>
                    </a:lnTo>
                    <a:lnTo>
                      <a:pt x="137" y="1067"/>
                    </a:lnTo>
                    <a:lnTo>
                      <a:pt x="155" y="1029"/>
                    </a:lnTo>
                    <a:lnTo>
                      <a:pt x="172" y="990"/>
                    </a:lnTo>
                    <a:lnTo>
                      <a:pt x="191" y="952"/>
                    </a:lnTo>
                    <a:lnTo>
                      <a:pt x="211" y="915"/>
                    </a:lnTo>
                    <a:lnTo>
                      <a:pt x="232" y="878"/>
                    </a:lnTo>
                    <a:lnTo>
                      <a:pt x="254" y="841"/>
                    </a:lnTo>
                    <a:lnTo>
                      <a:pt x="275" y="806"/>
                    </a:lnTo>
                    <a:lnTo>
                      <a:pt x="298" y="770"/>
                    </a:lnTo>
                    <a:lnTo>
                      <a:pt x="323" y="736"/>
                    </a:lnTo>
                    <a:lnTo>
                      <a:pt x="348" y="703"/>
                    </a:lnTo>
                    <a:lnTo>
                      <a:pt x="374" y="669"/>
                    </a:lnTo>
                    <a:lnTo>
                      <a:pt x="400" y="636"/>
                    </a:lnTo>
                    <a:lnTo>
                      <a:pt x="426" y="604"/>
                    </a:lnTo>
                    <a:lnTo>
                      <a:pt x="454" y="572"/>
                    </a:lnTo>
                    <a:lnTo>
                      <a:pt x="483" y="543"/>
                    </a:lnTo>
                    <a:lnTo>
                      <a:pt x="512" y="512"/>
                    </a:lnTo>
                    <a:lnTo>
                      <a:pt x="541" y="483"/>
                    </a:lnTo>
                    <a:lnTo>
                      <a:pt x="572" y="453"/>
                    </a:lnTo>
                    <a:lnTo>
                      <a:pt x="604" y="426"/>
                    </a:lnTo>
                    <a:lnTo>
                      <a:pt x="637" y="399"/>
                    </a:lnTo>
                    <a:lnTo>
                      <a:pt x="669" y="373"/>
                    </a:lnTo>
                    <a:lnTo>
                      <a:pt x="703" y="347"/>
                    </a:lnTo>
                    <a:lnTo>
                      <a:pt x="737" y="323"/>
                    </a:lnTo>
                    <a:lnTo>
                      <a:pt x="771" y="298"/>
                    </a:lnTo>
                    <a:lnTo>
                      <a:pt x="806" y="275"/>
                    </a:lnTo>
                    <a:lnTo>
                      <a:pt x="841" y="253"/>
                    </a:lnTo>
                    <a:lnTo>
                      <a:pt x="878" y="232"/>
                    </a:lnTo>
                    <a:lnTo>
                      <a:pt x="915" y="210"/>
                    </a:lnTo>
                    <a:lnTo>
                      <a:pt x="952" y="192"/>
                    </a:lnTo>
                    <a:lnTo>
                      <a:pt x="990" y="172"/>
                    </a:lnTo>
                    <a:lnTo>
                      <a:pt x="1029" y="155"/>
                    </a:lnTo>
                    <a:lnTo>
                      <a:pt x="1067" y="136"/>
                    </a:lnTo>
                    <a:lnTo>
                      <a:pt x="1106" y="121"/>
                    </a:lnTo>
                    <a:lnTo>
                      <a:pt x="1146" y="106"/>
                    </a:lnTo>
                    <a:lnTo>
                      <a:pt x="1187" y="92"/>
                    </a:lnTo>
                    <a:lnTo>
                      <a:pt x="1227" y="78"/>
                    </a:lnTo>
                    <a:lnTo>
                      <a:pt x="1269" y="66"/>
                    </a:lnTo>
                    <a:lnTo>
                      <a:pt x="1310" y="55"/>
                    </a:lnTo>
                    <a:lnTo>
                      <a:pt x="1352" y="44"/>
                    </a:lnTo>
                    <a:lnTo>
                      <a:pt x="1395" y="35"/>
                    </a:lnTo>
                    <a:lnTo>
                      <a:pt x="1438" y="27"/>
                    </a:lnTo>
                    <a:lnTo>
                      <a:pt x="1481" y="20"/>
                    </a:lnTo>
                    <a:lnTo>
                      <a:pt x="1524" y="13"/>
                    </a:lnTo>
                    <a:lnTo>
                      <a:pt x="1567" y="9"/>
                    </a:lnTo>
                    <a:lnTo>
                      <a:pt x="1612" y="4"/>
                    </a:lnTo>
                    <a:lnTo>
                      <a:pt x="1656" y="3"/>
                    </a:lnTo>
                    <a:lnTo>
                      <a:pt x="1701" y="1"/>
                    </a:lnTo>
                    <a:lnTo>
                      <a:pt x="1746" y="0"/>
                    </a:lnTo>
                    <a:lnTo>
                      <a:pt x="1746" y="933"/>
                    </a:lnTo>
                    <a:lnTo>
                      <a:pt x="1746" y="933"/>
                    </a:lnTo>
                    <a:lnTo>
                      <a:pt x="1704" y="935"/>
                    </a:lnTo>
                    <a:lnTo>
                      <a:pt x="1663" y="938"/>
                    </a:lnTo>
                    <a:lnTo>
                      <a:pt x="1623" y="942"/>
                    </a:lnTo>
                    <a:lnTo>
                      <a:pt x="1583" y="950"/>
                    </a:lnTo>
                    <a:lnTo>
                      <a:pt x="1543" y="959"/>
                    </a:lnTo>
                    <a:lnTo>
                      <a:pt x="1504" y="970"/>
                    </a:lnTo>
                    <a:lnTo>
                      <a:pt x="1467" y="982"/>
                    </a:lnTo>
                    <a:lnTo>
                      <a:pt x="1430" y="998"/>
                    </a:lnTo>
                    <a:lnTo>
                      <a:pt x="1393" y="1013"/>
                    </a:lnTo>
                    <a:lnTo>
                      <a:pt x="1360" y="1032"/>
                    </a:lnTo>
                    <a:lnTo>
                      <a:pt x="1326" y="1052"/>
                    </a:lnTo>
                    <a:lnTo>
                      <a:pt x="1292" y="1072"/>
                    </a:lnTo>
                    <a:lnTo>
                      <a:pt x="1260" y="1095"/>
                    </a:lnTo>
                    <a:lnTo>
                      <a:pt x="1229" y="1119"/>
                    </a:lnTo>
                    <a:lnTo>
                      <a:pt x="1200" y="1144"/>
                    </a:lnTo>
                    <a:lnTo>
                      <a:pt x="1172" y="1172"/>
                    </a:lnTo>
                    <a:lnTo>
                      <a:pt x="1144" y="1199"/>
                    </a:lnTo>
                    <a:lnTo>
                      <a:pt x="1120" y="1230"/>
                    </a:lnTo>
                    <a:lnTo>
                      <a:pt x="1095" y="1259"/>
                    </a:lnTo>
                    <a:lnTo>
                      <a:pt x="1072" y="1292"/>
                    </a:lnTo>
                    <a:lnTo>
                      <a:pt x="1052" y="1325"/>
                    </a:lnTo>
                    <a:lnTo>
                      <a:pt x="1032" y="1359"/>
                    </a:lnTo>
                    <a:lnTo>
                      <a:pt x="1014" y="1395"/>
                    </a:lnTo>
                    <a:lnTo>
                      <a:pt x="998" y="1430"/>
                    </a:lnTo>
                    <a:lnTo>
                      <a:pt x="983" y="1467"/>
                    </a:lnTo>
                    <a:lnTo>
                      <a:pt x="970" y="1504"/>
                    </a:lnTo>
                    <a:lnTo>
                      <a:pt x="960" y="1544"/>
                    </a:lnTo>
                    <a:lnTo>
                      <a:pt x="950" y="1582"/>
                    </a:lnTo>
                    <a:lnTo>
                      <a:pt x="943" y="1622"/>
                    </a:lnTo>
                    <a:lnTo>
                      <a:pt x="938" y="1662"/>
                    </a:lnTo>
                    <a:lnTo>
                      <a:pt x="935" y="1704"/>
                    </a:lnTo>
                    <a:lnTo>
                      <a:pt x="934" y="1745"/>
                    </a:lnTo>
                    <a:lnTo>
                      <a:pt x="934" y="1745"/>
                    </a:lnTo>
                    <a:lnTo>
                      <a:pt x="935" y="1788"/>
                    </a:lnTo>
                    <a:lnTo>
                      <a:pt x="938" y="1828"/>
                    </a:lnTo>
                    <a:lnTo>
                      <a:pt x="943" y="1870"/>
                    </a:lnTo>
                    <a:lnTo>
                      <a:pt x="950" y="1910"/>
                    </a:lnTo>
                    <a:lnTo>
                      <a:pt x="960" y="1948"/>
                    </a:lnTo>
                    <a:lnTo>
                      <a:pt x="970" y="1987"/>
                    </a:lnTo>
                    <a:lnTo>
                      <a:pt x="983" y="2025"/>
                    </a:lnTo>
                    <a:lnTo>
                      <a:pt x="998" y="2062"/>
                    </a:lnTo>
                    <a:lnTo>
                      <a:pt x="1014" y="2098"/>
                    </a:lnTo>
                    <a:lnTo>
                      <a:pt x="1032" y="2133"/>
                    </a:lnTo>
                    <a:lnTo>
                      <a:pt x="1052" y="2167"/>
                    </a:lnTo>
                    <a:lnTo>
                      <a:pt x="1072" y="2201"/>
                    </a:lnTo>
                    <a:lnTo>
                      <a:pt x="1095" y="2231"/>
                    </a:lnTo>
                    <a:lnTo>
                      <a:pt x="1120" y="2262"/>
                    </a:lnTo>
                    <a:lnTo>
                      <a:pt x="1144" y="2291"/>
                    </a:lnTo>
                    <a:lnTo>
                      <a:pt x="1172" y="2321"/>
                    </a:lnTo>
                    <a:lnTo>
                      <a:pt x="1200" y="2347"/>
                    </a:lnTo>
                    <a:lnTo>
                      <a:pt x="1229" y="2373"/>
                    </a:lnTo>
                    <a:lnTo>
                      <a:pt x="1260" y="2398"/>
                    </a:lnTo>
                    <a:lnTo>
                      <a:pt x="1292" y="2419"/>
                    </a:lnTo>
                    <a:lnTo>
                      <a:pt x="1326" y="2441"/>
                    </a:lnTo>
                    <a:lnTo>
                      <a:pt x="1360" y="2461"/>
                    </a:lnTo>
                    <a:lnTo>
                      <a:pt x="1393" y="2478"/>
                    </a:lnTo>
                    <a:lnTo>
                      <a:pt x="1430" y="2494"/>
                    </a:lnTo>
                    <a:lnTo>
                      <a:pt x="1467" y="2510"/>
                    </a:lnTo>
                    <a:lnTo>
                      <a:pt x="1504" y="2522"/>
                    </a:lnTo>
                    <a:lnTo>
                      <a:pt x="1543" y="2533"/>
                    </a:lnTo>
                    <a:lnTo>
                      <a:pt x="1583" y="2542"/>
                    </a:lnTo>
                    <a:lnTo>
                      <a:pt x="1623" y="2550"/>
                    </a:lnTo>
                    <a:lnTo>
                      <a:pt x="1663" y="2554"/>
                    </a:lnTo>
                    <a:lnTo>
                      <a:pt x="1704" y="2558"/>
                    </a:lnTo>
                    <a:lnTo>
                      <a:pt x="1746" y="2559"/>
                    </a:lnTo>
                    <a:lnTo>
                      <a:pt x="1746" y="3493"/>
                    </a:ln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3602" dirty="0"/>
              </a:p>
            </p:txBody>
          </p:sp>
          <p:sp>
            <p:nvSpPr>
              <p:cNvPr id="20" name="Freeform 27">
                <a:extLst>
                  <a:ext uri="{FF2B5EF4-FFF2-40B4-BE49-F238E27FC236}">
                    <a16:creationId xmlns:a16="http://schemas.microsoft.com/office/drawing/2014/main" id="{FB6CC4C4-EF42-4290-8862-1E806EA879B9}"/>
                  </a:ext>
                </a:extLst>
              </p:cNvPr>
              <p:cNvSpPr>
                <a:spLocks/>
              </p:cNvSpPr>
              <p:nvPr/>
            </p:nvSpPr>
            <p:spPr bwMode="auto">
              <a:xfrm>
                <a:off x="623237" y="3378423"/>
                <a:ext cx="902350" cy="1806113"/>
              </a:xfrm>
              <a:custGeom>
                <a:avLst/>
                <a:gdLst/>
                <a:ahLst/>
                <a:cxnLst>
                  <a:cxn ang="0">
                    <a:pos x="1278" y="2558"/>
                  </a:cxn>
                  <a:cxn ang="0">
                    <a:pos x="1147" y="2552"/>
                  </a:cxn>
                  <a:cxn ang="0">
                    <a:pos x="1021" y="2532"/>
                  </a:cxn>
                  <a:cxn ang="0">
                    <a:pos x="898" y="2501"/>
                  </a:cxn>
                  <a:cxn ang="0">
                    <a:pos x="781" y="2458"/>
                  </a:cxn>
                  <a:cxn ang="0">
                    <a:pos x="669" y="2404"/>
                  </a:cxn>
                  <a:cxn ang="0">
                    <a:pos x="562" y="2340"/>
                  </a:cxn>
                  <a:cxn ang="0">
                    <a:pos x="464" y="2266"/>
                  </a:cxn>
                  <a:cxn ang="0">
                    <a:pos x="373" y="2184"/>
                  </a:cxn>
                  <a:cxn ang="0">
                    <a:pos x="290" y="2092"/>
                  </a:cxn>
                  <a:cxn ang="0">
                    <a:pos x="218" y="1994"/>
                  </a:cxn>
                  <a:cxn ang="0">
                    <a:pos x="153" y="1889"/>
                  </a:cxn>
                  <a:cxn ang="0">
                    <a:pos x="99" y="1777"/>
                  </a:cxn>
                  <a:cxn ang="0">
                    <a:pos x="56" y="1660"/>
                  </a:cxn>
                  <a:cxn ang="0">
                    <a:pos x="24" y="1537"/>
                  </a:cxn>
                  <a:cxn ang="0">
                    <a:pos x="6" y="1409"/>
                  </a:cxn>
                  <a:cxn ang="0">
                    <a:pos x="0" y="1278"/>
                  </a:cxn>
                  <a:cxn ang="0">
                    <a:pos x="1" y="1214"/>
                  </a:cxn>
                  <a:cxn ang="0">
                    <a:pos x="13" y="1085"/>
                  </a:cxn>
                  <a:cxn ang="0">
                    <a:pos x="40" y="958"/>
                  </a:cxn>
                  <a:cxn ang="0">
                    <a:pos x="76" y="838"/>
                  </a:cxn>
                  <a:cxn ang="0">
                    <a:pos x="126" y="725"/>
                  </a:cxn>
                  <a:cxn ang="0">
                    <a:pos x="184" y="615"/>
                  </a:cxn>
                  <a:cxn ang="0">
                    <a:pos x="253" y="514"/>
                  </a:cxn>
                  <a:cxn ang="0">
                    <a:pos x="332" y="419"/>
                  </a:cxn>
                  <a:cxn ang="0">
                    <a:pos x="418" y="332"/>
                  </a:cxn>
                  <a:cxn ang="0">
                    <a:pos x="513" y="254"/>
                  </a:cxn>
                  <a:cxn ang="0">
                    <a:pos x="615" y="185"/>
                  </a:cxn>
                  <a:cxn ang="0">
                    <a:pos x="724" y="126"/>
                  </a:cxn>
                  <a:cxn ang="0">
                    <a:pos x="838" y="77"/>
                  </a:cxn>
                  <a:cxn ang="0">
                    <a:pos x="958" y="40"/>
                  </a:cxn>
                  <a:cxn ang="0">
                    <a:pos x="1084" y="14"/>
                  </a:cxn>
                  <a:cxn ang="0">
                    <a:pos x="1211" y="2"/>
                  </a:cxn>
                </a:cxnLst>
                <a:rect l="0" t="0" r="r" b="b"/>
                <a:pathLst>
                  <a:path w="1278" h="2558">
                    <a:moveTo>
                      <a:pt x="1278" y="2558"/>
                    </a:moveTo>
                    <a:lnTo>
                      <a:pt x="1278" y="2558"/>
                    </a:lnTo>
                    <a:lnTo>
                      <a:pt x="1211" y="2557"/>
                    </a:lnTo>
                    <a:lnTo>
                      <a:pt x="1147" y="2552"/>
                    </a:lnTo>
                    <a:lnTo>
                      <a:pt x="1084" y="2544"/>
                    </a:lnTo>
                    <a:lnTo>
                      <a:pt x="1021" y="2532"/>
                    </a:lnTo>
                    <a:lnTo>
                      <a:pt x="958" y="2518"/>
                    </a:lnTo>
                    <a:lnTo>
                      <a:pt x="898" y="2501"/>
                    </a:lnTo>
                    <a:lnTo>
                      <a:pt x="838" y="2481"/>
                    </a:lnTo>
                    <a:lnTo>
                      <a:pt x="781" y="2458"/>
                    </a:lnTo>
                    <a:lnTo>
                      <a:pt x="724" y="2432"/>
                    </a:lnTo>
                    <a:lnTo>
                      <a:pt x="669" y="2404"/>
                    </a:lnTo>
                    <a:lnTo>
                      <a:pt x="615" y="2374"/>
                    </a:lnTo>
                    <a:lnTo>
                      <a:pt x="562" y="2340"/>
                    </a:lnTo>
                    <a:lnTo>
                      <a:pt x="513" y="2304"/>
                    </a:lnTo>
                    <a:lnTo>
                      <a:pt x="464" y="2266"/>
                    </a:lnTo>
                    <a:lnTo>
                      <a:pt x="418" y="2226"/>
                    </a:lnTo>
                    <a:lnTo>
                      <a:pt x="373" y="2184"/>
                    </a:lnTo>
                    <a:lnTo>
                      <a:pt x="332" y="2140"/>
                    </a:lnTo>
                    <a:lnTo>
                      <a:pt x="290" y="2092"/>
                    </a:lnTo>
                    <a:lnTo>
                      <a:pt x="253" y="2044"/>
                    </a:lnTo>
                    <a:lnTo>
                      <a:pt x="218" y="1994"/>
                    </a:lnTo>
                    <a:lnTo>
                      <a:pt x="184" y="1943"/>
                    </a:lnTo>
                    <a:lnTo>
                      <a:pt x="153" y="1889"/>
                    </a:lnTo>
                    <a:lnTo>
                      <a:pt x="126" y="1834"/>
                    </a:lnTo>
                    <a:lnTo>
                      <a:pt x="99" y="1777"/>
                    </a:lnTo>
                    <a:lnTo>
                      <a:pt x="76" y="1718"/>
                    </a:lnTo>
                    <a:lnTo>
                      <a:pt x="56" y="1660"/>
                    </a:lnTo>
                    <a:lnTo>
                      <a:pt x="40" y="1598"/>
                    </a:lnTo>
                    <a:lnTo>
                      <a:pt x="24" y="1537"/>
                    </a:lnTo>
                    <a:lnTo>
                      <a:pt x="13" y="1474"/>
                    </a:lnTo>
                    <a:lnTo>
                      <a:pt x="6" y="1409"/>
                    </a:lnTo>
                    <a:lnTo>
                      <a:pt x="1" y="1345"/>
                    </a:lnTo>
                    <a:lnTo>
                      <a:pt x="0" y="1278"/>
                    </a:lnTo>
                    <a:lnTo>
                      <a:pt x="0" y="1278"/>
                    </a:lnTo>
                    <a:lnTo>
                      <a:pt x="1" y="1214"/>
                    </a:lnTo>
                    <a:lnTo>
                      <a:pt x="6" y="1148"/>
                    </a:lnTo>
                    <a:lnTo>
                      <a:pt x="13" y="1085"/>
                    </a:lnTo>
                    <a:lnTo>
                      <a:pt x="24" y="1022"/>
                    </a:lnTo>
                    <a:lnTo>
                      <a:pt x="40" y="958"/>
                    </a:lnTo>
                    <a:lnTo>
                      <a:pt x="56" y="898"/>
                    </a:lnTo>
                    <a:lnTo>
                      <a:pt x="76" y="838"/>
                    </a:lnTo>
                    <a:lnTo>
                      <a:pt x="99" y="782"/>
                    </a:lnTo>
                    <a:lnTo>
                      <a:pt x="126" y="725"/>
                    </a:lnTo>
                    <a:lnTo>
                      <a:pt x="153" y="669"/>
                    </a:lnTo>
                    <a:lnTo>
                      <a:pt x="184" y="615"/>
                    </a:lnTo>
                    <a:lnTo>
                      <a:pt x="218" y="563"/>
                    </a:lnTo>
                    <a:lnTo>
                      <a:pt x="253" y="514"/>
                    </a:lnTo>
                    <a:lnTo>
                      <a:pt x="290" y="465"/>
                    </a:lnTo>
                    <a:lnTo>
                      <a:pt x="332" y="419"/>
                    </a:lnTo>
                    <a:lnTo>
                      <a:pt x="373" y="374"/>
                    </a:lnTo>
                    <a:lnTo>
                      <a:pt x="418" y="332"/>
                    </a:lnTo>
                    <a:lnTo>
                      <a:pt x="464" y="292"/>
                    </a:lnTo>
                    <a:lnTo>
                      <a:pt x="513" y="254"/>
                    </a:lnTo>
                    <a:lnTo>
                      <a:pt x="562" y="219"/>
                    </a:lnTo>
                    <a:lnTo>
                      <a:pt x="615" y="185"/>
                    </a:lnTo>
                    <a:lnTo>
                      <a:pt x="669" y="154"/>
                    </a:lnTo>
                    <a:lnTo>
                      <a:pt x="724" y="126"/>
                    </a:lnTo>
                    <a:lnTo>
                      <a:pt x="781" y="100"/>
                    </a:lnTo>
                    <a:lnTo>
                      <a:pt x="838" y="77"/>
                    </a:lnTo>
                    <a:lnTo>
                      <a:pt x="898" y="57"/>
                    </a:lnTo>
                    <a:lnTo>
                      <a:pt x="958" y="40"/>
                    </a:lnTo>
                    <a:lnTo>
                      <a:pt x="1021" y="26"/>
                    </a:lnTo>
                    <a:lnTo>
                      <a:pt x="1084" y="14"/>
                    </a:lnTo>
                    <a:lnTo>
                      <a:pt x="1147" y="6"/>
                    </a:lnTo>
                    <a:lnTo>
                      <a:pt x="1211" y="2"/>
                    </a:lnTo>
                    <a:lnTo>
                      <a:pt x="1278" y="0"/>
                    </a:lnTo>
                  </a:path>
                </a:pathLst>
              </a:custGeom>
              <a:noFill/>
              <a:ln w="12700" cap="flat" cmpd="sng" algn="ctr">
                <a:solidFill>
                  <a:schemeClr val="accent4"/>
                </a:solidFill>
                <a:prstDash val="lgDash"/>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3602" dirty="0"/>
              </a:p>
            </p:txBody>
          </p:sp>
        </p:grpSp>
        <p:grpSp>
          <p:nvGrpSpPr>
            <p:cNvPr id="10" name="Group 13">
              <a:extLst>
                <a:ext uri="{FF2B5EF4-FFF2-40B4-BE49-F238E27FC236}">
                  <a16:creationId xmlns:a16="http://schemas.microsoft.com/office/drawing/2014/main" id="{7F0FA6F7-DB24-4AD6-B9C7-FDF8281A43EC}"/>
                </a:ext>
              </a:extLst>
            </p:cNvPr>
            <p:cNvGrpSpPr/>
            <p:nvPr/>
          </p:nvGrpSpPr>
          <p:grpSpPr>
            <a:xfrm rot="16200000">
              <a:off x="7848163" y="2518215"/>
              <a:ext cx="1232788" cy="2466989"/>
              <a:chOff x="292799" y="3047985"/>
              <a:chExt cx="1232788" cy="2466989"/>
            </a:xfrm>
          </p:grpSpPr>
          <p:sp>
            <p:nvSpPr>
              <p:cNvPr id="17" name="Freeform 5">
                <a:extLst>
                  <a:ext uri="{FF2B5EF4-FFF2-40B4-BE49-F238E27FC236}">
                    <a16:creationId xmlns:a16="http://schemas.microsoft.com/office/drawing/2014/main" id="{C4E97A3B-C471-470E-9365-7D8D7B962985}"/>
                  </a:ext>
                </a:extLst>
              </p:cNvPr>
              <p:cNvSpPr>
                <a:spLocks/>
              </p:cNvSpPr>
              <p:nvPr/>
            </p:nvSpPr>
            <p:spPr bwMode="auto">
              <a:xfrm>
                <a:off x="292799" y="3047985"/>
                <a:ext cx="1232788" cy="2466989"/>
              </a:xfrm>
              <a:custGeom>
                <a:avLst/>
                <a:gdLst/>
                <a:ahLst/>
                <a:cxnLst>
                  <a:cxn ang="0">
                    <a:pos x="1656" y="3490"/>
                  </a:cxn>
                  <a:cxn ang="0">
                    <a:pos x="1481" y="3471"/>
                  </a:cxn>
                  <a:cxn ang="0">
                    <a:pos x="1310" y="3437"/>
                  </a:cxn>
                  <a:cxn ang="0">
                    <a:pos x="1146" y="3387"/>
                  </a:cxn>
                  <a:cxn ang="0">
                    <a:pos x="990" y="3319"/>
                  </a:cxn>
                  <a:cxn ang="0">
                    <a:pos x="841" y="3239"/>
                  </a:cxn>
                  <a:cxn ang="0">
                    <a:pos x="703" y="3145"/>
                  </a:cxn>
                  <a:cxn ang="0">
                    <a:pos x="572" y="3037"/>
                  </a:cxn>
                  <a:cxn ang="0">
                    <a:pos x="454" y="2919"/>
                  </a:cxn>
                  <a:cxn ang="0">
                    <a:pos x="348" y="2790"/>
                  </a:cxn>
                  <a:cxn ang="0">
                    <a:pos x="254" y="2651"/>
                  </a:cxn>
                  <a:cxn ang="0">
                    <a:pos x="172" y="2502"/>
                  </a:cxn>
                  <a:cxn ang="0">
                    <a:pos x="106" y="2345"/>
                  </a:cxn>
                  <a:cxn ang="0">
                    <a:pos x="55" y="2182"/>
                  </a:cxn>
                  <a:cxn ang="0">
                    <a:pos x="20" y="2012"/>
                  </a:cxn>
                  <a:cxn ang="0">
                    <a:pos x="3" y="1836"/>
                  </a:cxn>
                  <a:cxn ang="0">
                    <a:pos x="0" y="1701"/>
                  </a:cxn>
                  <a:cxn ang="0">
                    <a:pos x="14" y="1524"/>
                  </a:cxn>
                  <a:cxn ang="0">
                    <a:pos x="45" y="1352"/>
                  </a:cxn>
                  <a:cxn ang="0">
                    <a:pos x="92" y="1187"/>
                  </a:cxn>
                  <a:cxn ang="0">
                    <a:pos x="155" y="1029"/>
                  </a:cxn>
                  <a:cxn ang="0">
                    <a:pos x="232" y="878"/>
                  </a:cxn>
                  <a:cxn ang="0">
                    <a:pos x="323" y="736"/>
                  </a:cxn>
                  <a:cxn ang="0">
                    <a:pos x="426" y="604"/>
                  </a:cxn>
                  <a:cxn ang="0">
                    <a:pos x="541" y="483"/>
                  </a:cxn>
                  <a:cxn ang="0">
                    <a:pos x="669" y="373"/>
                  </a:cxn>
                  <a:cxn ang="0">
                    <a:pos x="806" y="275"/>
                  </a:cxn>
                  <a:cxn ang="0">
                    <a:pos x="952" y="192"/>
                  </a:cxn>
                  <a:cxn ang="0">
                    <a:pos x="1106" y="121"/>
                  </a:cxn>
                  <a:cxn ang="0">
                    <a:pos x="1269" y="66"/>
                  </a:cxn>
                  <a:cxn ang="0">
                    <a:pos x="1438" y="27"/>
                  </a:cxn>
                  <a:cxn ang="0">
                    <a:pos x="1612" y="4"/>
                  </a:cxn>
                  <a:cxn ang="0">
                    <a:pos x="1746" y="933"/>
                  </a:cxn>
                  <a:cxn ang="0">
                    <a:pos x="1623" y="942"/>
                  </a:cxn>
                  <a:cxn ang="0">
                    <a:pos x="1467" y="982"/>
                  </a:cxn>
                  <a:cxn ang="0">
                    <a:pos x="1326" y="1052"/>
                  </a:cxn>
                  <a:cxn ang="0">
                    <a:pos x="1200" y="1144"/>
                  </a:cxn>
                  <a:cxn ang="0">
                    <a:pos x="1095" y="1259"/>
                  </a:cxn>
                  <a:cxn ang="0">
                    <a:pos x="1014" y="1395"/>
                  </a:cxn>
                  <a:cxn ang="0">
                    <a:pos x="960" y="1544"/>
                  </a:cxn>
                  <a:cxn ang="0">
                    <a:pos x="935" y="1704"/>
                  </a:cxn>
                  <a:cxn ang="0">
                    <a:pos x="938" y="1828"/>
                  </a:cxn>
                  <a:cxn ang="0">
                    <a:pos x="970" y="1987"/>
                  </a:cxn>
                  <a:cxn ang="0">
                    <a:pos x="1032" y="2133"/>
                  </a:cxn>
                  <a:cxn ang="0">
                    <a:pos x="1120" y="2262"/>
                  </a:cxn>
                  <a:cxn ang="0">
                    <a:pos x="1229" y="2373"/>
                  </a:cxn>
                  <a:cxn ang="0">
                    <a:pos x="1360" y="2461"/>
                  </a:cxn>
                  <a:cxn ang="0">
                    <a:pos x="1504" y="2522"/>
                  </a:cxn>
                  <a:cxn ang="0">
                    <a:pos x="1663" y="2554"/>
                  </a:cxn>
                </a:cxnLst>
                <a:rect l="0" t="0" r="r" b="b"/>
                <a:pathLst>
                  <a:path w="1746" h="3493">
                    <a:moveTo>
                      <a:pt x="1746" y="3493"/>
                    </a:moveTo>
                    <a:lnTo>
                      <a:pt x="1746" y="3493"/>
                    </a:lnTo>
                    <a:lnTo>
                      <a:pt x="1701" y="3491"/>
                    </a:lnTo>
                    <a:lnTo>
                      <a:pt x="1656" y="3490"/>
                    </a:lnTo>
                    <a:lnTo>
                      <a:pt x="1612" y="3487"/>
                    </a:lnTo>
                    <a:lnTo>
                      <a:pt x="1567" y="3484"/>
                    </a:lnTo>
                    <a:lnTo>
                      <a:pt x="1524" y="3477"/>
                    </a:lnTo>
                    <a:lnTo>
                      <a:pt x="1481" y="3471"/>
                    </a:lnTo>
                    <a:lnTo>
                      <a:pt x="1438" y="3465"/>
                    </a:lnTo>
                    <a:lnTo>
                      <a:pt x="1395" y="3456"/>
                    </a:lnTo>
                    <a:lnTo>
                      <a:pt x="1352" y="3447"/>
                    </a:lnTo>
                    <a:lnTo>
                      <a:pt x="1310" y="3437"/>
                    </a:lnTo>
                    <a:lnTo>
                      <a:pt x="1269" y="3425"/>
                    </a:lnTo>
                    <a:lnTo>
                      <a:pt x="1227" y="3413"/>
                    </a:lnTo>
                    <a:lnTo>
                      <a:pt x="1187" y="3400"/>
                    </a:lnTo>
                    <a:lnTo>
                      <a:pt x="1146" y="3387"/>
                    </a:lnTo>
                    <a:lnTo>
                      <a:pt x="1106" y="3371"/>
                    </a:lnTo>
                    <a:lnTo>
                      <a:pt x="1067" y="3354"/>
                    </a:lnTo>
                    <a:lnTo>
                      <a:pt x="1029" y="3337"/>
                    </a:lnTo>
                    <a:lnTo>
                      <a:pt x="990" y="3319"/>
                    </a:lnTo>
                    <a:lnTo>
                      <a:pt x="952" y="3301"/>
                    </a:lnTo>
                    <a:lnTo>
                      <a:pt x="915" y="3281"/>
                    </a:lnTo>
                    <a:lnTo>
                      <a:pt x="878" y="3261"/>
                    </a:lnTo>
                    <a:lnTo>
                      <a:pt x="841" y="3239"/>
                    </a:lnTo>
                    <a:lnTo>
                      <a:pt x="806" y="3217"/>
                    </a:lnTo>
                    <a:lnTo>
                      <a:pt x="771" y="3193"/>
                    </a:lnTo>
                    <a:lnTo>
                      <a:pt x="737" y="3170"/>
                    </a:lnTo>
                    <a:lnTo>
                      <a:pt x="703" y="3145"/>
                    </a:lnTo>
                    <a:lnTo>
                      <a:pt x="669" y="3119"/>
                    </a:lnTo>
                    <a:lnTo>
                      <a:pt x="637" y="3093"/>
                    </a:lnTo>
                    <a:lnTo>
                      <a:pt x="604" y="3065"/>
                    </a:lnTo>
                    <a:lnTo>
                      <a:pt x="572" y="3037"/>
                    </a:lnTo>
                    <a:lnTo>
                      <a:pt x="541" y="3010"/>
                    </a:lnTo>
                    <a:lnTo>
                      <a:pt x="512" y="2981"/>
                    </a:lnTo>
                    <a:lnTo>
                      <a:pt x="483" y="2950"/>
                    </a:lnTo>
                    <a:lnTo>
                      <a:pt x="454" y="2919"/>
                    </a:lnTo>
                    <a:lnTo>
                      <a:pt x="426" y="2888"/>
                    </a:lnTo>
                    <a:lnTo>
                      <a:pt x="400" y="2856"/>
                    </a:lnTo>
                    <a:lnTo>
                      <a:pt x="374" y="2824"/>
                    </a:lnTo>
                    <a:lnTo>
                      <a:pt x="348" y="2790"/>
                    </a:lnTo>
                    <a:lnTo>
                      <a:pt x="323" y="2756"/>
                    </a:lnTo>
                    <a:lnTo>
                      <a:pt x="298" y="2722"/>
                    </a:lnTo>
                    <a:lnTo>
                      <a:pt x="275" y="2687"/>
                    </a:lnTo>
                    <a:lnTo>
                      <a:pt x="254" y="2651"/>
                    </a:lnTo>
                    <a:lnTo>
                      <a:pt x="232" y="2614"/>
                    </a:lnTo>
                    <a:lnTo>
                      <a:pt x="211" y="2578"/>
                    </a:lnTo>
                    <a:lnTo>
                      <a:pt x="191" y="2541"/>
                    </a:lnTo>
                    <a:lnTo>
                      <a:pt x="172" y="2502"/>
                    </a:lnTo>
                    <a:lnTo>
                      <a:pt x="155" y="2464"/>
                    </a:lnTo>
                    <a:lnTo>
                      <a:pt x="137" y="2425"/>
                    </a:lnTo>
                    <a:lnTo>
                      <a:pt x="121" y="2385"/>
                    </a:lnTo>
                    <a:lnTo>
                      <a:pt x="106" y="2345"/>
                    </a:lnTo>
                    <a:lnTo>
                      <a:pt x="92" y="2305"/>
                    </a:lnTo>
                    <a:lnTo>
                      <a:pt x="78" y="2265"/>
                    </a:lnTo>
                    <a:lnTo>
                      <a:pt x="66" y="2224"/>
                    </a:lnTo>
                    <a:lnTo>
                      <a:pt x="55" y="2182"/>
                    </a:lnTo>
                    <a:lnTo>
                      <a:pt x="45" y="2139"/>
                    </a:lnTo>
                    <a:lnTo>
                      <a:pt x="35" y="2098"/>
                    </a:lnTo>
                    <a:lnTo>
                      <a:pt x="28" y="2055"/>
                    </a:lnTo>
                    <a:lnTo>
                      <a:pt x="20" y="2012"/>
                    </a:lnTo>
                    <a:lnTo>
                      <a:pt x="14" y="1968"/>
                    </a:lnTo>
                    <a:lnTo>
                      <a:pt x="9" y="1924"/>
                    </a:lnTo>
                    <a:lnTo>
                      <a:pt x="5" y="1881"/>
                    </a:lnTo>
                    <a:lnTo>
                      <a:pt x="3" y="1836"/>
                    </a:lnTo>
                    <a:lnTo>
                      <a:pt x="0" y="1792"/>
                    </a:lnTo>
                    <a:lnTo>
                      <a:pt x="0" y="1745"/>
                    </a:lnTo>
                    <a:lnTo>
                      <a:pt x="0" y="1745"/>
                    </a:lnTo>
                    <a:lnTo>
                      <a:pt x="0" y="1701"/>
                    </a:lnTo>
                    <a:lnTo>
                      <a:pt x="3" y="1656"/>
                    </a:lnTo>
                    <a:lnTo>
                      <a:pt x="5" y="1612"/>
                    </a:lnTo>
                    <a:lnTo>
                      <a:pt x="9" y="1567"/>
                    </a:lnTo>
                    <a:lnTo>
                      <a:pt x="14" y="1524"/>
                    </a:lnTo>
                    <a:lnTo>
                      <a:pt x="20" y="1481"/>
                    </a:lnTo>
                    <a:lnTo>
                      <a:pt x="28" y="1438"/>
                    </a:lnTo>
                    <a:lnTo>
                      <a:pt x="35" y="1395"/>
                    </a:lnTo>
                    <a:lnTo>
                      <a:pt x="45" y="1352"/>
                    </a:lnTo>
                    <a:lnTo>
                      <a:pt x="55" y="1310"/>
                    </a:lnTo>
                    <a:lnTo>
                      <a:pt x="66" y="1269"/>
                    </a:lnTo>
                    <a:lnTo>
                      <a:pt x="78" y="1227"/>
                    </a:lnTo>
                    <a:lnTo>
                      <a:pt x="92" y="1187"/>
                    </a:lnTo>
                    <a:lnTo>
                      <a:pt x="106" y="1146"/>
                    </a:lnTo>
                    <a:lnTo>
                      <a:pt x="121" y="1107"/>
                    </a:lnTo>
                    <a:lnTo>
                      <a:pt x="137" y="1067"/>
                    </a:lnTo>
                    <a:lnTo>
                      <a:pt x="155" y="1029"/>
                    </a:lnTo>
                    <a:lnTo>
                      <a:pt x="172" y="990"/>
                    </a:lnTo>
                    <a:lnTo>
                      <a:pt x="191" y="952"/>
                    </a:lnTo>
                    <a:lnTo>
                      <a:pt x="211" y="915"/>
                    </a:lnTo>
                    <a:lnTo>
                      <a:pt x="232" y="878"/>
                    </a:lnTo>
                    <a:lnTo>
                      <a:pt x="254" y="841"/>
                    </a:lnTo>
                    <a:lnTo>
                      <a:pt x="275" y="806"/>
                    </a:lnTo>
                    <a:lnTo>
                      <a:pt x="298" y="770"/>
                    </a:lnTo>
                    <a:lnTo>
                      <a:pt x="323" y="736"/>
                    </a:lnTo>
                    <a:lnTo>
                      <a:pt x="348" y="703"/>
                    </a:lnTo>
                    <a:lnTo>
                      <a:pt x="374" y="669"/>
                    </a:lnTo>
                    <a:lnTo>
                      <a:pt x="400" y="636"/>
                    </a:lnTo>
                    <a:lnTo>
                      <a:pt x="426" y="604"/>
                    </a:lnTo>
                    <a:lnTo>
                      <a:pt x="454" y="572"/>
                    </a:lnTo>
                    <a:lnTo>
                      <a:pt x="483" y="543"/>
                    </a:lnTo>
                    <a:lnTo>
                      <a:pt x="512" y="512"/>
                    </a:lnTo>
                    <a:lnTo>
                      <a:pt x="541" y="483"/>
                    </a:lnTo>
                    <a:lnTo>
                      <a:pt x="572" y="453"/>
                    </a:lnTo>
                    <a:lnTo>
                      <a:pt x="604" y="426"/>
                    </a:lnTo>
                    <a:lnTo>
                      <a:pt x="637" y="399"/>
                    </a:lnTo>
                    <a:lnTo>
                      <a:pt x="669" y="373"/>
                    </a:lnTo>
                    <a:lnTo>
                      <a:pt x="703" y="347"/>
                    </a:lnTo>
                    <a:lnTo>
                      <a:pt x="737" y="323"/>
                    </a:lnTo>
                    <a:lnTo>
                      <a:pt x="771" y="298"/>
                    </a:lnTo>
                    <a:lnTo>
                      <a:pt x="806" y="275"/>
                    </a:lnTo>
                    <a:lnTo>
                      <a:pt x="841" y="253"/>
                    </a:lnTo>
                    <a:lnTo>
                      <a:pt x="878" y="232"/>
                    </a:lnTo>
                    <a:lnTo>
                      <a:pt x="915" y="210"/>
                    </a:lnTo>
                    <a:lnTo>
                      <a:pt x="952" y="192"/>
                    </a:lnTo>
                    <a:lnTo>
                      <a:pt x="990" y="172"/>
                    </a:lnTo>
                    <a:lnTo>
                      <a:pt x="1029" y="155"/>
                    </a:lnTo>
                    <a:lnTo>
                      <a:pt x="1067" y="136"/>
                    </a:lnTo>
                    <a:lnTo>
                      <a:pt x="1106" y="121"/>
                    </a:lnTo>
                    <a:lnTo>
                      <a:pt x="1146" y="106"/>
                    </a:lnTo>
                    <a:lnTo>
                      <a:pt x="1187" y="92"/>
                    </a:lnTo>
                    <a:lnTo>
                      <a:pt x="1227" y="78"/>
                    </a:lnTo>
                    <a:lnTo>
                      <a:pt x="1269" y="66"/>
                    </a:lnTo>
                    <a:lnTo>
                      <a:pt x="1310" y="55"/>
                    </a:lnTo>
                    <a:lnTo>
                      <a:pt x="1352" y="44"/>
                    </a:lnTo>
                    <a:lnTo>
                      <a:pt x="1395" y="35"/>
                    </a:lnTo>
                    <a:lnTo>
                      <a:pt x="1438" y="27"/>
                    </a:lnTo>
                    <a:lnTo>
                      <a:pt x="1481" y="20"/>
                    </a:lnTo>
                    <a:lnTo>
                      <a:pt x="1524" y="13"/>
                    </a:lnTo>
                    <a:lnTo>
                      <a:pt x="1567" y="9"/>
                    </a:lnTo>
                    <a:lnTo>
                      <a:pt x="1612" y="4"/>
                    </a:lnTo>
                    <a:lnTo>
                      <a:pt x="1656" y="3"/>
                    </a:lnTo>
                    <a:lnTo>
                      <a:pt x="1701" y="1"/>
                    </a:lnTo>
                    <a:lnTo>
                      <a:pt x="1746" y="0"/>
                    </a:lnTo>
                    <a:lnTo>
                      <a:pt x="1746" y="933"/>
                    </a:lnTo>
                    <a:lnTo>
                      <a:pt x="1746" y="933"/>
                    </a:lnTo>
                    <a:lnTo>
                      <a:pt x="1704" y="935"/>
                    </a:lnTo>
                    <a:lnTo>
                      <a:pt x="1663" y="938"/>
                    </a:lnTo>
                    <a:lnTo>
                      <a:pt x="1623" y="942"/>
                    </a:lnTo>
                    <a:lnTo>
                      <a:pt x="1583" y="950"/>
                    </a:lnTo>
                    <a:lnTo>
                      <a:pt x="1543" y="959"/>
                    </a:lnTo>
                    <a:lnTo>
                      <a:pt x="1504" y="970"/>
                    </a:lnTo>
                    <a:lnTo>
                      <a:pt x="1467" y="982"/>
                    </a:lnTo>
                    <a:lnTo>
                      <a:pt x="1430" y="998"/>
                    </a:lnTo>
                    <a:lnTo>
                      <a:pt x="1393" y="1013"/>
                    </a:lnTo>
                    <a:lnTo>
                      <a:pt x="1360" y="1032"/>
                    </a:lnTo>
                    <a:lnTo>
                      <a:pt x="1326" y="1052"/>
                    </a:lnTo>
                    <a:lnTo>
                      <a:pt x="1292" y="1072"/>
                    </a:lnTo>
                    <a:lnTo>
                      <a:pt x="1260" y="1095"/>
                    </a:lnTo>
                    <a:lnTo>
                      <a:pt x="1229" y="1119"/>
                    </a:lnTo>
                    <a:lnTo>
                      <a:pt x="1200" y="1144"/>
                    </a:lnTo>
                    <a:lnTo>
                      <a:pt x="1172" y="1172"/>
                    </a:lnTo>
                    <a:lnTo>
                      <a:pt x="1144" y="1199"/>
                    </a:lnTo>
                    <a:lnTo>
                      <a:pt x="1120" y="1230"/>
                    </a:lnTo>
                    <a:lnTo>
                      <a:pt x="1095" y="1259"/>
                    </a:lnTo>
                    <a:lnTo>
                      <a:pt x="1072" y="1292"/>
                    </a:lnTo>
                    <a:lnTo>
                      <a:pt x="1052" y="1325"/>
                    </a:lnTo>
                    <a:lnTo>
                      <a:pt x="1032" y="1359"/>
                    </a:lnTo>
                    <a:lnTo>
                      <a:pt x="1014" y="1395"/>
                    </a:lnTo>
                    <a:lnTo>
                      <a:pt x="998" y="1430"/>
                    </a:lnTo>
                    <a:lnTo>
                      <a:pt x="983" y="1467"/>
                    </a:lnTo>
                    <a:lnTo>
                      <a:pt x="970" y="1504"/>
                    </a:lnTo>
                    <a:lnTo>
                      <a:pt x="960" y="1544"/>
                    </a:lnTo>
                    <a:lnTo>
                      <a:pt x="950" y="1582"/>
                    </a:lnTo>
                    <a:lnTo>
                      <a:pt x="943" y="1622"/>
                    </a:lnTo>
                    <a:lnTo>
                      <a:pt x="938" y="1662"/>
                    </a:lnTo>
                    <a:lnTo>
                      <a:pt x="935" y="1704"/>
                    </a:lnTo>
                    <a:lnTo>
                      <a:pt x="934" y="1745"/>
                    </a:lnTo>
                    <a:lnTo>
                      <a:pt x="934" y="1745"/>
                    </a:lnTo>
                    <a:lnTo>
                      <a:pt x="935" y="1788"/>
                    </a:lnTo>
                    <a:lnTo>
                      <a:pt x="938" y="1828"/>
                    </a:lnTo>
                    <a:lnTo>
                      <a:pt x="943" y="1870"/>
                    </a:lnTo>
                    <a:lnTo>
                      <a:pt x="950" y="1910"/>
                    </a:lnTo>
                    <a:lnTo>
                      <a:pt x="960" y="1948"/>
                    </a:lnTo>
                    <a:lnTo>
                      <a:pt x="970" y="1987"/>
                    </a:lnTo>
                    <a:lnTo>
                      <a:pt x="983" y="2025"/>
                    </a:lnTo>
                    <a:lnTo>
                      <a:pt x="998" y="2062"/>
                    </a:lnTo>
                    <a:lnTo>
                      <a:pt x="1014" y="2098"/>
                    </a:lnTo>
                    <a:lnTo>
                      <a:pt x="1032" y="2133"/>
                    </a:lnTo>
                    <a:lnTo>
                      <a:pt x="1052" y="2167"/>
                    </a:lnTo>
                    <a:lnTo>
                      <a:pt x="1072" y="2201"/>
                    </a:lnTo>
                    <a:lnTo>
                      <a:pt x="1095" y="2231"/>
                    </a:lnTo>
                    <a:lnTo>
                      <a:pt x="1120" y="2262"/>
                    </a:lnTo>
                    <a:lnTo>
                      <a:pt x="1144" y="2291"/>
                    </a:lnTo>
                    <a:lnTo>
                      <a:pt x="1172" y="2321"/>
                    </a:lnTo>
                    <a:lnTo>
                      <a:pt x="1200" y="2347"/>
                    </a:lnTo>
                    <a:lnTo>
                      <a:pt x="1229" y="2373"/>
                    </a:lnTo>
                    <a:lnTo>
                      <a:pt x="1260" y="2398"/>
                    </a:lnTo>
                    <a:lnTo>
                      <a:pt x="1292" y="2419"/>
                    </a:lnTo>
                    <a:lnTo>
                      <a:pt x="1326" y="2441"/>
                    </a:lnTo>
                    <a:lnTo>
                      <a:pt x="1360" y="2461"/>
                    </a:lnTo>
                    <a:lnTo>
                      <a:pt x="1393" y="2478"/>
                    </a:lnTo>
                    <a:lnTo>
                      <a:pt x="1430" y="2494"/>
                    </a:lnTo>
                    <a:lnTo>
                      <a:pt x="1467" y="2510"/>
                    </a:lnTo>
                    <a:lnTo>
                      <a:pt x="1504" y="2522"/>
                    </a:lnTo>
                    <a:lnTo>
                      <a:pt x="1543" y="2533"/>
                    </a:lnTo>
                    <a:lnTo>
                      <a:pt x="1583" y="2542"/>
                    </a:lnTo>
                    <a:lnTo>
                      <a:pt x="1623" y="2550"/>
                    </a:lnTo>
                    <a:lnTo>
                      <a:pt x="1663" y="2554"/>
                    </a:lnTo>
                    <a:lnTo>
                      <a:pt x="1704" y="2558"/>
                    </a:lnTo>
                    <a:lnTo>
                      <a:pt x="1746" y="2559"/>
                    </a:lnTo>
                    <a:lnTo>
                      <a:pt x="1746" y="3493"/>
                    </a:ln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3602" dirty="0"/>
              </a:p>
            </p:txBody>
          </p:sp>
          <p:sp>
            <p:nvSpPr>
              <p:cNvPr id="18" name="Freeform 27">
                <a:extLst>
                  <a:ext uri="{FF2B5EF4-FFF2-40B4-BE49-F238E27FC236}">
                    <a16:creationId xmlns:a16="http://schemas.microsoft.com/office/drawing/2014/main" id="{8BE79C95-D5B4-44D5-B163-4B7716D493AF}"/>
                  </a:ext>
                </a:extLst>
              </p:cNvPr>
              <p:cNvSpPr>
                <a:spLocks/>
              </p:cNvSpPr>
              <p:nvPr/>
            </p:nvSpPr>
            <p:spPr bwMode="auto">
              <a:xfrm>
                <a:off x="623237" y="3378423"/>
                <a:ext cx="902350" cy="1806113"/>
              </a:xfrm>
              <a:custGeom>
                <a:avLst/>
                <a:gdLst/>
                <a:ahLst/>
                <a:cxnLst>
                  <a:cxn ang="0">
                    <a:pos x="1278" y="2558"/>
                  </a:cxn>
                  <a:cxn ang="0">
                    <a:pos x="1147" y="2552"/>
                  </a:cxn>
                  <a:cxn ang="0">
                    <a:pos x="1021" y="2532"/>
                  </a:cxn>
                  <a:cxn ang="0">
                    <a:pos x="898" y="2501"/>
                  </a:cxn>
                  <a:cxn ang="0">
                    <a:pos x="781" y="2458"/>
                  </a:cxn>
                  <a:cxn ang="0">
                    <a:pos x="669" y="2404"/>
                  </a:cxn>
                  <a:cxn ang="0">
                    <a:pos x="562" y="2340"/>
                  </a:cxn>
                  <a:cxn ang="0">
                    <a:pos x="464" y="2266"/>
                  </a:cxn>
                  <a:cxn ang="0">
                    <a:pos x="373" y="2184"/>
                  </a:cxn>
                  <a:cxn ang="0">
                    <a:pos x="290" y="2092"/>
                  </a:cxn>
                  <a:cxn ang="0">
                    <a:pos x="218" y="1994"/>
                  </a:cxn>
                  <a:cxn ang="0">
                    <a:pos x="153" y="1889"/>
                  </a:cxn>
                  <a:cxn ang="0">
                    <a:pos x="99" y="1777"/>
                  </a:cxn>
                  <a:cxn ang="0">
                    <a:pos x="56" y="1660"/>
                  </a:cxn>
                  <a:cxn ang="0">
                    <a:pos x="24" y="1537"/>
                  </a:cxn>
                  <a:cxn ang="0">
                    <a:pos x="6" y="1409"/>
                  </a:cxn>
                  <a:cxn ang="0">
                    <a:pos x="0" y="1278"/>
                  </a:cxn>
                  <a:cxn ang="0">
                    <a:pos x="1" y="1214"/>
                  </a:cxn>
                  <a:cxn ang="0">
                    <a:pos x="13" y="1085"/>
                  </a:cxn>
                  <a:cxn ang="0">
                    <a:pos x="40" y="958"/>
                  </a:cxn>
                  <a:cxn ang="0">
                    <a:pos x="76" y="838"/>
                  </a:cxn>
                  <a:cxn ang="0">
                    <a:pos x="126" y="725"/>
                  </a:cxn>
                  <a:cxn ang="0">
                    <a:pos x="184" y="615"/>
                  </a:cxn>
                  <a:cxn ang="0">
                    <a:pos x="253" y="514"/>
                  </a:cxn>
                  <a:cxn ang="0">
                    <a:pos x="332" y="419"/>
                  </a:cxn>
                  <a:cxn ang="0">
                    <a:pos x="418" y="332"/>
                  </a:cxn>
                  <a:cxn ang="0">
                    <a:pos x="513" y="254"/>
                  </a:cxn>
                  <a:cxn ang="0">
                    <a:pos x="615" y="185"/>
                  </a:cxn>
                  <a:cxn ang="0">
                    <a:pos x="724" y="126"/>
                  </a:cxn>
                  <a:cxn ang="0">
                    <a:pos x="838" y="77"/>
                  </a:cxn>
                  <a:cxn ang="0">
                    <a:pos x="958" y="40"/>
                  </a:cxn>
                  <a:cxn ang="0">
                    <a:pos x="1084" y="14"/>
                  </a:cxn>
                  <a:cxn ang="0">
                    <a:pos x="1211" y="2"/>
                  </a:cxn>
                </a:cxnLst>
                <a:rect l="0" t="0" r="r" b="b"/>
                <a:pathLst>
                  <a:path w="1278" h="2558">
                    <a:moveTo>
                      <a:pt x="1278" y="2558"/>
                    </a:moveTo>
                    <a:lnTo>
                      <a:pt x="1278" y="2558"/>
                    </a:lnTo>
                    <a:lnTo>
                      <a:pt x="1211" y="2557"/>
                    </a:lnTo>
                    <a:lnTo>
                      <a:pt x="1147" y="2552"/>
                    </a:lnTo>
                    <a:lnTo>
                      <a:pt x="1084" y="2544"/>
                    </a:lnTo>
                    <a:lnTo>
                      <a:pt x="1021" y="2532"/>
                    </a:lnTo>
                    <a:lnTo>
                      <a:pt x="958" y="2518"/>
                    </a:lnTo>
                    <a:lnTo>
                      <a:pt x="898" y="2501"/>
                    </a:lnTo>
                    <a:lnTo>
                      <a:pt x="838" y="2481"/>
                    </a:lnTo>
                    <a:lnTo>
                      <a:pt x="781" y="2458"/>
                    </a:lnTo>
                    <a:lnTo>
                      <a:pt x="724" y="2432"/>
                    </a:lnTo>
                    <a:lnTo>
                      <a:pt x="669" y="2404"/>
                    </a:lnTo>
                    <a:lnTo>
                      <a:pt x="615" y="2374"/>
                    </a:lnTo>
                    <a:lnTo>
                      <a:pt x="562" y="2340"/>
                    </a:lnTo>
                    <a:lnTo>
                      <a:pt x="513" y="2304"/>
                    </a:lnTo>
                    <a:lnTo>
                      <a:pt x="464" y="2266"/>
                    </a:lnTo>
                    <a:lnTo>
                      <a:pt x="418" y="2226"/>
                    </a:lnTo>
                    <a:lnTo>
                      <a:pt x="373" y="2184"/>
                    </a:lnTo>
                    <a:lnTo>
                      <a:pt x="332" y="2140"/>
                    </a:lnTo>
                    <a:lnTo>
                      <a:pt x="290" y="2092"/>
                    </a:lnTo>
                    <a:lnTo>
                      <a:pt x="253" y="2044"/>
                    </a:lnTo>
                    <a:lnTo>
                      <a:pt x="218" y="1994"/>
                    </a:lnTo>
                    <a:lnTo>
                      <a:pt x="184" y="1943"/>
                    </a:lnTo>
                    <a:lnTo>
                      <a:pt x="153" y="1889"/>
                    </a:lnTo>
                    <a:lnTo>
                      <a:pt x="126" y="1834"/>
                    </a:lnTo>
                    <a:lnTo>
                      <a:pt x="99" y="1777"/>
                    </a:lnTo>
                    <a:lnTo>
                      <a:pt x="76" y="1718"/>
                    </a:lnTo>
                    <a:lnTo>
                      <a:pt x="56" y="1660"/>
                    </a:lnTo>
                    <a:lnTo>
                      <a:pt x="40" y="1598"/>
                    </a:lnTo>
                    <a:lnTo>
                      <a:pt x="24" y="1537"/>
                    </a:lnTo>
                    <a:lnTo>
                      <a:pt x="13" y="1474"/>
                    </a:lnTo>
                    <a:lnTo>
                      <a:pt x="6" y="1409"/>
                    </a:lnTo>
                    <a:lnTo>
                      <a:pt x="1" y="1345"/>
                    </a:lnTo>
                    <a:lnTo>
                      <a:pt x="0" y="1278"/>
                    </a:lnTo>
                    <a:lnTo>
                      <a:pt x="0" y="1278"/>
                    </a:lnTo>
                    <a:lnTo>
                      <a:pt x="1" y="1214"/>
                    </a:lnTo>
                    <a:lnTo>
                      <a:pt x="6" y="1148"/>
                    </a:lnTo>
                    <a:lnTo>
                      <a:pt x="13" y="1085"/>
                    </a:lnTo>
                    <a:lnTo>
                      <a:pt x="24" y="1022"/>
                    </a:lnTo>
                    <a:lnTo>
                      <a:pt x="40" y="958"/>
                    </a:lnTo>
                    <a:lnTo>
                      <a:pt x="56" y="898"/>
                    </a:lnTo>
                    <a:lnTo>
                      <a:pt x="76" y="838"/>
                    </a:lnTo>
                    <a:lnTo>
                      <a:pt x="99" y="782"/>
                    </a:lnTo>
                    <a:lnTo>
                      <a:pt x="126" y="725"/>
                    </a:lnTo>
                    <a:lnTo>
                      <a:pt x="153" y="669"/>
                    </a:lnTo>
                    <a:lnTo>
                      <a:pt x="184" y="615"/>
                    </a:lnTo>
                    <a:lnTo>
                      <a:pt x="218" y="563"/>
                    </a:lnTo>
                    <a:lnTo>
                      <a:pt x="253" y="514"/>
                    </a:lnTo>
                    <a:lnTo>
                      <a:pt x="290" y="465"/>
                    </a:lnTo>
                    <a:lnTo>
                      <a:pt x="332" y="419"/>
                    </a:lnTo>
                    <a:lnTo>
                      <a:pt x="373" y="374"/>
                    </a:lnTo>
                    <a:lnTo>
                      <a:pt x="418" y="332"/>
                    </a:lnTo>
                    <a:lnTo>
                      <a:pt x="464" y="292"/>
                    </a:lnTo>
                    <a:lnTo>
                      <a:pt x="513" y="254"/>
                    </a:lnTo>
                    <a:lnTo>
                      <a:pt x="562" y="219"/>
                    </a:lnTo>
                    <a:lnTo>
                      <a:pt x="615" y="185"/>
                    </a:lnTo>
                    <a:lnTo>
                      <a:pt x="669" y="154"/>
                    </a:lnTo>
                    <a:lnTo>
                      <a:pt x="724" y="126"/>
                    </a:lnTo>
                    <a:lnTo>
                      <a:pt x="781" y="100"/>
                    </a:lnTo>
                    <a:lnTo>
                      <a:pt x="838" y="77"/>
                    </a:lnTo>
                    <a:lnTo>
                      <a:pt x="898" y="57"/>
                    </a:lnTo>
                    <a:lnTo>
                      <a:pt x="958" y="40"/>
                    </a:lnTo>
                    <a:lnTo>
                      <a:pt x="1021" y="26"/>
                    </a:lnTo>
                    <a:lnTo>
                      <a:pt x="1084" y="14"/>
                    </a:lnTo>
                    <a:lnTo>
                      <a:pt x="1147" y="6"/>
                    </a:lnTo>
                    <a:lnTo>
                      <a:pt x="1211" y="2"/>
                    </a:lnTo>
                    <a:lnTo>
                      <a:pt x="1278" y="0"/>
                    </a:lnTo>
                  </a:path>
                </a:pathLst>
              </a:custGeom>
              <a:noFill/>
              <a:ln w="12700" cap="flat" cmpd="sng" algn="ctr">
                <a:solidFill>
                  <a:schemeClr val="accent4"/>
                </a:solidFill>
                <a:prstDash val="lgDash"/>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3602" dirty="0"/>
              </a:p>
            </p:txBody>
          </p:sp>
        </p:grpSp>
        <p:grpSp>
          <p:nvGrpSpPr>
            <p:cNvPr id="11" name="Group 16">
              <a:extLst>
                <a:ext uri="{FF2B5EF4-FFF2-40B4-BE49-F238E27FC236}">
                  <a16:creationId xmlns:a16="http://schemas.microsoft.com/office/drawing/2014/main" id="{1027B088-C4B0-4E02-A887-0959049DB257}"/>
                </a:ext>
              </a:extLst>
            </p:cNvPr>
            <p:cNvGrpSpPr/>
            <p:nvPr/>
          </p:nvGrpSpPr>
          <p:grpSpPr>
            <a:xfrm rot="5400000">
              <a:off x="9654724" y="1287901"/>
              <a:ext cx="1232788" cy="2466989"/>
              <a:chOff x="292799" y="3047985"/>
              <a:chExt cx="1232788" cy="2466989"/>
            </a:xfrm>
          </p:grpSpPr>
          <p:sp>
            <p:nvSpPr>
              <p:cNvPr id="15" name="Freeform 5">
                <a:extLst>
                  <a:ext uri="{FF2B5EF4-FFF2-40B4-BE49-F238E27FC236}">
                    <a16:creationId xmlns:a16="http://schemas.microsoft.com/office/drawing/2014/main" id="{AA42CD71-BAAA-4142-B9B9-E34C9A5719A9}"/>
                  </a:ext>
                </a:extLst>
              </p:cNvPr>
              <p:cNvSpPr>
                <a:spLocks/>
              </p:cNvSpPr>
              <p:nvPr/>
            </p:nvSpPr>
            <p:spPr bwMode="auto">
              <a:xfrm>
                <a:off x="292799" y="3047985"/>
                <a:ext cx="1232788" cy="2466989"/>
              </a:xfrm>
              <a:custGeom>
                <a:avLst/>
                <a:gdLst/>
                <a:ahLst/>
                <a:cxnLst>
                  <a:cxn ang="0">
                    <a:pos x="1656" y="3490"/>
                  </a:cxn>
                  <a:cxn ang="0">
                    <a:pos x="1481" y="3471"/>
                  </a:cxn>
                  <a:cxn ang="0">
                    <a:pos x="1310" y="3437"/>
                  </a:cxn>
                  <a:cxn ang="0">
                    <a:pos x="1146" y="3387"/>
                  </a:cxn>
                  <a:cxn ang="0">
                    <a:pos x="990" y="3319"/>
                  </a:cxn>
                  <a:cxn ang="0">
                    <a:pos x="841" y="3239"/>
                  </a:cxn>
                  <a:cxn ang="0">
                    <a:pos x="703" y="3145"/>
                  </a:cxn>
                  <a:cxn ang="0">
                    <a:pos x="572" y="3037"/>
                  </a:cxn>
                  <a:cxn ang="0">
                    <a:pos x="454" y="2919"/>
                  </a:cxn>
                  <a:cxn ang="0">
                    <a:pos x="348" y="2790"/>
                  </a:cxn>
                  <a:cxn ang="0">
                    <a:pos x="254" y="2651"/>
                  </a:cxn>
                  <a:cxn ang="0">
                    <a:pos x="172" y="2502"/>
                  </a:cxn>
                  <a:cxn ang="0">
                    <a:pos x="106" y="2345"/>
                  </a:cxn>
                  <a:cxn ang="0">
                    <a:pos x="55" y="2182"/>
                  </a:cxn>
                  <a:cxn ang="0">
                    <a:pos x="20" y="2012"/>
                  </a:cxn>
                  <a:cxn ang="0">
                    <a:pos x="3" y="1836"/>
                  </a:cxn>
                  <a:cxn ang="0">
                    <a:pos x="0" y="1701"/>
                  </a:cxn>
                  <a:cxn ang="0">
                    <a:pos x="14" y="1524"/>
                  </a:cxn>
                  <a:cxn ang="0">
                    <a:pos x="45" y="1352"/>
                  </a:cxn>
                  <a:cxn ang="0">
                    <a:pos x="92" y="1187"/>
                  </a:cxn>
                  <a:cxn ang="0">
                    <a:pos x="155" y="1029"/>
                  </a:cxn>
                  <a:cxn ang="0">
                    <a:pos x="232" y="878"/>
                  </a:cxn>
                  <a:cxn ang="0">
                    <a:pos x="323" y="736"/>
                  </a:cxn>
                  <a:cxn ang="0">
                    <a:pos x="426" y="604"/>
                  </a:cxn>
                  <a:cxn ang="0">
                    <a:pos x="541" y="483"/>
                  </a:cxn>
                  <a:cxn ang="0">
                    <a:pos x="669" y="373"/>
                  </a:cxn>
                  <a:cxn ang="0">
                    <a:pos x="806" y="275"/>
                  </a:cxn>
                  <a:cxn ang="0">
                    <a:pos x="952" y="192"/>
                  </a:cxn>
                  <a:cxn ang="0">
                    <a:pos x="1106" y="121"/>
                  </a:cxn>
                  <a:cxn ang="0">
                    <a:pos x="1269" y="66"/>
                  </a:cxn>
                  <a:cxn ang="0">
                    <a:pos x="1438" y="27"/>
                  </a:cxn>
                  <a:cxn ang="0">
                    <a:pos x="1612" y="4"/>
                  </a:cxn>
                  <a:cxn ang="0">
                    <a:pos x="1746" y="933"/>
                  </a:cxn>
                  <a:cxn ang="0">
                    <a:pos x="1623" y="942"/>
                  </a:cxn>
                  <a:cxn ang="0">
                    <a:pos x="1467" y="982"/>
                  </a:cxn>
                  <a:cxn ang="0">
                    <a:pos x="1326" y="1052"/>
                  </a:cxn>
                  <a:cxn ang="0">
                    <a:pos x="1200" y="1144"/>
                  </a:cxn>
                  <a:cxn ang="0">
                    <a:pos x="1095" y="1259"/>
                  </a:cxn>
                  <a:cxn ang="0">
                    <a:pos x="1014" y="1395"/>
                  </a:cxn>
                  <a:cxn ang="0">
                    <a:pos x="960" y="1544"/>
                  </a:cxn>
                  <a:cxn ang="0">
                    <a:pos x="935" y="1704"/>
                  </a:cxn>
                  <a:cxn ang="0">
                    <a:pos x="938" y="1828"/>
                  </a:cxn>
                  <a:cxn ang="0">
                    <a:pos x="970" y="1987"/>
                  </a:cxn>
                  <a:cxn ang="0">
                    <a:pos x="1032" y="2133"/>
                  </a:cxn>
                  <a:cxn ang="0">
                    <a:pos x="1120" y="2262"/>
                  </a:cxn>
                  <a:cxn ang="0">
                    <a:pos x="1229" y="2373"/>
                  </a:cxn>
                  <a:cxn ang="0">
                    <a:pos x="1360" y="2461"/>
                  </a:cxn>
                  <a:cxn ang="0">
                    <a:pos x="1504" y="2522"/>
                  </a:cxn>
                  <a:cxn ang="0">
                    <a:pos x="1663" y="2554"/>
                  </a:cxn>
                </a:cxnLst>
                <a:rect l="0" t="0" r="r" b="b"/>
                <a:pathLst>
                  <a:path w="1746" h="3493">
                    <a:moveTo>
                      <a:pt x="1746" y="3493"/>
                    </a:moveTo>
                    <a:lnTo>
                      <a:pt x="1746" y="3493"/>
                    </a:lnTo>
                    <a:lnTo>
                      <a:pt x="1701" y="3491"/>
                    </a:lnTo>
                    <a:lnTo>
                      <a:pt x="1656" y="3490"/>
                    </a:lnTo>
                    <a:lnTo>
                      <a:pt x="1612" y="3487"/>
                    </a:lnTo>
                    <a:lnTo>
                      <a:pt x="1567" y="3484"/>
                    </a:lnTo>
                    <a:lnTo>
                      <a:pt x="1524" y="3477"/>
                    </a:lnTo>
                    <a:lnTo>
                      <a:pt x="1481" y="3471"/>
                    </a:lnTo>
                    <a:lnTo>
                      <a:pt x="1438" y="3465"/>
                    </a:lnTo>
                    <a:lnTo>
                      <a:pt x="1395" y="3456"/>
                    </a:lnTo>
                    <a:lnTo>
                      <a:pt x="1352" y="3447"/>
                    </a:lnTo>
                    <a:lnTo>
                      <a:pt x="1310" y="3437"/>
                    </a:lnTo>
                    <a:lnTo>
                      <a:pt x="1269" y="3425"/>
                    </a:lnTo>
                    <a:lnTo>
                      <a:pt x="1227" y="3413"/>
                    </a:lnTo>
                    <a:lnTo>
                      <a:pt x="1187" y="3400"/>
                    </a:lnTo>
                    <a:lnTo>
                      <a:pt x="1146" y="3387"/>
                    </a:lnTo>
                    <a:lnTo>
                      <a:pt x="1106" y="3371"/>
                    </a:lnTo>
                    <a:lnTo>
                      <a:pt x="1067" y="3354"/>
                    </a:lnTo>
                    <a:lnTo>
                      <a:pt x="1029" y="3337"/>
                    </a:lnTo>
                    <a:lnTo>
                      <a:pt x="990" y="3319"/>
                    </a:lnTo>
                    <a:lnTo>
                      <a:pt x="952" y="3301"/>
                    </a:lnTo>
                    <a:lnTo>
                      <a:pt x="915" y="3281"/>
                    </a:lnTo>
                    <a:lnTo>
                      <a:pt x="878" y="3261"/>
                    </a:lnTo>
                    <a:lnTo>
                      <a:pt x="841" y="3239"/>
                    </a:lnTo>
                    <a:lnTo>
                      <a:pt x="806" y="3217"/>
                    </a:lnTo>
                    <a:lnTo>
                      <a:pt x="771" y="3193"/>
                    </a:lnTo>
                    <a:lnTo>
                      <a:pt x="737" y="3170"/>
                    </a:lnTo>
                    <a:lnTo>
                      <a:pt x="703" y="3145"/>
                    </a:lnTo>
                    <a:lnTo>
                      <a:pt x="669" y="3119"/>
                    </a:lnTo>
                    <a:lnTo>
                      <a:pt x="637" y="3093"/>
                    </a:lnTo>
                    <a:lnTo>
                      <a:pt x="604" y="3065"/>
                    </a:lnTo>
                    <a:lnTo>
                      <a:pt x="572" y="3037"/>
                    </a:lnTo>
                    <a:lnTo>
                      <a:pt x="541" y="3010"/>
                    </a:lnTo>
                    <a:lnTo>
                      <a:pt x="512" y="2981"/>
                    </a:lnTo>
                    <a:lnTo>
                      <a:pt x="483" y="2950"/>
                    </a:lnTo>
                    <a:lnTo>
                      <a:pt x="454" y="2919"/>
                    </a:lnTo>
                    <a:lnTo>
                      <a:pt x="426" y="2888"/>
                    </a:lnTo>
                    <a:lnTo>
                      <a:pt x="400" y="2856"/>
                    </a:lnTo>
                    <a:lnTo>
                      <a:pt x="374" y="2824"/>
                    </a:lnTo>
                    <a:lnTo>
                      <a:pt x="348" y="2790"/>
                    </a:lnTo>
                    <a:lnTo>
                      <a:pt x="323" y="2756"/>
                    </a:lnTo>
                    <a:lnTo>
                      <a:pt x="298" y="2722"/>
                    </a:lnTo>
                    <a:lnTo>
                      <a:pt x="275" y="2687"/>
                    </a:lnTo>
                    <a:lnTo>
                      <a:pt x="254" y="2651"/>
                    </a:lnTo>
                    <a:lnTo>
                      <a:pt x="232" y="2614"/>
                    </a:lnTo>
                    <a:lnTo>
                      <a:pt x="211" y="2578"/>
                    </a:lnTo>
                    <a:lnTo>
                      <a:pt x="191" y="2541"/>
                    </a:lnTo>
                    <a:lnTo>
                      <a:pt x="172" y="2502"/>
                    </a:lnTo>
                    <a:lnTo>
                      <a:pt x="155" y="2464"/>
                    </a:lnTo>
                    <a:lnTo>
                      <a:pt x="137" y="2425"/>
                    </a:lnTo>
                    <a:lnTo>
                      <a:pt x="121" y="2385"/>
                    </a:lnTo>
                    <a:lnTo>
                      <a:pt x="106" y="2345"/>
                    </a:lnTo>
                    <a:lnTo>
                      <a:pt x="92" y="2305"/>
                    </a:lnTo>
                    <a:lnTo>
                      <a:pt x="78" y="2265"/>
                    </a:lnTo>
                    <a:lnTo>
                      <a:pt x="66" y="2224"/>
                    </a:lnTo>
                    <a:lnTo>
                      <a:pt x="55" y="2182"/>
                    </a:lnTo>
                    <a:lnTo>
                      <a:pt x="45" y="2139"/>
                    </a:lnTo>
                    <a:lnTo>
                      <a:pt x="35" y="2098"/>
                    </a:lnTo>
                    <a:lnTo>
                      <a:pt x="28" y="2055"/>
                    </a:lnTo>
                    <a:lnTo>
                      <a:pt x="20" y="2012"/>
                    </a:lnTo>
                    <a:lnTo>
                      <a:pt x="14" y="1968"/>
                    </a:lnTo>
                    <a:lnTo>
                      <a:pt x="9" y="1924"/>
                    </a:lnTo>
                    <a:lnTo>
                      <a:pt x="5" y="1881"/>
                    </a:lnTo>
                    <a:lnTo>
                      <a:pt x="3" y="1836"/>
                    </a:lnTo>
                    <a:lnTo>
                      <a:pt x="0" y="1792"/>
                    </a:lnTo>
                    <a:lnTo>
                      <a:pt x="0" y="1745"/>
                    </a:lnTo>
                    <a:lnTo>
                      <a:pt x="0" y="1745"/>
                    </a:lnTo>
                    <a:lnTo>
                      <a:pt x="0" y="1701"/>
                    </a:lnTo>
                    <a:lnTo>
                      <a:pt x="3" y="1656"/>
                    </a:lnTo>
                    <a:lnTo>
                      <a:pt x="5" y="1612"/>
                    </a:lnTo>
                    <a:lnTo>
                      <a:pt x="9" y="1567"/>
                    </a:lnTo>
                    <a:lnTo>
                      <a:pt x="14" y="1524"/>
                    </a:lnTo>
                    <a:lnTo>
                      <a:pt x="20" y="1481"/>
                    </a:lnTo>
                    <a:lnTo>
                      <a:pt x="28" y="1438"/>
                    </a:lnTo>
                    <a:lnTo>
                      <a:pt x="35" y="1395"/>
                    </a:lnTo>
                    <a:lnTo>
                      <a:pt x="45" y="1352"/>
                    </a:lnTo>
                    <a:lnTo>
                      <a:pt x="55" y="1310"/>
                    </a:lnTo>
                    <a:lnTo>
                      <a:pt x="66" y="1269"/>
                    </a:lnTo>
                    <a:lnTo>
                      <a:pt x="78" y="1227"/>
                    </a:lnTo>
                    <a:lnTo>
                      <a:pt x="92" y="1187"/>
                    </a:lnTo>
                    <a:lnTo>
                      <a:pt x="106" y="1146"/>
                    </a:lnTo>
                    <a:lnTo>
                      <a:pt x="121" y="1107"/>
                    </a:lnTo>
                    <a:lnTo>
                      <a:pt x="137" y="1067"/>
                    </a:lnTo>
                    <a:lnTo>
                      <a:pt x="155" y="1029"/>
                    </a:lnTo>
                    <a:lnTo>
                      <a:pt x="172" y="990"/>
                    </a:lnTo>
                    <a:lnTo>
                      <a:pt x="191" y="952"/>
                    </a:lnTo>
                    <a:lnTo>
                      <a:pt x="211" y="915"/>
                    </a:lnTo>
                    <a:lnTo>
                      <a:pt x="232" y="878"/>
                    </a:lnTo>
                    <a:lnTo>
                      <a:pt x="254" y="841"/>
                    </a:lnTo>
                    <a:lnTo>
                      <a:pt x="275" y="806"/>
                    </a:lnTo>
                    <a:lnTo>
                      <a:pt x="298" y="770"/>
                    </a:lnTo>
                    <a:lnTo>
                      <a:pt x="323" y="736"/>
                    </a:lnTo>
                    <a:lnTo>
                      <a:pt x="348" y="703"/>
                    </a:lnTo>
                    <a:lnTo>
                      <a:pt x="374" y="669"/>
                    </a:lnTo>
                    <a:lnTo>
                      <a:pt x="400" y="636"/>
                    </a:lnTo>
                    <a:lnTo>
                      <a:pt x="426" y="604"/>
                    </a:lnTo>
                    <a:lnTo>
                      <a:pt x="454" y="572"/>
                    </a:lnTo>
                    <a:lnTo>
                      <a:pt x="483" y="543"/>
                    </a:lnTo>
                    <a:lnTo>
                      <a:pt x="512" y="512"/>
                    </a:lnTo>
                    <a:lnTo>
                      <a:pt x="541" y="483"/>
                    </a:lnTo>
                    <a:lnTo>
                      <a:pt x="572" y="453"/>
                    </a:lnTo>
                    <a:lnTo>
                      <a:pt x="604" y="426"/>
                    </a:lnTo>
                    <a:lnTo>
                      <a:pt x="637" y="399"/>
                    </a:lnTo>
                    <a:lnTo>
                      <a:pt x="669" y="373"/>
                    </a:lnTo>
                    <a:lnTo>
                      <a:pt x="703" y="347"/>
                    </a:lnTo>
                    <a:lnTo>
                      <a:pt x="737" y="323"/>
                    </a:lnTo>
                    <a:lnTo>
                      <a:pt x="771" y="298"/>
                    </a:lnTo>
                    <a:lnTo>
                      <a:pt x="806" y="275"/>
                    </a:lnTo>
                    <a:lnTo>
                      <a:pt x="841" y="253"/>
                    </a:lnTo>
                    <a:lnTo>
                      <a:pt x="878" y="232"/>
                    </a:lnTo>
                    <a:lnTo>
                      <a:pt x="915" y="210"/>
                    </a:lnTo>
                    <a:lnTo>
                      <a:pt x="952" y="192"/>
                    </a:lnTo>
                    <a:lnTo>
                      <a:pt x="990" y="172"/>
                    </a:lnTo>
                    <a:lnTo>
                      <a:pt x="1029" y="155"/>
                    </a:lnTo>
                    <a:lnTo>
                      <a:pt x="1067" y="136"/>
                    </a:lnTo>
                    <a:lnTo>
                      <a:pt x="1106" y="121"/>
                    </a:lnTo>
                    <a:lnTo>
                      <a:pt x="1146" y="106"/>
                    </a:lnTo>
                    <a:lnTo>
                      <a:pt x="1187" y="92"/>
                    </a:lnTo>
                    <a:lnTo>
                      <a:pt x="1227" y="78"/>
                    </a:lnTo>
                    <a:lnTo>
                      <a:pt x="1269" y="66"/>
                    </a:lnTo>
                    <a:lnTo>
                      <a:pt x="1310" y="55"/>
                    </a:lnTo>
                    <a:lnTo>
                      <a:pt x="1352" y="44"/>
                    </a:lnTo>
                    <a:lnTo>
                      <a:pt x="1395" y="35"/>
                    </a:lnTo>
                    <a:lnTo>
                      <a:pt x="1438" y="27"/>
                    </a:lnTo>
                    <a:lnTo>
                      <a:pt x="1481" y="20"/>
                    </a:lnTo>
                    <a:lnTo>
                      <a:pt x="1524" y="13"/>
                    </a:lnTo>
                    <a:lnTo>
                      <a:pt x="1567" y="9"/>
                    </a:lnTo>
                    <a:lnTo>
                      <a:pt x="1612" y="4"/>
                    </a:lnTo>
                    <a:lnTo>
                      <a:pt x="1656" y="3"/>
                    </a:lnTo>
                    <a:lnTo>
                      <a:pt x="1701" y="1"/>
                    </a:lnTo>
                    <a:lnTo>
                      <a:pt x="1746" y="0"/>
                    </a:lnTo>
                    <a:lnTo>
                      <a:pt x="1746" y="933"/>
                    </a:lnTo>
                    <a:lnTo>
                      <a:pt x="1746" y="933"/>
                    </a:lnTo>
                    <a:lnTo>
                      <a:pt x="1704" y="935"/>
                    </a:lnTo>
                    <a:lnTo>
                      <a:pt x="1663" y="938"/>
                    </a:lnTo>
                    <a:lnTo>
                      <a:pt x="1623" y="942"/>
                    </a:lnTo>
                    <a:lnTo>
                      <a:pt x="1583" y="950"/>
                    </a:lnTo>
                    <a:lnTo>
                      <a:pt x="1543" y="959"/>
                    </a:lnTo>
                    <a:lnTo>
                      <a:pt x="1504" y="970"/>
                    </a:lnTo>
                    <a:lnTo>
                      <a:pt x="1467" y="982"/>
                    </a:lnTo>
                    <a:lnTo>
                      <a:pt x="1430" y="998"/>
                    </a:lnTo>
                    <a:lnTo>
                      <a:pt x="1393" y="1013"/>
                    </a:lnTo>
                    <a:lnTo>
                      <a:pt x="1360" y="1032"/>
                    </a:lnTo>
                    <a:lnTo>
                      <a:pt x="1326" y="1052"/>
                    </a:lnTo>
                    <a:lnTo>
                      <a:pt x="1292" y="1072"/>
                    </a:lnTo>
                    <a:lnTo>
                      <a:pt x="1260" y="1095"/>
                    </a:lnTo>
                    <a:lnTo>
                      <a:pt x="1229" y="1119"/>
                    </a:lnTo>
                    <a:lnTo>
                      <a:pt x="1200" y="1144"/>
                    </a:lnTo>
                    <a:lnTo>
                      <a:pt x="1172" y="1172"/>
                    </a:lnTo>
                    <a:lnTo>
                      <a:pt x="1144" y="1199"/>
                    </a:lnTo>
                    <a:lnTo>
                      <a:pt x="1120" y="1230"/>
                    </a:lnTo>
                    <a:lnTo>
                      <a:pt x="1095" y="1259"/>
                    </a:lnTo>
                    <a:lnTo>
                      <a:pt x="1072" y="1292"/>
                    </a:lnTo>
                    <a:lnTo>
                      <a:pt x="1052" y="1325"/>
                    </a:lnTo>
                    <a:lnTo>
                      <a:pt x="1032" y="1359"/>
                    </a:lnTo>
                    <a:lnTo>
                      <a:pt x="1014" y="1395"/>
                    </a:lnTo>
                    <a:lnTo>
                      <a:pt x="998" y="1430"/>
                    </a:lnTo>
                    <a:lnTo>
                      <a:pt x="983" y="1467"/>
                    </a:lnTo>
                    <a:lnTo>
                      <a:pt x="970" y="1504"/>
                    </a:lnTo>
                    <a:lnTo>
                      <a:pt x="960" y="1544"/>
                    </a:lnTo>
                    <a:lnTo>
                      <a:pt x="950" y="1582"/>
                    </a:lnTo>
                    <a:lnTo>
                      <a:pt x="943" y="1622"/>
                    </a:lnTo>
                    <a:lnTo>
                      <a:pt x="938" y="1662"/>
                    </a:lnTo>
                    <a:lnTo>
                      <a:pt x="935" y="1704"/>
                    </a:lnTo>
                    <a:lnTo>
                      <a:pt x="934" y="1745"/>
                    </a:lnTo>
                    <a:lnTo>
                      <a:pt x="934" y="1745"/>
                    </a:lnTo>
                    <a:lnTo>
                      <a:pt x="935" y="1788"/>
                    </a:lnTo>
                    <a:lnTo>
                      <a:pt x="938" y="1828"/>
                    </a:lnTo>
                    <a:lnTo>
                      <a:pt x="943" y="1870"/>
                    </a:lnTo>
                    <a:lnTo>
                      <a:pt x="950" y="1910"/>
                    </a:lnTo>
                    <a:lnTo>
                      <a:pt x="960" y="1948"/>
                    </a:lnTo>
                    <a:lnTo>
                      <a:pt x="970" y="1987"/>
                    </a:lnTo>
                    <a:lnTo>
                      <a:pt x="983" y="2025"/>
                    </a:lnTo>
                    <a:lnTo>
                      <a:pt x="998" y="2062"/>
                    </a:lnTo>
                    <a:lnTo>
                      <a:pt x="1014" y="2098"/>
                    </a:lnTo>
                    <a:lnTo>
                      <a:pt x="1032" y="2133"/>
                    </a:lnTo>
                    <a:lnTo>
                      <a:pt x="1052" y="2167"/>
                    </a:lnTo>
                    <a:lnTo>
                      <a:pt x="1072" y="2201"/>
                    </a:lnTo>
                    <a:lnTo>
                      <a:pt x="1095" y="2231"/>
                    </a:lnTo>
                    <a:lnTo>
                      <a:pt x="1120" y="2262"/>
                    </a:lnTo>
                    <a:lnTo>
                      <a:pt x="1144" y="2291"/>
                    </a:lnTo>
                    <a:lnTo>
                      <a:pt x="1172" y="2321"/>
                    </a:lnTo>
                    <a:lnTo>
                      <a:pt x="1200" y="2347"/>
                    </a:lnTo>
                    <a:lnTo>
                      <a:pt x="1229" y="2373"/>
                    </a:lnTo>
                    <a:lnTo>
                      <a:pt x="1260" y="2398"/>
                    </a:lnTo>
                    <a:lnTo>
                      <a:pt x="1292" y="2419"/>
                    </a:lnTo>
                    <a:lnTo>
                      <a:pt x="1326" y="2441"/>
                    </a:lnTo>
                    <a:lnTo>
                      <a:pt x="1360" y="2461"/>
                    </a:lnTo>
                    <a:lnTo>
                      <a:pt x="1393" y="2478"/>
                    </a:lnTo>
                    <a:lnTo>
                      <a:pt x="1430" y="2494"/>
                    </a:lnTo>
                    <a:lnTo>
                      <a:pt x="1467" y="2510"/>
                    </a:lnTo>
                    <a:lnTo>
                      <a:pt x="1504" y="2522"/>
                    </a:lnTo>
                    <a:lnTo>
                      <a:pt x="1543" y="2533"/>
                    </a:lnTo>
                    <a:lnTo>
                      <a:pt x="1583" y="2542"/>
                    </a:lnTo>
                    <a:lnTo>
                      <a:pt x="1623" y="2550"/>
                    </a:lnTo>
                    <a:lnTo>
                      <a:pt x="1663" y="2554"/>
                    </a:lnTo>
                    <a:lnTo>
                      <a:pt x="1704" y="2558"/>
                    </a:lnTo>
                    <a:lnTo>
                      <a:pt x="1746" y="2559"/>
                    </a:lnTo>
                    <a:lnTo>
                      <a:pt x="1746" y="3493"/>
                    </a:ln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3602" dirty="0"/>
              </a:p>
            </p:txBody>
          </p:sp>
          <p:sp>
            <p:nvSpPr>
              <p:cNvPr id="16" name="Freeform 27">
                <a:extLst>
                  <a:ext uri="{FF2B5EF4-FFF2-40B4-BE49-F238E27FC236}">
                    <a16:creationId xmlns:a16="http://schemas.microsoft.com/office/drawing/2014/main" id="{FE4C56CF-A26E-45E4-AD2F-C6A02C770127}"/>
                  </a:ext>
                </a:extLst>
              </p:cNvPr>
              <p:cNvSpPr>
                <a:spLocks/>
              </p:cNvSpPr>
              <p:nvPr/>
            </p:nvSpPr>
            <p:spPr bwMode="auto">
              <a:xfrm>
                <a:off x="623237" y="3378423"/>
                <a:ext cx="902350" cy="1806113"/>
              </a:xfrm>
              <a:custGeom>
                <a:avLst/>
                <a:gdLst/>
                <a:ahLst/>
                <a:cxnLst>
                  <a:cxn ang="0">
                    <a:pos x="1278" y="2558"/>
                  </a:cxn>
                  <a:cxn ang="0">
                    <a:pos x="1147" y="2552"/>
                  </a:cxn>
                  <a:cxn ang="0">
                    <a:pos x="1021" y="2532"/>
                  </a:cxn>
                  <a:cxn ang="0">
                    <a:pos x="898" y="2501"/>
                  </a:cxn>
                  <a:cxn ang="0">
                    <a:pos x="781" y="2458"/>
                  </a:cxn>
                  <a:cxn ang="0">
                    <a:pos x="669" y="2404"/>
                  </a:cxn>
                  <a:cxn ang="0">
                    <a:pos x="562" y="2340"/>
                  </a:cxn>
                  <a:cxn ang="0">
                    <a:pos x="464" y="2266"/>
                  </a:cxn>
                  <a:cxn ang="0">
                    <a:pos x="373" y="2184"/>
                  </a:cxn>
                  <a:cxn ang="0">
                    <a:pos x="290" y="2092"/>
                  </a:cxn>
                  <a:cxn ang="0">
                    <a:pos x="218" y="1994"/>
                  </a:cxn>
                  <a:cxn ang="0">
                    <a:pos x="153" y="1889"/>
                  </a:cxn>
                  <a:cxn ang="0">
                    <a:pos x="99" y="1777"/>
                  </a:cxn>
                  <a:cxn ang="0">
                    <a:pos x="56" y="1660"/>
                  </a:cxn>
                  <a:cxn ang="0">
                    <a:pos x="24" y="1537"/>
                  </a:cxn>
                  <a:cxn ang="0">
                    <a:pos x="6" y="1409"/>
                  </a:cxn>
                  <a:cxn ang="0">
                    <a:pos x="0" y="1278"/>
                  </a:cxn>
                  <a:cxn ang="0">
                    <a:pos x="1" y="1214"/>
                  </a:cxn>
                  <a:cxn ang="0">
                    <a:pos x="13" y="1085"/>
                  </a:cxn>
                  <a:cxn ang="0">
                    <a:pos x="40" y="958"/>
                  </a:cxn>
                  <a:cxn ang="0">
                    <a:pos x="76" y="838"/>
                  </a:cxn>
                  <a:cxn ang="0">
                    <a:pos x="126" y="725"/>
                  </a:cxn>
                  <a:cxn ang="0">
                    <a:pos x="184" y="615"/>
                  </a:cxn>
                  <a:cxn ang="0">
                    <a:pos x="253" y="514"/>
                  </a:cxn>
                  <a:cxn ang="0">
                    <a:pos x="332" y="419"/>
                  </a:cxn>
                  <a:cxn ang="0">
                    <a:pos x="418" y="332"/>
                  </a:cxn>
                  <a:cxn ang="0">
                    <a:pos x="513" y="254"/>
                  </a:cxn>
                  <a:cxn ang="0">
                    <a:pos x="615" y="185"/>
                  </a:cxn>
                  <a:cxn ang="0">
                    <a:pos x="724" y="126"/>
                  </a:cxn>
                  <a:cxn ang="0">
                    <a:pos x="838" y="77"/>
                  </a:cxn>
                  <a:cxn ang="0">
                    <a:pos x="958" y="40"/>
                  </a:cxn>
                  <a:cxn ang="0">
                    <a:pos x="1084" y="14"/>
                  </a:cxn>
                  <a:cxn ang="0">
                    <a:pos x="1211" y="2"/>
                  </a:cxn>
                </a:cxnLst>
                <a:rect l="0" t="0" r="r" b="b"/>
                <a:pathLst>
                  <a:path w="1278" h="2558">
                    <a:moveTo>
                      <a:pt x="1278" y="2558"/>
                    </a:moveTo>
                    <a:lnTo>
                      <a:pt x="1278" y="2558"/>
                    </a:lnTo>
                    <a:lnTo>
                      <a:pt x="1211" y="2557"/>
                    </a:lnTo>
                    <a:lnTo>
                      <a:pt x="1147" y="2552"/>
                    </a:lnTo>
                    <a:lnTo>
                      <a:pt x="1084" y="2544"/>
                    </a:lnTo>
                    <a:lnTo>
                      <a:pt x="1021" y="2532"/>
                    </a:lnTo>
                    <a:lnTo>
                      <a:pt x="958" y="2518"/>
                    </a:lnTo>
                    <a:lnTo>
                      <a:pt x="898" y="2501"/>
                    </a:lnTo>
                    <a:lnTo>
                      <a:pt x="838" y="2481"/>
                    </a:lnTo>
                    <a:lnTo>
                      <a:pt x="781" y="2458"/>
                    </a:lnTo>
                    <a:lnTo>
                      <a:pt x="724" y="2432"/>
                    </a:lnTo>
                    <a:lnTo>
                      <a:pt x="669" y="2404"/>
                    </a:lnTo>
                    <a:lnTo>
                      <a:pt x="615" y="2374"/>
                    </a:lnTo>
                    <a:lnTo>
                      <a:pt x="562" y="2340"/>
                    </a:lnTo>
                    <a:lnTo>
                      <a:pt x="513" y="2304"/>
                    </a:lnTo>
                    <a:lnTo>
                      <a:pt x="464" y="2266"/>
                    </a:lnTo>
                    <a:lnTo>
                      <a:pt x="418" y="2226"/>
                    </a:lnTo>
                    <a:lnTo>
                      <a:pt x="373" y="2184"/>
                    </a:lnTo>
                    <a:lnTo>
                      <a:pt x="332" y="2140"/>
                    </a:lnTo>
                    <a:lnTo>
                      <a:pt x="290" y="2092"/>
                    </a:lnTo>
                    <a:lnTo>
                      <a:pt x="253" y="2044"/>
                    </a:lnTo>
                    <a:lnTo>
                      <a:pt x="218" y="1994"/>
                    </a:lnTo>
                    <a:lnTo>
                      <a:pt x="184" y="1943"/>
                    </a:lnTo>
                    <a:lnTo>
                      <a:pt x="153" y="1889"/>
                    </a:lnTo>
                    <a:lnTo>
                      <a:pt x="126" y="1834"/>
                    </a:lnTo>
                    <a:lnTo>
                      <a:pt x="99" y="1777"/>
                    </a:lnTo>
                    <a:lnTo>
                      <a:pt x="76" y="1718"/>
                    </a:lnTo>
                    <a:lnTo>
                      <a:pt x="56" y="1660"/>
                    </a:lnTo>
                    <a:lnTo>
                      <a:pt x="40" y="1598"/>
                    </a:lnTo>
                    <a:lnTo>
                      <a:pt x="24" y="1537"/>
                    </a:lnTo>
                    <a:lnTo>
                      <a:pt x="13" y="1474"/>
                    </a:lnTo>
                    <a:lnTo>
                      <a:pt x="6" y="1409"/>
                    </a:lnTo>
                    <a:lnTo>
                      <a:pt x="1" y="1345"/>
                    </a:lnTo>
                    <a:lnTo>
                      <a:pt x="0" y="1278"/>
                    </a:lnTo>
                    <a:lnTo>
                      <a:pt x="0" y="1278"/>
                    </a:lnTo>
                    <a:lnTo>
                      <a:pt x="1" y="1214"/>
                    </a:lnTo>
                    <a:lnTo>
                      <a:pt x="6" y="1148"/>
                    </a:lnTo>
                    <a:lnTo>
                      <a:pt x="13" y="1085"/>
                    </a:lnTo>
                    <a:lnTo>
                      <a:pt x="24" y="1022"/>
                    </a:lnTo>
                    <a:lnTo>
                      <a:pt x="40" y="958"/>
                    </a:lnTo>
                    <a:lnTo>
                      <a:pt x="56" y="898"/>
                    </a:lnTo>
                    <a:lnTo>
                      <a:pt x="76" y="838"/>
                    </a:lnTo>
                    <a:lnTo>
                      <a:pt x="99" y="782"/>
                    </a:lnTo>
                    <a:lnTo>
                      <a:pt x="126" y="725"/>
                    </a:lnTo>
                    <a:lnTo>
                      <a:pt x="153" y="669"/>
                    </a:lnTo>
                    <a:lnTo>
                      <a:pt x="184" y="615"/>
                    </a:lnTo>
                    <a:lnTo>
                      <a:pt x="218" y="563"/>
                    </a:lnTo>
                    <a:lnTo>
                      <a:pt x="253" y="514"/>
                    </a:lnTo>
                    <a:lnTo>
                      <a:pt x="290" y="465"/>
                    </a:lnTo>
                    <a:lnTo>
                      <a:pt x="332" y="419"/>
                    </a:lnTo>
                    <a:lnTo>
                      <a:pt x="373" y="374"/>
                    </a:lnTo>
                    <a:lnTo>
                      <a:pt x="418" y="332"/>
                    </a:lnTo>
                    <a:lnTo>
                      <a:pt x="464" y="292"/>
                    </a:lnTo>
                    <a:lnTo>
                      <a:pt x="513" y="254"/>
                    </a:lnTo>
                    <a:lnTo>
                      <a:pt x="562" y="219"/>
                    </a:lnTo>
                    <a:lnTo>
                      <a:pt x="615" y="185"/>
                    </a:lnTo>
                    <a:lnTo>
                      <a:pt x="669" y="154"/>
                    </a:lnTo>
                    <a:lnTo>
                      <a:pt x="724" y="126"/>
                    </a:lnTo>
                    <a:lnTo>
                      <a:pt x="781" y="100"/>
                    </a:lnTo>
                    <a:lnTo>
                      <a:pt x="838" y="77"/>
                    </a:lnTo>
                    <a:lnTo>
                      <a:pt x="898" y="57"/>
                    </a:lnTo>
                    <a:lnTo>
                      <a:pt x="958" y="40"/>
                    </a:lnTo>
                    <a:lnTo>
                      <a:pt x="1021" y="26"/>
                    </a:lnTo>
                    <a:lnTo>
                      <a:pt x="1084" y="14"/>
                    </a:lnTo>
                    <a:lnTo>
                      <a:pt x="1147" y="6"/>
                    </a:lnTo>
                    <a:lnTo>
                      <a:pt x="1211" y="2"/>
                    </a:lnTo>
                    <a:lnTo>
                      <a:pt x="1278" y="0"/>
                    </a:lnTo>
                  </a:path>
                </a:pathLst>
              </a:custGeom>
              <a:noFill/>
              <a:ln w="12700" cap="flat" cmpd="sng" algn="ctr">
                <a:solidFill>
                  <a:schemeClr val="accent4"/>
                </a:solidFill>
                <a:prstDash val="lgDash"/>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3602" dirty="0"/>
              </a:p>
            </p:txBody>
          </p:sp>
        </p:grpSp>
        <p:grpSp>
          <p:nvGrpSpPr>
            <p:cNvPr id="12" name="Group 13">
              <a:extLst>
                <a:ext uri="{FF2B5EF4-FFF2-40B4-BE49-F238E27FC236}">
                  <a16:creationId xmlns:a16="http://schemas.microsoft.com/office/drawing/2014/main" id="{73372373-127F-4667-8D74-51A76A996447}"/>
                </a:ext>
              </a:extLst>
            </p:cNvPr>
            <p:cNvGrpSpPr/>
            <p:nvPr/>
          </p:nvGrpSpPr>
          <p:grpSpPr>
            <a:xfrm rot="16200000">
              <a:off x="11462902" y="2515041"/>
              <a:ext cx="1232788" cy="2466989"/>
              <a:chOff x="292799" y="3047985"/>
              <a:chExt cx="1232788" cy="2466989"/>
            </a:xfrm>
          </p:grpSpPr>
          <p:sp>
            <p:nvSpPr>
              <p:cNvPr id="13" name="Freeform 5">
                <a:extLst>
                  <a:ext uri="{FF2B5EF4-FFF2-40B4-BE49-F238E27FC236}">
                    <a16:creationId xmlns:a16="http://schemas.microsoft.com/office/drawing/2014/main" id="{0FBC8564-CAE3-436E-B228-B1A53CE33EF6}"/>
                  </a:ext>
                </a:extLst>
              </p:cNvPr>
              <p:cNvSpPr>
                <a:spLocks/>
              </p:cNvSpPr>
              <p:nvPr/>
            </p:nvSpPr>
            <p:spPr bwMode="auto">
              <a:xfrm>
                <a:off x="292799" y="3047985"/>
                <a:ext cx="1232788" cy="2466989"/>
              </a:xfrm>
              <a:custGeom>
                <a:avLst/>
                <a:gdLst/>
                <a:ahLst/>
                <a:cxnLst>
                  <a:cxn ang="0">
                    <a:pos x="1656" y="3490"/>
                  </a:cxn>
                  <a:cxn ang="0">
                    <a:pos x="1481" y="3471"/>
                  </a:cxn>
                  <a:cxn ang="0">
                    <a:pos x="1310" y="3437"/>
                  </a:cxn>
                  <a:cxn ang="0">
                    <a:pos x="1146" y="3387"/>
                  </a:cxn>
                  <a:cxn ang="0">
                    <a:pos x="990" y="3319"/>
                  </a:cxn>
                  <a:cxn ang="0">
                    <a:pos x="841" y="3239"/>
                  </a:cxn>
                  <a:cxn ang="0">
                    <a:pos x="703" y="3145"/>
                  </a:cxn>
                  <a:cxn ang="0">
                    <a:pos x="572" y="3037"/>
                  </a:cxn>
                  <a:cxn ang="0">
                    <a:pos x="454" y="2919"/>
                  </a:cxn>
                  <a:cxn ang="0">
                    <a:pos x="348" y="2790"/>
                  </a:cxn>
                  <a:cxn ang="0">
                    <a:pos x="254" y="2651"/>
                  </a:cxn>
                  <a:cxn ang="0">
                    <a:pos x="172" y="2502"/>
                  </a:cxn>
                  <a:cxn ang="0">
                    <a:pos x="106" y="2345"/>
                  </a:cxn>
                  <a:cxn ang="0">
                    <a:pos x="55" y="2182"/>
                  </a:cxn>
                  <a:cxn ang="0">
                    <a:pos x="20" y="2012"/>
                  </a:cxn>
                  <a:cxn ang="0">
                    <a:pos x="3" y="1836"/>
                  </a:cxn>
                  <a:cxn ang="0">
                    <a:pos x="0" y="1701"/>
                  </a:cxn>
                  <a:cxn ang="0">
                    <a:pos x="14" y="1524"/>
                  </a:cxn>
                  <a:cxn ang="0">
                    <a:pos x="45" y="1352"/>
                  </a:cxn>
                  <a:cxn ang="0">
                    <a:pos x="92" y="1187"/>
                  </a:cxn>
                  <a:cxn ang="0">
                    <a:pos x="155" y="1029"/>
                  </a:cxn>
                  <a:cxn ang="0">
                    <a:pos x="232" y="878"/>
                  </a:cxn>
                  <a:cxn ang="0">
                    <a:pos x="323" y="736"/>
                  </a:cxn>
                  <a:cxn ang="0">
                    <a:pos x="426" y="604"/>
                  </a:cxn>
                  <a:cxn ang="0">
                    <a:pos x="541" y="483"/>
                  </a:cxn>
                  <a:cxn ang="0">
                    <a:pos x="669" y="373"/>
                  </a:cxn>
                  <a:cxn ang="0">
                    <a:pos x="806" y="275"/>
                  </a:cxn>
                  <a:cxn ang="0">
                    <a:pos x="952" y="192"/>
                  </a:cxn>
                  <a:cxn ang="0">
                    <a:pos x="1106" y="121"/>
                  </a:cxn>
                  <a:cxn ang="0">
                    <a:pos x="1269" y="66"/>
                  </a:cxn>
                  <a:cxn ang="0">
                    <a:pos x="1438" y="27"/>
                  </a:cxn>
                  <a:cxn ang="0">
                    <a:pos x="1612" y="4"/>
                  </a:cxn>
                  <a:cxn ang="0">
                    <a:pos x="1746" y="933"/>
                  </a:cxn>
                  <a:cxn ang="0">
                    <a:pos x="1623" y="942"/>
                  </a:cxn>
                  <a:cxn ang="0">
                    <a:pos x="1467" y="982"/>
                  </a:cxn>
                  <a:cxn ang="0">
                    <a:pos x="1326" y="1052"/>
                  </a:cxn>
                  <a:cxn ang="0">
                    <a:pos x="1200" y="1144"/>
                  </a:cxn>
                  <a:cxn ang="0">
                    <a:pos x="1095" y="1259"/>
                  </a:cxn>
                  <a:cxn ang="0">
                    <a:pos x="1014" y="1395"/>
                  </a:cxn>
                  <a:cxn ang="0">
                    <a:pos x="960" y="1544"/>
                  </a:cxn>
                  <a:cxn ang="0">
                    <a:pos x="935" y="1704"/>
                  </a:cxn>
                  <a:cxn ang="0">
                    <a:pos x="938" y="1828"/>
                  </a:cxn>
                  <a:cxn ang="0">
                    <a:pos x="970" y="1987"/>
                  </a:cxn>
                  <a:cxn ang="0">
                    <a:pos x="1032" y="2133"/>
                  </a:cxn>
                  <a:cxn ang="0">
                    <a:pos x="1120" y="2262"/>
                  </a:cxn>
                  <a:cxn ang="0">
                    <a:pos x="1229" y="2373"/>
                  </a:cxn>
                  <a:cxn ang="0">
                    <a:pos x="1360" y="2461"/>
                  </a:cxn>
                  <a:cxn ang="0">
                    <a:pos x="1504" y="2522"/>
                  </a:cxn>
                  <a:cxn ang="0">
                    <a:pos x="1663" y="2554"/>
                  </a:cxn>
                </a:cxnLst>
                <a:rect l="0" t="0" r="r" b="b"/>
                <a:pathLst>
                  <a:path w="1746" h="3493">
                    <a:moveTo>
                      <a:pt x="1746" y="3493"/>
                    </a:moveTo>
                    <a:lnTo>
                      <a:pt x="1746" y="3493"/>
                    </a:lnTo>
                    <a:lnTo>
                      <a:pt x="1701" y="3491"/>
                    </a:lnTo>
                    <a:lnTo>
                      <a:pt x="1656" y="3490"/>
                    </a:lnTo>
                    <a:lnTo>
                      <a:pt x="1612" y="3487"/>
                    </a:lnTo>
                    <a:lnTo>
                      <a:pt x="1567" y="3484"/>
                    </a:lnTo>
                    <a:lnTo>
                      <a:pt x="1524" y="3477"/>
                    </a:lnTo>
                    <a:lnTo>
                      <a:pt x="1481" y="3471"/>
                    </a:lnTo>
                    <a:lnTo>
                      <a:pt x="1438" y="3465"/>
                    </a:lnTo>
                    <a:lnTo>
                      <a:pt x="1395" y="3456"/>
                    </a:lnTo>
                    <a:lnTo>
                      <a:pt x="1352" y="3447"/>
                    </a:lnTo>
                    <a:lnTo>
                      <a:pt x="1310" y="3437"/>
                    </a:lnTo>
                    <a:lnTo>
                      <a:pt x="1269" y="3425"/>
                    </a:lnTo>
                    <a:lnTo>
                      <a:pt x="1227" y="3413"/>
                    </a:lnTo>
                    <a:lnTo>
                      <a:pt x="1187" y="3400"/>
                    </a:lnTo>
                    <a:lnTo>
                      <a:pt x="1146" y="3387"/>
                    </a:lnTo>
                    <a:lnTo>
                      <a:pt x="1106" y="3371"/>
                    </a:lnTo>
                    <a:lnTo>
                      <a:pt x="1067" y="3354"/>
                    </a:lnTo>
                    <a:lnTo>
                      <a:pt x="1029" y="3337"/>
                    </a:lnTo>
                    <a:lnTo>
                      <a:pt x="990" y="3319"/>
                    </a:lnTo>
                    <a:lnTo>
                      <a:pt x="952" y="3301"/>
                    </a:lnTo>
                    <a:lnTo>
                      <a:pt x="915" y="3281"/>
                    </a:lnTo>
                    <a:lnTo>
                      <a:pt x="878" y="3261"/>
                    </a:lnTo>
                    <a:lnTo>
                      <a:pt x="841" y="3239"/>
                    </a:lnTo>
                    <a:lnTo>
                      <a:pt x="806" y="3217"/>
                    </a:lnTo>
                    <a:lnTo>
                      <a:pt x="771" y="3193"/>
                    </a:lnTo>
                    <a:lnTo>
                      <a:pt x="737" y="3170"/>
                    </a:lnTo>
                    <a:lnTo>
                      <a:pt x="703" y="3145"/>
                    </a:lnTo>
                    <a:lnTo>
                      <a:pt x="669" y="3119"/>
                    </a:lnTo>
                    <a:lnTo>
                      <a:pt x="637" y="3093"/>
                    </a:lnTo>
                    <a:lnTo>
                      <a:pt x="604" y="3065"/>
                    </a:lnTo>
                    <a:lnTo>
                      <a:pt x="572" y="3037"/>
                    </a:lnTo>
                    <a:lnTo>
                      <a:pt x="541" y="3010"/>
                    </a:lnTo>
                    <a:lnTo>
                      <a:pt x="512" y="2981"/>
                    </a:lnTo>
                    <a:lnTo>
                      <a:pt x="483" y="2950"/>
                    </a:lnTo>
                    <a:lnTo>
                      <a:pt x="454" y="2919"/>
                    </a:lnTo>
                    <a:lnTo>
                      <a:pt x="426" y="2888"/>
                    </a:lnTo>
                    <a:lnTo>
                      <a:pt x="400" y="2856"/>
                    </a:lnTo>
                    <a:lnTo>
                      <a:pt x="374" y="2824"/>
                    </a:lnTo>
                    <a:lnTo>
                      <a:pt x="348" y="2790"/>
                    </a:lnTo>
                    <a:lnTo>
                      <a:pt x="323" y="2756"/>
                    </a:lnTo>
                    <a:lnTo>
                      <a:pt x="298" y="2722"/>
                    </a:lnTo>
                    <a:lnTo>
                      <a:pt x="275" y="2687"/>
                    </a:lnTo>
                    <a:lnTo>
                      <a:pt x="254" y="2651"/>
                    </a:lnTo>
                    <a:lnTo>
                      <a:pt x="232" y="2614"/>
                    </a:lnTo>
                    <a:lnTo>
                      <a:pt x="211" y="2578"/>
                    </a:lnTo>
                    <a:lnTo>
                      <a:pt x="191" y="2541"/>
                    </a:lnTo>
                    <a:lnTo>
                      <a:pt x="172" y="2502"/>
                    </a:lnTo>
                    <a:lnTo>
                      <a:pt x="155" y="2464"/>
                    </a:lnTo>
                    <a:lnTo>
                      <a:pt x="137" y="2425"/>
                    </a:lnTo>
                    <a:lnTo>
                      <a:pt x="121" y="2385"/>
                    </a:lnTo>
                    <a:lnTo>
                      <a:pt x="106" y="2345"/>
                    </a:lnTo>
                    <a:lnTo>
                      <a:pt x="92" y="2305"/>
                    </a:lnTo>
                    <a:lnTo>
                      <a:pt x="78" y="2265"/>
                    </a:lnTo>
                    <a:lnTo>
                      <a:pt x="66" y="2224"/>
                    </a:lnTo>
                    <a:lnTo>
                      <a:pt x="55" y="2182"/>
                    </a:lnTo>
                    <a:lnTo>
                      <a:pt x="45" y="2139"/>
                    </a:lnTo>
                    <a:lnTo>
                      <a:pt x="35" y="2098"/>
                    </a:lnTo>
                    <a:lnTo>
                      <a:pt x="28" y="2055"/>
                    </a:lnTo>
                    <a:lnTo>
                      <a:pt x="20" y="2012"/>
                    </a:lnTo>
                    <a:lnTo>
                      <a:pt x="14" y="1968"/>
                    </a:lnTo>
                    <a:lnTo>
                      <a:pt x="9" y="1924"/>
                    </a:lnTo>
                    <a:lnTo>
                      <a:pt x="5" y="1881"/>
                    </a:lnTo>
                    <a:lnTo>
                      <a:pt x="3" y="1836"/>
                    </a:lnTo>
                    <a:lnTo>
                      <a:pt x="0" y="1792"/>
                    </a:lnTo>
                    <a:lnTo>
                      <a:pt x="0" y="1745"/>
                    </a:lnTo>
                    <a:lnTo>
                      <a:pt x="0" y="1745"/>
                    </a:lnTo>
                    <a:lnTo>
                      <a:pt x="0" y="1701"/>
                    </a:lnTo>
                    <a:lnTo>
                      <a:pt x="3" y="1656"/>
                    </a:lnTo>
                    <a:lnTo>
                      <a:pt x="5" y="1612"/>
                    </a:lnTo>
                    <a:lnTo>
                      <a:pt x="9" y="1567"/>
                    </a:lnTo>
                    <a:lnTo>
                      <a:pt x="14" y="1524"/>
                    </a:lnTo>
                    <a:lnTo>
                      <a:pt x="20" y="1481"/>
                    </a:lnTo>
                    <a:lnTo>
                      <a:pt x="28" y="1438"/>
                    </a:lnTo>
                    <a:lnTo>
                      <a:pt x="35" y="1395"/>
                    </a:lnTo>
                    <a:lnTo>
                      <a:pt x="45" y="1352"/>
                    </a:lnTo>
                    <a:lnTo>
                      <a:pt x="55" y="1310"/>
                    </a:lnTo>
                    <a:lnTo>
                      <a:pt x="66" y="1269"/>
                    </a:lnTo>
                    <a:lnTo>
                      <a:pt x="78" y="1227"/>
                    </a:lnTo>
                    <a:lnTo>
                      <a:pt x="92" y="1187"/>
                    </a:lnTo>
                    <a:lnTo>
                      <a:pt x="106" y="1146"/>
                    </a:lnTo>
                    <a:lnTo>
                      <a:pt x="121" y="1107"/>
                    </a:lnTo>
                    <a:lnTo>
                      <a:pt x="137" y="1067"/>
                    </a:lnTo>
                    <a:lnTo>
                      <a:pt x="155" y="1029"/>
                    </a:lnTo>
                    <a:lnTo>
                      <a:pt x="172" y="990"/>
                    </a:lnTo>
                    <a:lnTo>
                      <a:pt x="191" y="952"/>
                    </a:lnTo>
                    <a:lnTo>
                      <a:pt x="211" y="915"/>
                    </a:lnTo>
                    <a:lnTo>
                      <a:pt x="232" y="878"/>
                    </a:lnTo>
                    <a:lnTo>
                      <a:pt x="254" y="841"/>
                    </a:lnTo>
                    <a:lnTo>
                      <a:pt x="275" y="806"/>
                    </a:lnTo>
                    <a:lnTo>
                      <a:pt x="298" y="770"/>
                    </a:lnTo>
                    <a:lnTo>
                      <a:pt x="323" y="736"/>
                    </a:lnTo>
                    <a:lnTo>
                      <a:pt x="348" y="703"/>
                    </a:lnTo>
                    <a:lnTo>
                      <a:pt x="374" y="669"/>
                    </a:lnTo>
                    <a:lnTo>
                      <a:pt x="400" y="636"/>
                    </a:lnTo>
                    <a:lnTo>
                      <a:pt x="426" y="604"/>
                    </a:lnTo>
                    <a:lnTo>
                      <a:pt x="454" y="572"/>
                    </a:lnTo>
                    <a:lnTo>
                      <a:pt x="483" y="543"/>
                    </a:lnTo>
                    <a:lnTo>
                      <a:pt x="512" y="512"/>
                    </a:lnTo>
                    <a:lnTo>
                      <a:pt x="541" y="483"/>
                    </a:lnTo>
                    <a:lnTo>
                      <a:pt x="572" y="453"/>
                    </a:lnTo>
                    <a:lnTo>
                      <a:pt x="604" y="426"/>
                    </a:lnTo>
                    <a:lnTo>
                      <a:pt x="637" y="399"/>
                    </a:lnTo>
                    <a:lnTo>
                      <a:pt x="669" y="373"/>
                    </a:lnTo>
                    <a:lnTo>
                      <a:pt x="703" y="347"/>
                    </a:lnTo>
                    <a:lnTo>
                      <a:pt x="737" y="323"/>
                    </a:lnTo>
                    <a:lnTo>
                      <a:pt x="771" y="298"/>
                    </a:lnTo>
                    <a:lnTo>
                      <a:pt x="806" y="275"/>
                    </a:lnTo>
                    <a:lnTo>
                      <a:pt x="841" y="253"/>
                    </a:lnTo>
                    <a:lnTo>
                      <a:pt x="878" y="232"/>
                    </a:lnTo>
                    <a:lnTo>
                      <a:pt x="915" y="210"/>
                    </a:lnTo>
                    <a:lnTo>
                      <a:pt x="952" y="192"/>
                    </a:lnTo>
                    <a:lnTo>
                      <a:pt x="990" y="172"/>
                    </a:lnTo>
                    <a:lnTo>
                      <a:pt x="1029" y="155"/>
                    </a:lnTo>
                    <a:lnTo>
                      <a:pt x="1067" y="136"/>
                    </a:lnTo>
                    <a:lnTo>
                      <a:pt x="1106" y="121"/>
                    </a:lnTo>
                    <a:lnTo>
                      <a:pt x="1146" y="106"/>
                    </a:lnTo>
                    <a:lnTo>
                      <a:pt x="1187" y="92"/>
                    </a:lnTo>
                    <a:lnTo>
                      <a:pt x="1227" y="78"/>
                    </a:lnTo>
                    <a:lnTo>
                      <a:pt x="1269" y="66"/>
                    </a:lnTo>
                    <a:lnTo>
                      <a:pt x="1310" y="55"/>
                    </a:lnTo>
                    <a:lnTo>
                      <a:pt x="1352" y="44"/>
                    </a:lnTo>
                    <a:lnTo>
                      <a:pt x="1395" y="35"/>
                    </a:lnTo>
                    <a:lnTo>
                      <a:pt x="1438" y="27"/>
                    </a:lnTo>
                    <a:lnTo>
                      <a:pt x="1481" y="20"/>
                    </a:lnTo>
                    <a:lnTo>
                      <a:pt x="1524" y="13"/>
                    </a:lnTo>
                    <a:lnTo>
                      <a:pt x="1567" y="9"/>
                    </a:lnTo>
                    <a:lnTo>
                      <a:pt x="1612" y="4"/>
                    </a:lnTo>
                    <a:lnTo>
                      <a:pt x="1656" y="3"/>
                    </a:lnTo>
                    <a:lnTo>
                      <a:pt x="1701" y="1"/>
                    </a:lnTo>
                    <a:lnTo>
                      <a:pt x="1746" y="0"/>
                    </a:lnTo>
                    <a:lnTo>
                      <a:pt x="1746" y="933"/>
                    </a:lnTo>
                    <a:lnTo>
                      <a:pt x="1746" y="933"/>
                    </a:lnTo>
                    <a:lnTo>
                      <a:pt x="1704" y="935"/>
                    </a:lnTo>
                    <a:lnTo>
                      <a:pt x="1663" y="938"/>
                    </a:lnTo>
                    <a:lnTo>
                      <a:pt x="1623" y="942"/>
                    </a:lnTo>
                    <a:lnTo>
                      <a:pt x="1583" y="950"/>
                    </a:lnTo>
                    <a:lnTo>
                      <a:pt x="1543" y="959"/>
                    </a:lnTo>
                    <a:lnTo>
                      <a:pt x="1504" y="970"/>
                    </a:lnTo>
                    <a:lnTo>
                      <a:pt x="1467" y="982"/>
                    </a:lnTo>
                    <a:lnTo>
                      <a:pt x="1430" y="998"/>
                    </a:lnTo>
                    <a:lnTo>
                      <a:pt x="1393" y="1013"/>
                    </a:lnTo>
                    <a:lnTo>
                      <a:pt x="1360" y="1032"/>
                    </a:lnTo>
                    <a:lnTo>
                      <a:pt x="1326" y="1052"/>
                    </a:lnTo>
                    <a:lnTo>
                      <a:pt x="1292" y="1072"/>
                    </a:lnTo>
                    <a:lnTo>
                      <a:pt x="1260" y="1095"/>
                    </a:lnTo>
                    <a:lnTo>
                      <a:pt x="1229" y="1119"/>
                    </a:lnTo>
                    <a:lnTo>
                      <a:pt x="1200" y="1144"/>
                    </a:lnTo>
                    <a:lnTo>
                      <a:pt x="1172" y="1172"/>
                    </a:lnTo>
                    <a:lnTo>
                      <a:pt x="1144" y="1199"/>
                    </a:lnTo>
                    <a:lnTo>
                      <a:pt x="1120" y="1230"/>
                    </a:lnTo>
                    <a:lnTo>
                      <a:pt x="1095" y="1259"/>
                    </a:lnTo>
                    <a:lnTo>
                      <a:pt x="1072" y="1292"/>
                    </a:lnTo>
                    <a:lnTo>
                      <a:pt x="1052" y="1325"/>
                    </a:lnTo>
                    <a:lnTo>
                      <a:pt x="1032" y="1359"/>
                    </a:lnTo>
                    <a:lnTo>
                      <a:pt x="1014" y="1395"/>
                    </a:lnTo>
                    <a:lnTo>
                      <a:pt x="998" y="1430"/>
                    </a:lnTo>
                    <a:lnTo>
                      <a:pt x="983" y="1467"/>
                    </a:lnTo>
                    <a:lnTo>
                      <a:pt x="970" y="1504"/>
                    </a:lnTo>
                    <a:lnTo>
                      <a:pt x="960" y="1544"/>
                    </a:lnTo>
                    <a:lnTo>
                      <a:pt x="950" y="1582"/>
                    </a:lnTo>
                    <a:lnTo>
                      <a:pt x="943" y="1622"/>
                    </a:lnTo>
                    <a:lnTo>
                      <a:pt x="938" y="1662"/>
                    </a:lnTo>
                    <a:lnTo>
                      <a:pt x="935" y="1704"/>
                    </a:lnTo>
                    <a:lnTo>
                      <a:pt x="934" y="1745"/>
                    </a:lnTo>
                    <a:lnTo>
                      <a:pt x="934" y="1745"/>
                    </a:lnTo>
                    <a:lnTo>
                      <a:pt x="935" y="1788"/>
                    </a:lnTo>
                    <a:lnTo>
                      <a:pt x="938" y="1828"/>
                    </a:lnTo>
                    <a:lnTo>
                      <a:pt x="943" y="1870"/>
                    </a:lnTo>
                    <a:lnTo>
                      <a:pt x="950" y="1910"/>
                    </a:lnTo>
                    <a:lnTo>
                      <a:pt x="960" y="1948"/>
                    </a:lnTo>
                    <a:lnTo>
                      <a:pt x="970" y="1987"/>
                    </a:lnTo>
                    <a:lnTo>
                      <a:pt x="983" y="2025"/>
                    </a:lnTo>
                    <a:lnTo>
                      <a:pt x="998" y="2062"/>
                    </a:lnTo>
                    <a:lnTo>
                      <a:pt x="1014" y="2098"/>
                    </a:lnTo>
                    <a:lnTo>
                      <a:pt x="1032" y="2133"/>
                    </a:lnTo>
                    <a:lnTo>
                      <a:pt x="1052" y="2167"/>
                    </a:lnTo>
                    <a:lnTo>
                      <a:pt x="1072" y="2201"/>
                    </a:lnTo>
                    <a:lnTo>
                      <a:pt x="1095" y="2231"/>
                    </a:lnTo>
                    <a:lnTo>
                      <a:pt x="1120" y="2262"/>
                    </a:lnTo>
                    <a:lnTo>
                      <a:pt x="1144" y="2291"/>
                    </a:lnTo>
                    <a:lnTo>
                      <a:pt x="1172" y="2321"/>
                    </a:lnTo>
                    <a:lnTo>
                      <a:pt x="1200" y="2347"/>
                    </a:lnTo>
                    <a:lnTo>
                      <a:pt x="1229" y="2373"/>
                    </a:lnTo>
                    <a:lnTo>
                      <a:pt x="1260" y="2398"/>
                    </a:lnTo>
                    <a:lnTo>
                      <a:pt x="1292" y="2419"/>
                    </a:lnTo>
                    <a:lnTo>
                      <a:pt x="1326" y="2441"/>
                    </a:lnTo>
                    <a:lnTo>
                      <a:pt x="1360" y="2461"/>
                    </a:lnTo>
                    <a:lnTo>
                      <a:pt x="1393" y="2478"/>
                    </a:lnTo>
                    <a:lnTo>
                      <a:pt x="1430" y="2494"/>
                    </a:lnTo>
                    <a:lnTo>
                      <a:pt x="1467" y="2510"/>
                    </a:lnTo>
                    <a:lnTo>
                      <a:pt x="1504" y="2522"/>
                    </a:lnTo>
                    <a:lnTo>
                      <a:pt x="1543" y="2533"/>
                    </a:lnTo>
                    <a:lnTo>
                      <a:pt x="1583" y="2542"/>
                    </a:lnTo>
                    <a:lnTo>
                      <a:pt x="1623" y="2550"/>
                    </a:lnTo>
                    <a:lnTo>
                      <a:pt x="1663" y="2554"/>
                    </a:lnTo>
                    <a:lnTo>
                      <a:pt x="1704" y="2558"/>
                    </a:lnTo>
                    <a:lnTo>
                      <a:pt x="1746" y="2559"/>
                    </a:lnTo>
                    <a:lnTo>
                      <a:pt x="1746" y="3493"/>
                    </a:ln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3602" dirty="0"/>
              </a:p>
            </p:txBody>
          </p:sp>
          <p:sp>
            <p:nvSpPr>
              <p:cNvPr id="14" name="Freeform 27">
                <a:extLst>
                  <a:ext uri="{FF2B5EF4-FFF2-40B4-BE49-F238E27FC236}">
                    <a16:creationId xmlns:a16="http://schemas.microsoft.com/office/drawing/2014/main" id="{D3638C20-B3DC-47FF-8234-FCB20F8344E1}"/>
                  </a:ext>
                </a:extLst>
              </p:cNvPr>
              <p:cNvSpPr>
                <a:spLocks/>
              </p:cNvSpPr>
              <p:nvPr/>
            </p:nvSpPr>
            <p:spPr bwMode="auto">
              <a:xfrm>
                <a:off x="623237" y="3378423"/>
                <a:ext cx="902350" cy="1806113"/>
              </a:xfrm>
              <a:custGeom>
                <a:avLst/>
                <a:gdLst/>
                <a:ahLst/>
                <a:cxnLst>
                  <a:cxn ang="0">
                    <a:pos x="1278" y="2558"/>
                  </a:cxn>
                  <a:cxn ang="0">
                    <a:pos x="1147" y="2552"/>
                  </a:cxn>
                  <a:cxn ang="0">
                    <a:pos x="1021" y="2532"/>
                  </a:cxn>
                  <a:cxn ang="0">
                    <a:pos x="898" y="2501"/>
                  </a:cxn>
                  <a:cxn ang="0">
                    <a:pos x="781" y="2458"/>
                  </a:cxn>
                  <a:cxn ang="0">
                    <a:pos x="669" y="2404"/>
                  </a:cxn>
                  <a:cxn ang="0">
                    <a:pos x="562" y="2340"/>
                  </a:cxn>
                  <a:cxn ang="0">
                    <a:pos x="464" y="2266"/>
                  </a:cxn>
                  <a:cxn ang="0">
                    <a:pos x="373" y="2184"/>
                  </a:cxn>
                  <a:cxn ang="0">
                    <a:pos x="290" y="2092"/>
                  </a:cxn>
                  <a:cxn ang="0">
                    <a:pos x="218" y="1994"/>
                  </a:cxn>
                  <a:cxn ang="0">
                    <a:pos x="153" y="1889"/>
                  </a:cxn>
                  <a:cxn ang="0">
                    <a:pos x="99" y="1777"/>
                  </a:cxn>
                  <a:cxn ang="0">
                    <a:pos x="56" y="1660"/>
                  </a:cxn>
                  <a:cxn ang="0">
                    <a:pos x="24" y="1537"/>
                  </a:cxn>
                  <a:cxn ang="0">
                    <a:pos x="6" y="1409"/>
                  </a:cxn>
                  <a:cxn ang="0">
                    <a:pos x="0" y="1278"/>
                  </a:cxn>
                  <a:cxn ang="0">
                    <a:pos x="1" y="1214"/>
                  </a:cxn>
                  <a:cxn ang="0">
                    <a:pos x="13" y="1085"/>
                  </a:cxn>
                  <a:cxn ang="0">
                    <a:pos x="40" y="958"/>
                  </a:cxn>
                  <a:cxn ang="0">
                    <a:pos x="76" y="838"/>
                  </a:cxn>
                  <a:cxn ang="0">
                    <a:pos x="126" y="725"/>
                  </a:cxn>
                  <a:cxn ang="0">
                    <a:pos x="184" y="615"/>
                  </a:cxn>
                  <a:cxn ang="0">
                    <a:pos x="253" y="514"/>
                  </a:cxn>
                  <a:cxn ang="0">
                    <a:pos x="332" y="419"/>
                  </a:cxn>
                  <a:cxn ang="0">
                    <a:pos x="418" y="332"/>
                  </a:cxn>
                  <a:cxn ang="0">
                    <a:pos x="513" y="254"/>
                  </a:cxn>
                  <a:cxn ang="0">
                    <a:pos x="615" y="185"/>
                  </a:cxn>
                  <a:cxn ang="0">
                    <a:pos x="724" y="126"/>
                  </a:cxn>
                  <a:cxn ang="0">
                    <a:pos x="838" y="77"/>
                  </a:cxn>
                  <a:cxn ang="0">
                    <a:pos x="958" y="40"/>
                  </a:cxn>
                  <a:cxn ang="0">
                    <a:pos x="1084" y="14"/>
                  </a:cxn>
                  <a:cxn ang="0">
                    <a:pos x="1211" y="2"/>
                  </a:cxn>
                </a:cxnLst>
                <a:rect l="0" t="0" r="r" b="b"/>
                <a:pathLst>
                  <a:path w="1278" h="2558">
                    <a:moveTo>
                      <a:pt x="1278" y="2558"/>
                    </a:moveTo>
                    <a:lnTo>
                      <a:pt x="1278" y="2558"/>
                    </a:lnTo>
                    <a:lnTo>
                      <a:pt x="1211" y="2557"/>
                    </a:lnTo>
                    <a:lnTo>
                      <a:pt x="1147" y="2552"/>
                    </a:lnTo>
                    <a:lnTo>
                      <a:pt x="1084" y="2544"/>
                    </a:lnTo>
                    <a:lnTo>
                      <a:pt x="1021" y="2532"/>
                    </a:lnTo>
                    <a:lnTo>
                      <a:pt x="958" y="2518"/>
                    </a:lnTo>
                    <a:lnTo>
                      <a:pt x="898" y="2501"/>
                    </a:lnTo>
                    <a:lnTo>
                      <a:pt x="838" y="2481"/>
                    </a:lnTo>
                    <a:lnTo>
                      <a:pt x="781" y="2458"/>
                    </a:lnTo>
                    <a:lnTo>
                      <a:pt x="724" y="2432"/>
                    </a:lnTo>
                    <a:lnTo>
                      <a:pt x="669" y="2404"/>
                    </a:lnTo>
                    <a:lnTo>
                      <a:pt x="615" y="2374"/>
                    </a:lnTo>
                    <a:lnTo>
                      <a:pt x="562" y="2340"/>
                    </a:lnTo>
                    <a:lnTo>
                      <a:pt x="513" y="2304"/>
                    </a:lnTo>
                    <a:lnTo>
                      <a:pt x="464" y="2266"/>
                    </a:lnTo>
                    <a:lnTo>
                      <a:pt x="418" y="2226"/>
                    </a:lnTo>
                    <a:lnTo>
                      <a:pt x="373" y="2184"/>
                    </a:lnTo>
                    <a:lnTo>
                      <a:pt x="332" y="2140"/>
                    </a:lnTo>
                    <a:lnTo>
                      <a:pt x="290" y="2092"/>
                    </a:lnTo>
                    <a:lnTo>
                      <a:pt x="253" y="2044"/>
                    </a:lnTo>
                    <a:lnTo>
                      <a:pt x="218" y="1994"/>
                    </a:lnTo>
                    <a:lnTo>
                      <a:pt x="184" y="1943"/>
                    </a:lnTo>
                    <a:lnTo>
                      <a:pt x="153" y="1889"/>
                    </a:lnTo>
                    <a:lnTo>
                      <a:pt x="126" y="1834"/>
                    </a:lnTo>
                    <a:lnTo>
                      <a:pt x="99" y="1777"/>
                    </a:lnTo>
                    <a:lnTo>
                      <a:pt x="76" y="1718"/>
                    </a:lnTo>
                    <a:lnTo>
                      <a:pt x="56" y="1660"/>
                    </a:lnTo>
                    <a:lnTo>
                      <a:pt x="40" y="1598"/>
                    </a:lnTo>
                    <a:lnTo>
                      <a:pt x="24" y="1537"/>
                    </a:lnTo>
                    <a:lnTo>
                      <a:pt x="13" y="1474"/>
                    </a:lnTo>
                    <a:lnTo>
                      <a:pt x="6" y="1409"/>
                    </a:lnTo>
                    <a:lnTo>
                      <a:pt x="1" y="1345"/>
                    </a:lnTo>
                    <a:lnTo>
                      <a:pt x="0" y="1278"/>
                    </a:lnTo>
                    <a:lnTo>
                      <a:pt x="0" y="1278"/>
                    </a:lnTo>
                    <a:lnTo>
                      <a:pt x="1" y="1214"/>
                    </a:lnTo>
                    <a:lnTo>
                      <a:pt x="6" y="1148"/>
                    </a:lnTo>
                    <a:lnTo>
                      <a:pt x="13" y="1085"/>
                    </a:lnTo>
                    <a:lnTo>
                      <a:pt x="24" y="1022"/>
                    </a:lnTo>
                    <a:lnTo>
                      <a:pt x="40" y="958"/>
                    </a:lnTo>
                    <a:lnTo>
                      <a:pt x="56" y="898"/>
                    </a:lnTo>
                    <a:lnTo>
                      <a:pt x="76" y="838"/>
                    </a:lnTo>
                    <a:lnTo>
                      <a:pt x="99" y="782"/>
                    </a:lnTo>
                    <a:lnTo>
                      <a:pt x="126" y="725"/>
                    </a:lnTo>
                    <a:lnTo>
                      <a:pt x="153" y="669"/>
                    </a:lnTo>
                    <a:lnTo>
                      <a:pt x="184" y="615"/>
                    </a:lnTo>
                    <a:lnTo>
                      <a:pt x="218" y="563"/>
                    </a:lnTo>
                    <a:lnTo>
                      <a:pt x="253" y="514"/>
                    </a:lnTo>
                    <a:lnTo>
                      <a:pt x="290" y="465"/>
                    </a:lnTo>
                    <a:lnTo>
                      <a:pt x="332" y="419"/>
                    </a:lnTo>
                    <a:lnTo>
                      <a:pt x="373" y="374"/>
                    </a:lnTo>
                    <a:lnTo>
                      <a:pt x="418" y="332"/>
                    </a:lnTo>
                    <a:lnTo>
                      <a:pt x="464" y="292"/>
                    </a:lnTo>
                    <a:lnTo>
                      <a:pt x="513" y="254"/>
                    </a:lnTo>
                    <a:lnTo>
                      <a:pt x="562" y="219"/>
                    </a:lnTo>
                    <a:lnTo>
                      <a:pt x="615" y="185"/>
                    </a:lnTo>
                    <a:lnTo>
                      <a:pt x="669" y="154"/>
                    </a:lnTo>
                    <a:lnTo>
                      <a:pt x="724" y="126"/>
                    </a:lnTo>
                    <a:lnTo>
                      <a:pt x="781" y="100"/>
                    </a:lnTo>
                    <a:lnTo>
                      <a:pt x="838" y="77"/>
                    </a:lnTo>
                    <a:lnTo>
                      <a:pt x="898" y="57"/>
                    </a:lnTo>
                    <a:lnTo>
                      <a:pt x="958" y="40"/>
                    </a:lnTo>
                    <a:lnTo>
                      <a:pt x="1021" y="26"/>
                    </a:lnTo>
                    <a:lnTo>
                      <a:pt x="1084" y="14"/>
                    </a:lnTo>
                    <a:lnTo>
                      <a:pt x="1147" y="6"/>
                    </a:lnTo>
                    <a:lnTo>
                      <a:pt x="1211" y="2"/>
                    </a:lnTo>
                    <a:lnTo>
                      <a:pt x="1278" y="0"/>
                    </a:lnTo>
                  </a:path>
                </a:pathLst>
              </a:custGeom>
              <a:noFill/>
              <a:ln w="12700" cap="flat" cmpd="sng" algn="ctr">
                <a:solidFill>
                  <a:schemeClr val="accent4"/>
                </a:solidFill>
                <a:prstDash val="lgDash"/>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3602" dirty="0"/>
              </a:p>
            </p:txBody>
          </p:sp>
        </p:grpSp>
      </p:grpSp>
      <p:sp>
        <p:nvSpPr>
          <p:cNvPr id="27" name="Oval 26">
            <a:extLst>
              <a:ext uri="{FF2B5EF4-FFF2-40B4-BE49-F238E27FC236}">
                <a16:creationId xmlns:a16="http://schemas.microsoft.com/office/drawing/2014/main" id="{72F663C8-0A3D-4772-B788-8645CCA72B0E}"/>
              </a:ext>
            </a:extLst>
          </p:cNvPr>
          <p:cNvSpPr/>
          <p:nvPr userDrawn="1"/>
        </p:nvSpPr>
        <p:spPr>
          <a:xfrm>
            <a:off x="353113" y="7378894"/>
            <a:ext cx="1590881" cy="159026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2" dirty="0"/>
          </a:p>
        </p:txBody>
      </p:sp>
      <p:sp>
        <p:nvSpPr>
          <p:cNvPr id="28" name="Oval 27">
            <a:extLst>
              <a:ext uri="{FF2B5EF4-FFF2-40B4-BE49-F238E27FC236}">
                <a16:creationId xmlns:a16="http://schemas.microsoft.com/office/drawing/2014/main" id="{A3FDCF70-1877-410D-BB9A-F351D77EC67C}"/>
              </a:ext>
            </a:extLst>
          </p:cNvPr>
          <p:cNvSpPr/>
          <p:nvPr userDrawn="1"/>
        </p:nvSpPr>
        <p:spPr>
          <a:xfrm>
            <a:off x="7706108" y="7378894"/>
            <a:ext cx="1590881" cy="159026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2" dirty="0"/>
          </a:p>
        </p:txBody>
      </p:sp>
      <p:sp>
        <p:nvSpPr>
          <p:cNvPr id="29" name="Oval 28">
            <a:extLst>
              <a:ext uri="{FF2B5EF4-FFF2-40B4-BE49-F238E27FC236}">
                <a16:creationId xmlns:a16="http://schemas.microsoft.com/office/drawing/2014/main" id="{085F80D3-A651-4CF6-83E3-F2BD79B93603}"/>
              </a:ext>
            </a:extLst>
          </p:cNvPr>
          <p:cNvSpPr/>
          <p:nvPr userDrawn="1"/>
        </p:nvSpPr>
        <p:spPr>
          <a:xfrm>
            <a:off x="15084515" y="7378894"/>
            <a:ext cx="1590881" cy="159026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2" dirty="0"/>
          </a:p>
        </p:txBody>
      </p:sp>
      <p:sp>
        <p:nvSpPr>
          <p:cNvPr id="30" name="Oval 29">
            <a:extLst>
              <a:ext uri="{FF2B5EF4-FFF2-40B4-BE49-F238E27FC236}">
                <a16:creationId xmlns:a16="http://schemas.microsoft.com/office/drawing/2014/main" id="{31C79335-FF45-41DA-A195-8967ED85B79A}"/>
              </a:ext>
            </a:extLst>
          </p:cNvPr>
          <p:cNvSpPr/>
          <p:nvPr userDrawn="1"/>
        </p:nvSpPr>
        <p:spPr>
          <a:xfrm>
            <a:off x="11395313" y="7378894"/>
            <a:ext cx="1590881" cy="159026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2" dirty="0"/>
          </a:p>
        </p:txBody>
      </p:sp>
      <p:sp>
        <p:nvSpPr>
          <p:cNvPr id="32" name="Oval 31">
            <a:extLst>
              <a:ext uri="{FF2B5EF4-FFF2-40B4-BE49-F238E27FC236}">
                <a16:creationId xmlns:a16="http://schemas.microsoft.com/office/drawing/2014/main" id="{BD8FE2A3-0F9E-4EB5-A820-2A0946179A16}"/>
              </a:ext>
            </a:extLst>
          </p:cNvPr>
          <p:cNvSpPr/>
          <p:nvPr/>
        </p:nvSpPr>
        <p:spPr>
          <a:xfrm>
            <a:off x="4016906" y="7378894"/>
            <a:ext cx="1590881" cy="159026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2" dirty="0"/>
          </a:p>
        </p:txBody>
      </p:sp>
      <p:sp>
        <p:nvSpPr>
          <p:cNvPr id="34" name="Oval 33">
            <a:extLst>
              <a:ext uri="{FF2B5EF4-FFF2-40B4-BE49-F238E27FC236}">
                <a16:creationId xmlns:a16="http://schemas.microsoft.com/office/drawing/2014/main" id="{0DB8694D-C5FF-4561-8CCF-8D073E5179B1}"/>
              </a:ext>
            </a:extLst>
          </p:cNvPr>
          <p:cNvSpPr/>
          <p:nvPr userDrawn="1"/>
        </p:nvSpPr>
        <p:spPr>
          <a:xfrm>
            <a:off x="18773717" y="7378894"/>
            <a:ext cx="1590881" cy="159026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2" dirty="0"/>
          </a:p>
        </p:txBody>
      </p:sp>
      <p:sp>
        <p:nvSpPr>
          <p:cNvPr id="35" name="Oval 34">
            <a:extLst>
              <a:ext uri="{FF2B5EF4-FFF2-40B4-BE49-F238E27FC236}">
                <a16:creationId xmlns:a16="http://schemas.microsoft.com/office/drawing/2014/main" id="{7C5A5B67-D80B-4B4D-B8DF-F73DCB11E72D}"/>
              </a:ext>
            </a:extLst>
          </p:cNvPr>
          <p:cNvSpPr/>
          <p:nvPr userDrawn="1"/>
        </p:nvSpPr>
        <p:spPr>
          <a:xfrm>
            <a:off x="22488335" y="7378894"/>
            <a:ext cx="1590881" cy="159026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2" dirty="0"/>
          </a:p>
        </p:txBody>
      </p:sp>
      <p:grpSp>
        <p:nvGrpSpPr>
          <p:cNvPr id="124" name="Group 123">
            <a:extLst>
              <a:ext uri="{FF2B5EF4-FFF2-40B4-BE49-F238E27FC236}">
                <a16:creationId xmlns:a16="http://schemas.microsoft.com/office/drawing/2014/main" id="{573C2D20-F522-46E5-9A5F-10773C6078F4}"/>
              </a:ext>
            </a:extLst>
          </p:cNvPr>
          <p:cNvGrpSpPr/>
          <p:nvPr userDrawn="1"/>
        </p:nvGrpSpPr>
        <p:grpSpPr>
          <a:xfrm>
            <a:off x="8051647" y="9997578"/>
            <a:ext cx="995100" cy="699168"/>
            <a:chOff x="8340054" y="2449652"/>
            <a:chExt cx="819143" cy="575614"/>
          </a:xfrm>
          <a:solidFill>
            <a:schemeClr val="bg1"/>
          </a:solidFill>
        </p:grpSpPr>
        <p:sp>
          <p:nvSpPr>
            <p:cNvPr id="125" name="Freeform: Shape 124">
              <a:extLst>
                <a:ext uri="{FF2B5EF4-FFF2-40B4-BE49-F238E27FC236}">
                  <a16:creationId xmlns:a16="http://schemas.microsoft.com/office/drawing/2014/main" id="{09D4128B-A2BA-455C-A62F-6A83C9277544}"/>
                </a:ext>
              </a:extLst>
            </p:cNvPr>
            <p:cNvSpPr/>
            <p:nvPr/>
          </p:nvSpPr>
          <p:spPr>
            <a:xfrm>
              <a:off x="8340054" y="2449652"/>
              <a:ext cx="819143" cy="575614"/>
            </a:xfrm>
            <a:custGeom>
              <a:avLst/>
              <a:gdLst>
                <a:gd name="connsiteX0" fmla="*/ 685203 w 819143"/>
                <a:gd name="connsiteY0" fmla="*/ 43171 h 575614"/>
                <a:gd name="connsiteX1" fmla="*/ 533920 w 819143"/>
                <a:gd name="connsiteY1" fmla="*/ 43171 h 575614"/>
                <a:gd name="connsiteX2" fmla="*/ 533920 w 819143"/>
                <a:gd name="connsiteY2" fmla="*/ 5535 h 575614"/>
                <a:gd name="connsiteX3" fmla="*/ 499235 w 819143"/>
                <a:gd name="connsiteY3" fmla="*/ 5535 h 575614"/>
                <a:gd name="connsiteX4" fmla="*/ 499235 w 819143"/>
                <a:gd name="connsiteY4" fmla="*/ 43171 h 575614"/>
                <a:gd name="connsiteX5" fmla="*/ 97781 w 819143"/>
                <a:gd name="connsiteY5" fmla="*/ 43171 h 575614"/>
                <a:gd name="connsiteX6" fmla="*/ 5535 w 819143"/>
                <a:gd name="connsiteY6" fmla="*/ 135417 h 575614"/>
                <a:gd name="connsiteX7" fmla="*/ 5535 w 819143"/>
                <a:gd name="connsiteY7" fmla="*/ 445363 h 575614"/>
                <a:gd name="connsiteX8" fmla="*/ 97781 w 819143"/>
                <a:gd name="connsiteY8" fmla="*/ 537609 h 575614"/>
                <a:gd name="connsiteX9" fmla="*/ 499235 w 819143"/>
                <a:gd name="connsiteY9" fmla="*/ 537609 h 575614"/>
                <a:gd name="connsiteX10" fmla="*/ 499235 w 819143"/>
                <a:gd name="connsiteY10" fmla="*/ 573769 h 575614"/>
                <a:gd name="connsiteX11" fmla="*/ 533920 w 819143"/>
                <a:gd name="connsiteY11" fmla="*/ 573769 h 575614"/>
                <a:gd name="connsiteX12" fmla="*/ 533920 w 819143"/>
                <a:gd name="connsiteY12" fmla="*/ 537609 h 575614"/>
                <a:gd name="connsiteX13" fmla="*/ 685203 w 819143"/>
                <a:gd name="connsiteY13" fmla="*/ 537609 h 575614"/>
                <a:gd name="connsiteX14" fmla="*/ 815823 w 819143"/>
                <a:gd name="connsiteY14" fmla="*/ 406989 h 575614"/>
                <a:gd name="connsiteX15" fmla="*/ 815823 w 819143"/>
                <a:gd name="connsiteY15" fmla="*/ 173791 h 575614"/>
                <a:gd name="connsiteX16" fmla="*/ 685203 w 819143"/>
                <a:gd name="connsiteY16" fmla="*/ 43171 h 575614"/>
                <a:gd name="connsiteX17" fmla="*/ 459384 w 819143"/>
                <a:gd name="connsiteY17" fmla="*/ 76380 h 575614"/>
                <a:gd name="connsiteX18" fmla="*/ 418058 w 819143"/>
                <a:gd name="connsiteY18" fmla="*/ 115492 h 575614"/>
                <a:gd name="connsiteX19" fmla="*/ 257182 w 819143"/>
                <a:gd name="connsiteY19" fmla="*/ 115492 h 575614"/>
                <a:gd name="connsiteX20" fmla="*/ 218070 w 819143"/>
                <a:gd name="connsiteY20" fmla="*/ 77117 h 575614"/>
                <a:gd name="connsiteX21" fmla="*/ 459384 w 819143"/>
                <a:gd name="connsiteY21" fmla="*/ 76380 h 575614"/>
                <a:gd name="connsiteX22" fmla="*/ 220284 w 819143"/>
                <a:gd name="connsiteY22" fmla="*/ 502924 h 575614"/>
                <a:gd name="connsiteX23" fmla="*/ 261610 w 819143"/>
                <a:gd name="connsiteY23" fmla="*/ 463812 h 575614"/>
                <a:gd name="connsiteX24" fmla="*/ 422486 w 819143"/>
                <a:gd name="connsiteY24" fmla="*/ 463812 h 575614"/>
                <a:gd name="connsiteX25" fmla="*/ 461599 w 819143"/>
                <a:gd name="connsiteY25" fmla="*/ 502186 h 575614"/>
                <a:gd name="connsiteX26" fmla="*/ 220284 w 819143"/>
                <a:gd name="connsiteY26" fmla="*/ 502924 h 575614"/>
                <a:gd name="connsiteX27" fmla="*/ 509566 w 819143"/>
                <a:gd name="connsiteY27" fmla="*/ 506614 h 575614"/>
                <a:gd name="connsiteX28" fmla="*/ 435032 w 819143"/>
                <a:gd name="connsiteY28" fmla="*/ 432817 h 575614"/>
                <a:gd name="connsiteX29" fmla="*/ 249064 w 819143"/>
                <a:gd name="connsiteY29" fmla="*/ 432817 h 575614"/>
                <a:gd name="connsiteX30" fmla="*/ 171577 w 819143"/>
                <a:gd name="connsiteY30" fmla="*/ 506614 h 575614"/>
                <a:gd name="connsiteX31" fmla="*/ 98519 w 819143"/>
                <a:gd name="connsiteY31" fmla="*/ 506614 h 575614"/>
                <a:gd name="connsiteX32" fmla="*/ 37268 w 819143"/>
                <a:gd name="connsiteY32" fmla="*/ 445363 h 575614"/>
                <a:gd name="connsiteX33" fmla="*/ 37268 w 819143"/>
                <a:gd name="connsiteY33" fmla="*/ 135417 h 575614"/>
                <a:gd name="connsiteX34" fmla="*/ 98519 w 819143"/>
                <a:gd name="connsiteY34" fmla="*/ 74166 h 575614"/>
                <a:gd name="connsiteX35" fmla="*/ 172316 w 819143"/>
                <a:gd name="connsiteY35" fmla="*/ 74166 h 575614"/>
                <a:gd name="connsiteX36" fmla="*/ 246113 w 819143"/>
                <a:gd name="connsiteY36" fmla="*/ 147224 h 575614"/>
                <a:gd name="connsiteX37" fmla="*/ 432080 w 819143"/>
                <a:gd name="connsiteY37" fmla="*/ 147224 h 575614"/>
                <a:gd name="connsiteX38" fmla="*/ 508829 w 819143"/>
                <a:gd name="connsiteY38" fmla="*/ 74166 h 575614"/>
                <a:gd name="connsiteX39" fmla="*/ 686678 w 819143"/>
                <a:gd name="connsiteY39" fmla="*/ 74166 h 575614"/>
                <a:gd name="connsiteX40" fmla="*/ 746454 w 819143"/>
                <a:gd name="connsiteY40" fmla="*/ 94829 h 575614"/>
                <a:gd name="connsiteX41" fmla="*/ 730956 w 819143"/>
                <a:gd name="connsiteY41" fmla="*/ 94829 h 575614"/>
                <a:gd name="connsiteX42" fmla="*/ 730956 w 819143"/>
                <a:gd name="connsiteY42" fmla="*/ 200358 h 575614"/>
                <a:gd name="connsiteX43" fmla="*/ 786304 w 819143"/>
                <a:gd name="connsiteY43" fmla="*/ 200358 h 575614"/>
                <a:gd name="connsiteX44" fmla="*/ 786304 w 819143"/>
                <a:gd name="connsiteY44" fmla="*/ 378946 h 575614"/>
                <a:gd name="connsiteX45" fmla="*/ 730956 w 819143"/>
                <a:gd name="connsiteY45" fmla="*/ 378946 h 575614"/>
                <a:gd name="connsiteX46" fmla="*/ 730956 w 819143"/>
                <a:gd name="connsiteY46" fmla="*/ 484475 h 575614"/>
                <a:gd name="connsiteX47" fmla="*/ 748668 w 819143"/>
                <a:gd name="connsiteY47" fmla="*/ 484475 h 575614"/>
                <a:gd name="connsiteX48" fmla="*/ 685941 w 819143"/>
                <a:gd name="connsiteY48" fmla="*/ 506614 h 575614"/>
                <a:gd name="connsiteX49" fmla="*/ 509566 w 819143"/>
                <a:gd name="connsiteY49" fmla="*/ 506614 h 57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19143" h="575614">
                  <a:moveTo>
                    <a:pt x="685203" y="43171"/>
                  </a:moveTo>
                  <a:lnTo>
                    <a:pt x="533920" y="43171"/>
                  </a:lnTo>
                  <a:lnTo>
                    <a:pt x="533920" y="5535"/>
                  </a:lnTo>
                  <a:lnTo>
                    <a:pt x="499235" y="5535"/>
                  </a:lnTo>
                  <a:lnTo>
                    <a:pt x="499235" y="43171"/>
                  </a:lnTo>
                  <a:lnTo>
                    <a:pt x="97781" y="43171"/>
                  </a:lnTo>
                  <a:cubicBezTo>
                    <a:pt x="46862" y="43171"/>
                    <a:pt x="5535" y="84497"/>
                    <a:pt x="5535" y="135417"/>
                  </a:cubicBezTo>
                  <a:lnTo>
                    <a:pt x="5535" y="445363"/>
                  </a:lnTo>
                  <a:cubicBezTo>
                    <a:pt x="5535" y="496283"/>
                    <a:pt x="46862" y="537609"/>
                    <a:pt x="97781" y="537609"/>
                  </a:cubicBezTo>
                  <a:lnTo>
                    <a:pt x="499235" y="537609"/>
                  </a:lnTo>
                  <a:lnTo>
                    <a:pt x="499235" y="573769"/>
                  </a:lnTo>
                  <a:lnTo>
                    <a:pt x="533920" y="573769"/>
                  </a:lnTo>
                  <a:lnTo>
                    <a:pt x="533920" y="537609"/>
                  </a:lnTo>
                  <a:lnTo>
                    <a:pt x="685203" y="537609"/>
                  </a:lnTo>
                  <a:cubicBezTo>
                    <a:pt x="757523" y="537609"/>
                    <a:pt x="815823" y="479309"/>
                    <a:pt x="815823" y="406989"/>
                  </a:cubicBezTo>
                  <a:lnTo>
                    <a:pt x="815823" y="173791"/>
                  </a:lnTo>
                  <a:cubicBezTo>
                    <a:pt x="815823" y="101470"/>
                    <a:pt x="757523" y="43171"/>
                    <a:pt x="685203" y="43171"/>
                  </a:cubicBezTo>
                  <a:close/>
                  <a:moveTo>
                    <a:pt x="459384" y="76380"/>
                  </a:moveTo>
                  <a:lnTo>
                    <a:pt x="418058" y="115492"/>
                  </a:lnTo>
                  <a:lnTo>
                    <a:pt x="257182" y="115492"/>
                  </a:lnTo>
                  <a:lnTo>
                    <a:pt x="218070" y="77117"/>
                  </a:lnTo>
                  <a:lnTo>
                    <a:pt x="459384" y="76380"/>
                  </a:lnTo>
                  <a:close/>
                  <a:moveTo>
                    <a:pt x="220284" y="502924"/>
                  </a:moveTo>
                  <a:lnTo>
                    <a:pt x="261610" y="463812"/>
                  </a:lnTo>
                  <a:lnTo>
                    <a:pt x="422486" y="463812"/>
                  </a:lnTo>
                  <a:lnTo>
                    <a:pt x="461599" y="502186"/>
                  </a:lnTo>
                  <a:lnTo>
                    <a:pt x="220284" y="502924"/>
                  </a:lnTo>
                  <a:close/>
                  <a:moveTo>
                    <a:pt x="509566" y="506614"/>
                  </a:moveTo>
                  <a:lnTo>
                    <a:pt x="435032" y="432817"/>
                  </a:lnTo>
                  <a:lnTo>
                    <a:pt x="249064" y="432817"/>
                  </a:lnTo>
                  <a:lnTo>
                    <a:pt x="171577" y="506614"/>
                  </a:lnTo>
                  <a:lnTo>
                    <a:pt x="98519" y="506614"/>
                  </a:lnTo>
                  <a:cubicBezTo>
                    <a:pt x="64572" y="506614"/>
                    <a:pt x="37268" y="479309"/>
                    <a:pt x="37268" y="445363"/>
                  </a:cubicBezTo>
                  <a:lnTo>
                    <a:pt x="37268" y="135417"/>
                  </a:lnTo>
                  <a:cubicBezTo>
                    <a:pt x="37268" y="101470"/>
                    <a:pt x="64572" y="74166"/>
                    <a:pt x="98519" y="74166"/>
                  </a:cubicBezTo>
                  <a:lnTo>
                    <a:pt x="172316" y="74166"/>
                  </a:lnTo>
                  <a:lnTo>
                    <a:pt x="246113" y="147224"/>
                  </a:lnTo>
                  <a:lnTo>
                    <a:pt x="432080" y="147224"/>
                  </a:lnTo>
                  <a:lnTo>
                    <a:pt x="508829" y="74166"/>
                  </a:lnTo>
                  <a:lnTo>
                    <a:pt x="686678" y="74166"/>
                  </a:lnTo>
                  <a:cubicBezTo>
                    <a:pt x="709555" y="74166"/>
                    <a:pt x="730219" y="81545"/>
                    <a:pt x="746454" y="94829"/>
                  </a:cubicBezTo>
                  <a:lnTo>
                    <a:pt x="730956" y="94829"/>
                  </a:lnTo>
                  <a:lnTo>
                    <a:pt x="730956" y="200358"/>
                  </a:lnTo>
                  <a:lnTo>
                    <a:pt x="786304" y="200358"/>
                  </a:lnTo>
                  <a:lnTo>
                    <a:pt x="786304" y="378946"/>
                  </a:lnTo>
                  <a:lnTo>
                    <a:pt x="730956" y="378946"/>
                  </a:lnTo>
                  <a:lnTo>
                    <a:pt x="730956" y="484475"/>
                  </a:lnTo>
                  <a:lnTo>
                    <a:pt x="748668" y="484475"/>
                  </a:lnTo>
                  <a:cubicBezTo>
                    <a:pt x="731694" y="498496"/>
                    <a:pt x="709555" y="506614"/>
                    <a:pt x="685941" y="506614"/>
                  </a:cubicBezTo>
                  <a:lnTo>
                    <a:pt x="509566" y="506614"/>
                  </a:lnTo>
                  <a:close/>
                </a:path>
              </a:pathLst>
            </a:custGeom>
            <a:grpFill/>
            <a:ln w="9525" cap="flat">
              <a:noFill/>
              <a:prstDash val="solid"/>
              <a:miter/>
            </a:ln>
          </p:spPr>
          <p:txBody>
            <a:bodyPr rtlCol="0" anchor="ctr"/>
            <a:lstStyle/>
            <a:p>
              <a:endParaRPr lang="en-US" sz="3600" dirty="0"/>
            </a:p>
          </p:txBody>
        </p:sp>
        <p:sp>
          <p:nvSpPr>
            <p:cNvPr id="126" name="Freeform: Shape 125">
              <a:extLst>
                <a:ext uri="{FF2B5EF4-FFF2-40B4-BE49-F238E27FC236}">
                  <a16:creationId xmlns:a16="http://schemas.microsoft.com/office/drawing/2014/main" id="{4C5D6C7E-0218-4A06-AE4B-ED84977F7C0C}"/>
                </a:ext>
              </a:extLst>
            </p:cNvPr>
            <p:cNvSpPr/>
            <p:nvPr/>
          </p:nvSpPr>
          <p:spPr>
            <a:xfrm>
              <a:off x="9067689" y="2659235"/>
              <a:ext cx="36898" cy="147593"/>
            </a:xfrm>
            <a:custGeom>
              <a:avLst/>
              <a:gdLst>
                <a:gd name="connsiteX0" fmla="*/ 5535 w 36898"/>
                <a:gd name="connsiteY0" fmla="*/ 5535 h 147593"/>
                <a:gd name="connsiteX1" fmla="*/ 36529 w 36898"/>
                <a:gd name="connsiteY1" fmla="*/ 5535 h 147593"/>
                <a:gd name="connsiteX2" fmla="*/ 36529 w 36898"/>
                <a:gd name="connsiteY2" fmla="*/ 147962 h 147593"/>
                <a:gd name="connsiteX3" fmla="*/ 5535 w 36898"/>
                <a:gd name="connsiteY3" fmla="*/ 147962 h 147593"/>
              </a:gdLst>
              <a:ahLst/>
              <a:cxnLst>
                <a:cxn ang="0">
                  <a:pos x="connsiteX0" y="connsiteY0"/>
                </a:cxn>
                <a:cxn ang="0">
                  <a:pos x="connsiteX1" y="connsiteY1"/>
                </a:cxn>
                <a:cxn ang="0">
                  <a:pos x="connsiteX2" y="connsiteY2"/>
                </a:cxn>
                <a:cxn ang="0">
                  <a:pos x="connsiteX3" y="connsiteY3"/>
                </a:cxn>
              </a:cxnLst>
              <a:rect l="l" t="t" r="r" b="b"/>
              <a:pathLst>
                <a:path w="36898" h="147593">
                  <a:moveTo>
                    <a:pt x="5535" y="5535"/>
                  </a:moveTo>
                  <a:lnTo>
                    <a:pt x="36529" y="5535"/>
                  </a:lnTo>
                  <a:lnTo>
                    <a:pt x="36529" y="147962"/>
                  </a:lnTo>
                  <a:lnTo>
                    <a:pt x="5535" y="147962"/>
                  </a:lnTo>
                  <a:close/>
                </a:path>
              </a:pathLst>
            </a:custGeom>
            <a:grpFill/>
            <a:ln w="9525" cap="flat">
              <a:noFill/>
              <a:prstDash val="solid"/>
              <a:miter/>
            </a:ln>
          </p:spPr>
          <p:txBody>
            <a:bodyPr rtlCol="0" anchor="ctr"/>
            <a:lstStyle/>
            <a:p>
              <a:endParaRPr lang="en-US" sz="3600" dirty="0"/>
            </a:p>
          </p:txBody>
        </p:sp>
        <p:sp>
          <p:nvSpPr>
            <p:cNvPr id="127" name="Freeform: Shape 126">
              <a:extLst>
                <a:ext uri="{FF2B5EF4-FFF2-40B4-BE49-F238E27FC236}">
                  <a16:creationId xmlns:a16="http://schemas.microsoft.com/office/drawing/2014/main" id="{3DFD51A6-AAEE-40B2-88C6-EF9138C55A1D}"/>
                </a:ext>
              </a:extLst>
            </p:cNvPr>
            <p:cNvSpPr/>
            <p:nvPr/>
          </p:nvSpPr>
          <p:spPr>
            <a:xfrm>
              <a:off x="8799070" y="2550753"/>
              <a:ext cx="147593" cy="376363"/>
            </a:xfrm>
            <a:custGeom>
              <a:avLst/>
              <a:gdLst>
                <a:gd name="connsiteX0" fmla="*/ 97781 w 147593"/>
                <a:gd name="connsiteY0" fmla="*/ 5535 h 376363"/>
                <a:gd name="connsiteX1" fmla="*/ 5535 w 147593"/>
                <a:gd name="connsiteY1" fmla="*/ 94829 h 376363"/>
                <a:gd name="connsiteX2" fmla="*/ 5535 w 147593"/>
                <a:gd name="connsiteY2" fmla="*/ 280796 h 376363"/>
                <a:gd name="connsiteX3" fmla="*/ 99256 w 147593"/>
                <a:gd name="connsiteY3" fmla="*/ 375256 h 376363"/>
                <a:gd name="connsiteX4" fmla="*/ 108850 w 147593"/>
                <a:gd name="connsiteY4" fmla="*/ 354593 h 376363"/>
                <a:gd name="connsiteX5" fmla="*/ 108112 w 147593"/>
                <a:gd name="connsiteY5" fmla="*/ 23246 h 376363"/>
                <a:gd name="connsiteX6" fmla="*/ 97781 w 147593"/>
                <a:gd name="connsiteY6" fmla="*/ 5535 h 376363"/>
                <a:gd name="connsiteX7" fmla="*/ 88924 w 147593"/>
                <a:gd name="connsiteY7" fmla="*/ 321385 h 376363"/>
                <a:gd name="connsiteX8" fmla="*/ 36529 w 147593"/>
                <a:gd name="connsiteY8" fmla="*/ 268251 h 376363"/>
                <a:gd name="connsiteX9" fmla="*/ 36529 w 147593"/>
                <a:gd name="connsiteY9" fmla="*/ 108112 h 376363"/>
                <a:gd name="connsiteX10" fmla="*/ 88924 w 147593"/>
                <a:gd name="connsiteY10" fmla="*/ 57930 h 376363"/>
                <a:gd name="connsiteX11" fmla="*/ 88924 w 147593"/>
                <a:gd name="connsiteY11" fmla="*/ 321385 h 37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593" h="376363">
                  <a:moveTo>
                    <a:pt x="97781" y="5535"/>
                  </a:moveTo>
                  <a:lnTo>
                    <a:pt x="5535" y="94829"/>
                  </a:lnTo>
                  <a:lnTo>
                    <a:pt x="5535" y="280796"/>
                  </a:lnTo>
                  <a:lnTo>
                    <a:pt x="99256" y="375256"/>
                  </a:lnTo>
                  <a:lnTo>
                    <a:pt x="108850" y="354593"/>
                  </a:lnTo>
                  <a:cubicBezTo>
                    <a:pt x="158294" y="246112"/>
                    <a:pt x="158294" y="122872"/>
                    <a:pt x="108112" y="23246"/>
                  </a:cubicBezTo>
                  <a:lnTo>
                    <a:pt x="97781" y="5535"/>
                  </a:lnTo>
                  <a:close/>
                  <a:moveTo>
                    <a:pt x="88924" y="321385"/>
                  </a:moveTo>
                  <a:lnTo>
                    <a:pt x="36529" y="268251"/>
                  </a:lnTo>
                  <a:lnTo>
                    <a:pt x="36529" y="108112"/>
                  </a:lnTo>
                  <a:lnTo>
                    <a:pt x="88924" y="57930"/>
                  </a:lnTo>
                  <a:cubicBezTo>
                    <a:pt x="122872" y="138369"/>
                    <a:pt x="122872" y="233567"/>
                    <a:pt x="88924" y="321385"/>
                  </a:cubicBezTo>
                  <a:close/>
                </a:path>
              </a:pathLst>
            </a:custGeom>
            <a:grpFill/>
            <a:ln w="9525" cap="flat">
              <a:noFill/>
              <a:prstDash val="solid"/>
              <a:miter/>
            </a:ln>
          </p:spPr>
          <p:txBody>
            <a:bodyPr rtlCol="0" anchor="ctr"/>
            <a:lstStyle/>
            <a:p>
              <a:endParaRPr lang="en-US" sz="3600" dirty="0"/>
            </a:p>
          </p:txBody>
        </p:sp>
        <p:sp>
          <p:nvSpPr>
            <p:cNvPr id="128" name="Freeform: Shape 127">
              <a:extLst>
                <a:ext uri="{FF2B5EF4-FFF2-40B4-BE49-F238E27FC236}">
                  <a16:creationId xmlns:a16="http://schemas.microsoft.com/office/drawing/2014/main" id="{FA153B77-3B65-49C2-A456-EF1213190A7F}"/>
                </a:ext>
              </a:extLst>
            </p:cNvPr>
            <p:cNvSpPr/>
            <p:nvPr/>
          </p:nvSpPr>
          <p:spPr>
            <a:xfrm>
              <a:off x="8424643" y="2545588"/>
              <a:ext cx="132834" cy="383743"/>
            </a:xfrm>
            <a:custGeom>
              <a:avLst/>
              <a:gdLst>
                <a:gd name="connsiteX0" fmla="*/ 28690 w 132834"/>
                <a:gd name="connsiteY0" fmla="*/ 31364 h 383742"/>
                <a:gd name="connsiteX1" fmla="*/ 29427 w 132834"/>
                <a:gd name="connsiteY1" fmla="*/ 358283 h 383742"/>
                <a:gd name="connsiteX2" fmla="*/ 36807 w 132834"/>
                <a:gd name="connsiteY2" fmla="*/ 383374 h 383742"/>
                <a:gd name="connsiteX3" fmla="*/ 129053 w 132834"/>
                <a:gd name="connsiteY3" fmla="*/ 289652 h 383742"/>
                <a:gd name="connsiteX4" fmla="*/ 129053 w 132834"/>
                <a:gd name="connsiteY4" fmla="*/ 103684 h 383742"/>
                <a:gd name="connsiteX5" fmla="*/ 36069 w 132834"/>
                <a:gd name="connsiteY5" fmla="*/ 5535 h 383742"/>
                <a:gd name="connsiteX6" fmla="*/ 28690 w 132834"/>
                <a:gd name="connsiteY6" fmla="*/ 31364 h 383742"/>
                <a:gd name="connsiteX7" fmla="*/ 50829 w 132834"/>
                <a:gd name="connsiteY7" fmla="*/ 66786 h 383742"/>
                <a:gd name="connsiteX8" fmla="*/ 98058 w 132834"/>
                <a:gd name="connsiteY8" fmla="*/ 116230 h 383742"/>
                <a:gd name="connsiteX9" fmla="*/ 98058 w 132834"/>
                <a:gd name="connsiteY9" fmla="*/ 277107 h 383742"/>
                <a:gd name="connsiteX10" fmla="*/ 52304 w 132834"/>
                <a:gd name="connsiteY10" fmla="*/ 323598 h 383742"/>
                <a:gd name="connsiteX11" fmla="*/ 50829 w 132834"/>
                <a:gd name="connsiteY11" fmla="*/ 66786 h 38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34" h="383742">
                  <a:moveTo>
                    <a:pt x="28690" y="31364"/>
                  </a:moveTo>
                  <a:cubicBezTo>
                    <a:pt x="-2305" y="130989"/>
                    <a:pt x="-2305" y="253492"/>
                    <a:pt x="29427" y="358283"/>
                  </a:cubicBezTo>
                  <a:lnTo>
                    <a:pt x="36807" y="383374"/>
                  </a:lnTo>
                  <a:lnTo>
                    <a:pt x="129053" y="289652"/>
                  </a:lnTo>
                  <a:lnTo>
                    <a:pt x="129053" y="103684"/>
                  </a:lnTo>
                  <a:lnTo>
                    <a:pt x="36069" y="5535"/>
                  </a:lnTo>
                  <a:lnTo>
                    <a:pt x="28690" y="31364"/>
                  </a:lnTo>
                  <a:close/>
                  <a:moveTo>
                    <a:pt x="50829" y="66786"/>
                  </a:moveTo>
                  <a:lnTo>
                    <a:pt x="98058" y="116230"/>
                  </a:lnTo>
                  <a:lnTo>
                    <a:pt x="98058" y="277107"/>
                  </a:lnTo>
                  <a:lnTo>
                    <a:pt x="52304" y="323598"/>
                  </a:lnTo>
                  <a:cubicBezTo>
                    <a:pt x="31641" y="240208"/>
                    <a:pt x="30903" y="147224"/>
                    <a:pt x="50829" y="66786"/>
                  </a:cubicBezTo>
                  <a:close/>
                </a:path>
              </a:pathLst>
            </a:custGeom>
            <a:grpFill/>
            <a:ln w="9525" cap="flat">
              <a:noFill/>
              <a:prstDash val="solid"/>
              <a:miter/>
            </a:ln>
          </p:spPr>
          <p:txBody>
            <a:bodyPr rtlCol="0" anchor="ctr"/>
            <a:lstStyle/>
            <a:p>
              <a:endParaRPr lang="en-US" sz="3600" dirty="0"/>
            </a:p>
          </p:txBody>
        </p:sp>
      </p:grpSp>
      <p:grpSp>
        <p:nvGrpSpPr>
          <p:cNvPr id="129" name="Group 128">
            <a:extLst>
              <a:ext uri="{FF2B5EF4-FFF2-40B4-BE49-F238E27FC236}">
                <a16:creationId xmlns:a16="http://schemas.microsoft.com/office/drawing/2014/main" id="{F8341A32-CFA7-4544-A551-9CC8E2729ECE}"/>
              </a:ext>
            </a:extLst>
          </p:cNvPr>
          <p:cNvGrpSpPr/>
          <p:nvPr userDrawn="1"/>
        </p:nvGrpSpPr>
        <p:grpSpPr>
          <a:xfrm>
            <a:off x="11667452" y="6360906"/>
            <a:ext cx="995100" cy="699168"/>
            <a:chOff x="8340054" y="2449652"/>
            <a:chExt cx="819143" cy="575614"/>
          </a:xfrm>
          <a:solidFill>
            <a:schemeClr val="bg1"/>
          </a:solidFill>
        </p:grpSpPr>
        <p:sp>
          <p:nvSpPr>
            <p:cNvPr id="130" name="Freeform: Shape 129">
              <a:extLst>
                <a:ext uri="{FF2B5EF4-FFF2-40B4-BE49-F238E27FC236}">
                  <a16:creationId xmlns:a16="http://schemas.microsoft.com/office/drawing/2014/main" id="{C5B82C1C-014F-4153-90BA-F7AF283F479F}"/>
                </a:ext>
              </a:extLst>
            </p:cNvPr>
            <p:cNvSpPr/>
            <p:nvPr/>
          </p:nvSpPr>
          <p:spPr>
            <a:xfrm>
              <a:off x="8340054" y="2449652"/>
              <a:ext cx="819143" cy="575614"/>
            </a:xfrm>
            <a:custGeom>
              <a:avLst/>
              <a:gdLst>
                <a:gd name="connsiteX0" fmla="*/ 685203 w 819143"/>
                <a:gd name="connsiteY0" fmla="*/ 43171 h 575614"/>
                <a:gd name="connsiteX1" fmla="*/ 533920 w 819143"/>
                <a:gd name="connsiteY1" fmla="*/ 43171 h 575614"/>
                <a:gd name="connsiteX2" fmla="*/ 533920 w 819143"/>
                <a:gd name="connsiteY2" fmla="*/ 5535 h 575614"/>
                <a:gd name="connsiteX3" fmla="*/ 499235 w 819143"/>
                <a:gd name="connsiteY3" fmla="*/ 5535 h 575614"/>
                <a:gd name="connsiteX4" fmla="*/ 499235 w 819143"/>
                <a:gd name="connsiteY4" fmla="*/ 43171 h 575614"/>
                <a:gd name="connsiteX5" fmla="*/ 97781 w 819143"/>
                <a:gd name="connsiteY5" fmla="*/ 43171 h 575614"/>
                <a:gd name="connsiteX6" fmla="*/ 5535 w 819143"/>
                <a:gd name="connsiteY6" fmla="*/ 135417 h 575614"/>
                <a:gd name="connsiteX7" fmla="*/ 5535 w 819143"/>
                <a:gd name="connsiteY7" fmla="*/ 445363 h 575614"/>
                <a:gd name="connsiteX8" fmla="*/ 97781 w 819143"/>
                <a:gd name="connsiteY8" fmla="*/ 537609 h 575614"/>
                <a:gd name="connsiteX9" fmla="*/ 499235 w 819143"/>
                <a:gd name="connsiteY9" fmla="*/ 537609 h 575614"/>
                <a:gd name="connsiteX10" fmla="*/ 499235 w 819143"/>
                <a:gd name="connsiteY10" fmla="*/ 573769 h 575614"/>
                <a:gd name="connsiteX11" fmla="*/ 533920 w 819143"/>
                <a:gd name="connsiteY11" fmla="*/ 573769 h 575614"/>
                <a:gd name="connsiteX12" fmla="*/ 533920 w 819143"/>
                <a:gd name="connsiteY12" fmla="*/ 537609 h 575614"/>
                <a:gd name="connsiteX13" fmla="*/ 685203 w 819143"/>
                <a:gd name="connsiteY13" fmla="*/ 537609 h 575614"/>
                <a:gd name="connsiteX14" fmla="*/ 815823 w 819143"/>
                <a:gd name="connsiteY14" fmla="*/ 406989 h 575614"/>
                <a:gd name="connsiteX15" fmla="*/ 815823 w 819143"/>
                <a:gd name="connsiteY15" fmla="*/ 173791 h 575614"/>
                <a:gd name="connsiteX16" fmla="*/ 685203 w 819143"/>
                <a:gd name="connsiteY16" fmla="*/ 43171 h 575614"/>
                <a:gd name="connsiteX17" fmla="*/ 459384 w 819143"/>
                <a:gd name="connsiteY17" fmla="*/ 76380 h 575614"/>
                <a:gd name="connsiteX18" fmla="*/ 418058 w 819143"/>
                <a:gd name="connsiteY18" fmla="*/ 115492 h 575614"/>
                <a:gd name="connsiteX19" fmla="*/ 257182 w 819143"/>
                <a:gd name="connsiteY19" fmla="*/ 115492 h 575614"/>
                <a:gd name="connsiteX20" fmla="*/ 218070 w 819143"/>
                <a:gd name="connsiteY20" fmla="*/ 77117 h 575614"/>
                <a:gd name="connsiteX21" fmla="*/ 459384 w 819143"/>
                <a:gd name="connsiteY21" fmla="*/ 76380 h 575614"/>
                <a:gd name="connsiteX22" fmla="*/ 220284 w 819143"/>
                <a:gd name="connsiteY22" fmla="*/ 502924 h 575614"/>
                <a:gd name="connsiteX23" fmla="*/ 261610 w 819143"/>
                <a:gd name="connsiteY23" fmla="*/ 463812 h 575614"/>
                <a:gd name="connsiteX24" fmla="*/ 422486 w 819143"/>
                <a:gd name="connsiteY24" fmla="*/ 463812 h 575614"/>
                <a:gd name="connsiteX25" fmla="*/ 461599 w 819143"/>
                <a:gd name="connsiteY25" fmla="*/ 502186 h 575614"/>
                <a:gd name="connsiteX26" fmla="*/ 220284 w 819143"/>
                <a:gd name="connsiteY26" fmla="*/ 502924 h 575614"/>
                <a:gd name="connsiteX27" fmla="*/ 509566 w 819143"/>
                <a:gd name="connsiteY27" fmla="*/ 506614 h 575614"/>
                <a:gd name="connsiteX28" fmla="*/ 435032 w 819143"/>
                <a:gd name="connsiteY28" fmla="*/ 432817 h 575614"/>
                <a:gd name="connsiteX29" fmla="*/ 249064 w 819143"/>
                <a:gd name="connsiteY29" fmla="*/ 432817 h 575614"/>
                <a:gd name="connsiteX30" fmla="*/ 171577 w 819143"/>
                <a:gd name="connsiteY30" fmla="*/ 506614 h 575614"/>
                <a:gd name="connsiteX31" fmla="*/ 98519 w 819143"/>
                <a:gd name="connsiteY31" fmla="*/ 506614 h 575614"/>
                <a:gd name="connsiteX32" fmla="*/ 37268 w 819143"/>
                <a:gd name="connsiteY32" fmla="*/ 445363 h 575614"/>
                <a:gd name="connsiteX33" fmla="*/ 37268 w 819143"/>
                <a:gd name="connsiteY33" fmla="*/ 135417 h 575614"/>
                <a:gd name="connsiteX34" fmla="*/ 98519 w 819143"/>
                <a:gd name="connsiteY34" fmla="*/ 74166 h 575614"/>
                <a:gd name="connsiteX35" fmla="*/ 172316 w 819143"/>
                <a:gd name="connsiteY35" fmla="*/ 74166 h 575614"/>
                <a:gd name="connsiteX36" fmla="*/ 246113 w 819143"/>
                <a:gd name="connsiteY36" fmla="*/ 147224 h 575614"/>
                <a:gd name="connsiteX37" fmla="*/ 432080 w 819143"/>
                <a:gd name="connsiteY37" fmla="*/ 147224 h 575614"/>
                <a:gd name="connsiteX38" fmla="*/ 508829 w 819143"/>
                <a:gd name="connsiteY38" fmla="*/ 74166 h 575614"/>
                <a:gd name="connsiteX39" fmla="*/ 686678 w 819143"/>
                <a:gd name="connsiteY39" fmla="*/ 74166 h 575614"/>
                <a:gd name="connsiteX40" fmla="*/ 746454 w 819143"/>
                <a:gd name="connsiteY40" fmla="*/ 94829 h 575614"/>
                <a:gd name="connsiteX41" fmla="*/ 730956 w 819143"/>
                <a:gd name="connsiteY41" fmla="*/ 94829 h 575614"/>
                <a:gd name="connsiteX42" fmla="*/ 730956 w 819143"/>
                <a:gd name="connsiteY42" fmla="*/ 200358 h 575614"/>
                <a:gd name="connsiteX43" fmla="*/ 786304 w 819143"/>
                <a:gd name="connsiteY43" fmla="*/ 200358 h 575614"/>
                <a:gd name="connsiteX44" fmla="*/ 786304 w 819143"/>
                <a:gd name="connsiteY44" fmla="*/ 378946 h 575614"/>
                <a:gd name="connsiteX45" fmla="*/ 730956 w 819143"/>
                <a:gd name="connsiteY45" fmla="*/ 378946 h 575614"/>
                <a:gd name="connsiteX46" fmla="*/ 730956 w 819143"/>
                <a:gd name="connsiteY46" fmla="*/ 484475 h 575614"/>
                <a:gd name="connsiteX47" fmla="*/ 748668 w 819143"/>
                <a:gd name="connsiteY47" fmla="*/ 484475 h 575614"/>
                <a:gd name="connsiteX48" fmla="*/ 685941 w 819143"/>
                <a:gd name="connsiteY48" fmla="*/ 506614 h 575614"/>
                <a:gd name="connsiteX49" fmla="*/ 509566 w 819143"/>
                <a:gd name="connsiteY49" fmla="*/ 506614 h 57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19143" h="575614">
                  <a:moveTo>
                    <a:pt x="685203" y="43171"/>
                  </a:moveTo>
                  <a:lnTo>
                    <a:pt x="533920" y="43171"/>
                  </a:lnTo>
                  <a:lnTo>
                    <a:pt x="533920" y="5535"/>
                  </a:lnTo>
                  <a:lnTo>
                    <a:pt x="499235" y="5535"/>
                  </a:lnTo>
                  <a:lnTo>
                    <a:pt x="499235" y="43171"/>
                  </a:lnTo>
                  <a:lnTo>
                    <a:pt x="97781" y="43171"/>
                  </a:lnTo>
                  <a:cubicBezTo>
                    <a:pt x="46862" y="43171"/>
                    <a:pt x="5535" y="84497"/>
                    <a:pt x="5535" y="135417"/>
                  </a:cubicBezTo>
                  <a:lnTo>
                    <a:pt x="5535" y="445363"/>
                  </a:lnTo>
                  <a:cubicBezTo>
                    <a:pt x="5535" y="496283"/>
                    <a:pt x="46862" y="537609"/>
                    <a:pt x="97781" y="537609"/>
                  </a:cubicBezTo>
                  <a:lnTo>
                    <a:pt x="499235" y="537609"/>
                  </a:lnTo>
                  <a:lnTo>
                    <a:pt x="499235" y="573769"/>
                  </a:lnTo>
                  <a:lnTo>
                    <a:pt x="533920" y="573769"/>
                  </a:lnTo>
                  <a:lnTo>
                    <a:pt x="533920" y="537609"/>
                  </a:lnTo>
                  <a:lnTo>
                    <a:pt x="685203" y="537609"/>
                  </a:lnTo>
                  <a:cubicBezTo>
                    <a:pt x="757523" y="537609"/>
                    <a:pt x="815823" y="479309"/>
                    <a:pt x="815823" y="406989"/>
                  </a:cubicBezTo>
                  <a:lnTo>
                    <a:pt x="815823" y="173791"/>
                  </a:lnTo>
                  <a:cubicBezTo>
                    <a:pt x="815823" y="101470"/>
                    <a:pt x="757523" y="43171"/>
                    <a:pt x="685203" y="43171"/>
                  </a:cubicBezTo>
                  <a:close/>
                  <a:moveTo>
                    <a:pt x="459384" y="76380"/>
                  </a:moveTo>
                  <a:lnTo>
                    <a:pt x="418058" y="115492"/>
                  </a:lnTo>
                  <a:lnTo>
                    <a:pt x="257182" y="115492"/>
                  </a:lnTo>
                  <a:lnTo>
                    <a:pt x="218070" y="77117"/>
                  </a:lnTo>
                  <a:lnTo>
                    <a:pt x="459384" y="76380"/>
                  </a:lnTo>
                  <a:close/>
                  <a:moveTo>
                    <a:pt x="220284" y="502924"/>
                  </a:moveTo>
                  <a:lnTo>
                    <a:pt x="261610" y="463812"/>
                  </a:lnTo>
                  <a:lnTo>
                    <a:pt x="422486" y="463812"/>
                  </a:lnTo>
                  <a:lnTo>
                    <a:pt x="461599" y="502186"/>
                  </a:lnTo>
                  <a:lnTo>
                    <a:pt x="220284" y="502924"/>
                  </a:lnTo>
                  <a:close/>
                  <a:moveTo>
                    <a:pt x="509566" y="506614"/>
                  </a:moveTo>
                  <a:lnTo>
                    <a:pt x="435032" y="432817"/>
                  </a:lnTo>
                  <a:lnTo>
                    <a:pt x="249064" y="432817"/>
                  </a:lnTo>
                  <a:lnTo>
                    <a:pt x="171577" y="506614"/>
                  </a:lnTo>
                  <a:lnTo>
                    <a:pt x="98519" y="506614"/>
                  </a:lnTo>
                  <a:cubicBezTo>
                    <a:pt x="64572" y="506614"/>
                    <a:pt x="37268" y="479309"/>
                    <a:pt x="37268" y="445363"/>
                  </a:cubicBezTo>
                  <a:lnTo>
                    <a:pt x="37268" y="135417"/>
                  </a:lnTo>
                  <a:cubicBezTo>
                    <a:pt x="37268" y="101470"/>
                    <a:pt x="64572" y="74166"/>
                    <a:pt x="98519" y="74166"/>
                  </a:cubicBezTo>
                  <a:lnTo>
                    <a:pt x="172316" y="74166"/>
                  </a:lnTo>
                  <a:lnTo>
                    <a:pt x="246113" y="147224"/>
                  </a:lnTo>
                  <a:lnTo>
                    <a:pt x="432080" y="147224"/>
                  </a:lnTo>
                  <a:lnTo>
                    <a:pt x="508829" y="74166"/>
                  </a:lnTo>
                  <a:lnTo>
                    <a:pt x="686678" y="74166"/>
                  </a:lnTo>
                  <a:cubicBezTo>
                    <a:pt x="709555" y="74166"/>
                    <a:pt x="730219" y="81545"/>
                    <a:pt x="746454" y="94829"/>
                  </a:cubicBezTo>
                  <a:lnTo>
                    <a:pt x="730956" y="94829"/>
                  </a:lnTo>
                  <a:lnTo>
                    <a:pt x="730956" y="200358"/>
                  </a:lnTo>
                  <a:lnTo>
                    <a:pt x="786304" y="200358"/>
                  </a:lnTo>
                  <a:lnTo>
                    <a:pt x="786304" y="378946"/>
                  </a:lnTo>
                  <a:lnTo>
                    <a:pt x="730956" y="378946"/>
                  </a:lnTo>
                  <a:lnTo>
                    <a:pt x="730956" y="484475"/>
                  </a:lnTo>
                  <a:lnTo>
                    <a:pt x="748668" y="484475"/>
                  </a:lnTo>
                  <a:cubicBezTo>
                    <a:pt x="731694" y="498496"/>
                    <a:pt x="709555" y="506614"/>
                    <a:pt x="685941" y="506614"/>
                  </a:cubicBezTo>
                  <a:lnTo>
                    <a:pt x="509566" y="506614"/>
                  </a:lnTo>
                  <a:close/>
                </a:path>
              </a:pathLst>
            </a:custGeom>
            <a:grpFill/>
            <a:ln w="9525" cap="flat">
              <a:noFill/>
              <a:prstDash val="solid"/>
              <a:miter/>
            </a:ln>
          </p:spPr>
          <p:txBody>
            <a:bodyPr rtlCol="0" anchor="ctr"/>
            <a:lstStyle/>
            <a:p>
              <a:endParaRPr lang="en-US" sz="3600" dirty="0"/>
            </a:p>
          </p:txBody>
        </p:sp>
        <p:sp>
          <p:nvSpPr>
            <p:cNvPr id="131" name="Freeform: Shape 130">
              <a:extLst>
                <a:ext uri="{FF2B5EF4-FFF2-40B4-BE49-F238E27FC236}">
                  <a16:creationId xmlns:a16="http://schemas.microsoft.com/office/drawing/2014/main" id="{5FF83976-2B9E-490E-899A-C8F87288DC8A}"/>
                </a:ext>
              </a:extLst>
            </p:cNvPr>
            <p:cNvSpPr/>
            <p:nvPr/>
          </p:nvSpPr>
          <p:spPr>
            <a:xfrm>
              <a:off x="9067689" y="2659235"/>
              <a:ext cx="36898" cy="147593"/>
            </a:xfrm>
            <a:custGeom>
              <a:avLst/>
              <a:gdLst>
                <a:gd name="connsiteX0" fmla="*/ 5535 w 36898"/>
                <a:gd name="connsiteY0" fmla="*/ 5535 h 147593"/>
                <a:gd name="connsiteX1" fmla="*/ 36529 w 36898"/>
                <a:gd name="connsiteY1" fmla="*/ 5535 h 147593"/>
                <a:gd name="connsiteX2" fmla="*/ 36529 w 36898"/>
                <a:gd name="connsiteY2" fmla="*/ 147962 h 147593"/>
                <a:gd name="connsiteX3" fmla="*/ 5535 w 36898"/>
                <a:gd name="connsiteY3" fmla="*/ 147962 h 147593"/>
              </a:gdLst>
              <a:ahLst/>
              <a:cxnLst>
                <a:cxn ang="0">
                  <a:pos x="connsiteX0" y="connsiteY0"/>
                </a:cxn>
                <a:cxn ang="0">
                  <a:pos x="connsiteX1" y="connsiteY1"/>
                </a:cxn>
                <a:cxn ang="0">
                  <a:pos x="connsiteX2" y="connsiteY2"/>
                </a:cxn>
                <a:cxn ang="0">
                  <a:pos x="connsiteX3" y="connsiteY3"/>
                </a:cxn>
              </a:cxnLst>
              <a:rect l="l" t="t" r="r" b="b"/>
              <a:pathLst>
                <a:path w="36898" h="147593">
                  <a:moveTo>
                    <a:pt x="5535" y="5535"/>
                  </a:moveTo>
                  <a:lnTo>
                    <a:pt x="36529" y="5535"/>
                  </a:lnTo>
                  <a:lnTo>
                    <a:pt x="36529" y="147962"/>
                  </a:lnTo>
                  <a:lnTo>
                    <a:pt x="5535" y="147962"/>
                  </a:lnTo>
                  <a:close/>
                </a:path>
              </a:pathLst>
            </a:custGeom>
            <a:grpFill/>
            <a:ln w="9525" cap="flat">
              <a:noFill/>
              <a:prstDash val="solid"/>
              <a:miter/>
            </a:ln>
          </p:spPr>
          <p:txBody>
            <a:bodyPr rtlCol="0" anchor="ctr"/>
            <a:lstStyle/>
            <a:p>
              <a:endParaRPr lang="en-US" sz="3600" dirty="0"/>
            </a:p>
          </p:txBody>
        </p:sp>
        <p:sp>
          <p:nvSpPr>
            <p:cNvPr id="132" name="Freeform: Shape 131">
              <a:extLst>
                <a:ext uri="{FF2B5EF4-FFF2-40B4-BE49-F238E27FC236}">
                  <a16:creationId xmlns:a16="http://schemas.microsoft.com/office/drawing/2014/main" id="{67199B39-2F76-42DD-B848-5D0458B960D7}"/>
                </a:ext>
              </a:extLst>
            </p:cNvPr>
            <p:cNvSpPr/>
            <p:nvPr/>
          </p:nvSpPr>
          <p:spPr>
            <a:xfrm>
              <a:off x="8799070" y="2550753"/>
              <a:ext cx="147593" cy="376363"/>
            </a:xfrm>
            <a:custGeom>
              <a:avLst/>
              <a:gdLst>
                <a:gd name="connsiteX0" fmla="*/ 97781 w 147593"/>
                <a:gd name="connsiteY0" fmla="*/ 5535 h 376363"/>
                <a:gd name="connsiteX1" fmla="*/ 5535 w 147593"/>
                <a:gd name="connsiteY1" fmla="*/ 94829 h 376363"/>
                <a:gd name="connsiteX2" fmla="*/ 5535 w 147593"/>
                <a:gd name="connsiteY2" fmla="*/ 280796 h 376363"/>
                <a:gd name="connsiteX3" fmla="*/ 99256 w 147593"/>
                <a:gd name="connsiteY3" fmla="*/ 375256 h 376363"/>
                <a:gd name="connsiteX4" fmla="*/ 108850 w 147593"/>
                <a:gd name="connsiteY4" fmla="*/ 354593 h 376363"/>
                <a:gd name="connsiteX5" fmla="*/ 108112 w 147593"/>
                <a:gd name="connsiteY5" fmla="*/ 23246 h 376363"/>
                <a:gd name="connsiteX6" fmla="*/ 97781 w 147593"/>
                <a:gd name="connsiteY6" fmla="*/ 5535 h 376363"/>
                <a:gd name="connsiteX7" fmla="*/ 88924 w 147593"/>
                <a:gd name="connsiteY7" fmla="*/ 321385 h 376363"/>
                <a:gd name="connsiteX8" fmla="*/ 36529 w 147593"/>
                <a:gd name="connsiteY8" fmla="*/ 268251 h 376363"/>
                <a:gd name="connsiteX9" fmla="*/ 36529 w 147593"/>
                <a:gd name="connsiteY9" fmla="*/ 108112 h 376363"/>
                <a:gd name="connsiteX10" fmla="*/ 88924 w 147593"/>
                <a:gd name="connsiteY10" fmla="*/ 57930 h 376363"/>
                <a:gd name="connsiteX11" fmla="*/ 88924 w 147593"/>
                <a:gd name="connsiteY11" fmla="*/ 321385 h 37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593" h="376363">
                  <a:moveTo>
                    <a:pt x="97781" y="5535"/>
                  </a:moveTo>
                  <a:lnTo>
                    <a:pt x="5535" y="94829"/>
                  </a:lnTo>
                  <a:lnTo>
                    <a:pt x="5535" y="280796"/>
                  </a:lnTo>
                  <a:lnTo>
                    <a:pt x="99256" y="375256"/>
                  </a:lnTo>
                  <a:lnTo>
                    <a:pt x="108850" y="354593"/>
                  </a:lnTo>
                  <a:cubicBezTo>
                    <a:pt x="158294" y="246112"/>
                    <a:pt x="158294" y="122872"/>
                    <a:pt x="108112" y="23246"/>
                  </a:cubicBezTo>
                  <a:lnTo>
                    <a:pt x="97781" y="5535"/>
                  </a:lnTo>
                  <a:close/>
                  <a:moveTo>
                    <a:pt x="88924" y="321385"/>
                  </a:moveTo>
                  <a:lnTo>
                    <a:pt x="36529" y="268251"/>
                  </a:lnTo>
                  <a:lnTo>
                    <a:pt x="36529" y="108112"/>
                  </a:lnTo>
                  <a:lnTo>
                    <a:pt x="88924" y="57930"/>
                  </a:lnTo>
                  <a:cubicBezTo>
                    <a:pt x="122872" y="138369"/>
                    <a:pt x="122872" y="233567"/>
                    <a:pt x="88924" y="321385"/>
                  </a:cubicBezTo>
                  <a:close/>
                </a:path>
              </a:pathLst>
            </a:custGeom>
            <a:grpFill/>
            <a:ln w="9525" cap="flat">
              <a:noFill/>
              <a:prstDash val="solid"/>
              <a:miter/>
            </a:ln>
          </p:spPr>
          <p:txBody>
            <a:bodyPr rtlCol="0" anchor="ctr"/>
            <a:lstStyle/>
            <a:p>
              <a:endParaRPr lang="en-US" sz="3600" dirty="0"/>
            </a:p>
          </p:txBody>
        </p:sp>
        <p:sp>
          <p:nvSpPr>
            <p:cNvPr id="133" name="Freeform: Shape 132">
              <a:extLst>
                <a:ext uri="{FF2B5EF4-FFF2-40B4-BE49-F238E27FC236}">
                  <a16:creationId xmlns:a16="http://schemas.microsoft.com/office/drawing/2014/main" id="{2A44131B-3995-48F9-AC9C-49CADCF14A3A}"/>
                </a:ext>
              </a:extLst>
            </p:cNvPr>
            <p:cNvSpPr/>
            <p:nvPr/>
          </p:nvSpPr>
          <p:spPr>
            <a:xfrm>
              <a:off x="8424643" y="2545588"/>
              <a:ext cx="132834" cy="383743"/>
            </a:xfrm>
            <a:custGeom>
              <a:avLst/>
              <a:gdLst>
                <a:gd name="connsiteX0" fmla="*/ 28690 w 132834"/>
                <a:gd name="connsiteY0" fmla="*/ 31364 h 383742"/>
                <a:gd name="connsiteX1" fmla="*/ 29427 w 132834"/>
                <a:gd name="connsiteY1" fmla="*/ 358283 h 383742"/>
                <a:gd name="connsiteX2" fmla="*/ 36807 w 132834"/>
                <a:gd name="connsiteY2" fmla="*/ 383374 h 383742"/>
                <a:gd name="connsiteX3" fmla="*/ 129053 w 132834"/>
                <a:gd name="connsiteY3" fmla="*/ 289652 h 383742"/>
                <a:gd name="connsiteX4" fmla="*/ 129053 w 132834"/>
                <a:gd name="connsiteY4" fmla="*/ 103684 h 383742"/>
                <a:gd name="connsiteX5" fmla="*/ 36069 w 132834"/>
                <a:gd name="connsiteY5" fmla="*/ 5535 h 383742"/>
                <a:gd name="connsiteX6" fmla="*/ 28690 w 132834"/>
                <a:gd name="connsiteY6" fmla="*/ 31364 h 383742"/>
                <a:gd name="connsiteX7" fmla="*/ 50829 w 132834"/>
                <a:gd name="connsiteY7" fmla="*/ 66786 h 383742"/>
                <a:gd name="connsiteX8" fmla="*/ 98058 w 132834"/>
                <a:gd name="connsiteY8" fmla="*/ 116230 h 383742"/>
                <a:gd name="connsiteX9" fmla="*/ 98058 w 132834"/>
                <a:gd name="connsiteY9" fmla="*/ 277107 h 383742"/>
                <a:gd name="connsiteX10" fmla="*/ 52304 w 132834"/>
                <a:gd name="connsiteY10" fmla="*/ 323598 h 383742"/>
                <a:gd name="connsiteX11" fmla="*/ 50829 w 132834"/>
                <a:gd name="connsiteY11" fmla="*/ 66786 h 38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34" h="383742">
                  <a:moveTo>
                    <a:pt x="28690" y="31364"/>
                  </a:moveTo>
                  <a:cubicBezTo>
                    <a:pt x="-2305" y="130989"/>
                    <a:pt x="-2305" y="253492"/>
                    <a:pt x="29427" y="358283"/>
                  </a:cubicBezTo>
                  <a:lnTo>
                    <a:pt x="36807" y="383374"/>
                  </a:lnTo>
                  <a:lnTo>
                    <a:pt x="129053" y="289652"/>
                  </a:lnTo>
                  <a:lnTo>
                    <a:pt x="129053" y="103684"/>
                  </a:lnTo>
                  <a:lnTo>
                    <a:pt x="36069" y="5535"/>
                  </a:lnTo>
                  <a:lnTo>
                    <a:pt x="28690" y="31364"/>
                  </a:lnTo>
                  <a:close/>
                  <a:moveTo>
                    <a:pt x="50829" y="66786"/>
                  </a:moveTo>
                  <a:lnTo>
                    <a:pt x="98058" y="116230"/>
                  </a:lnTo>
                  <a:lnTo>
                    <a:pt x="98058" y="277107"/>
                  </a:lnTo>
                  <a:lnTo>
                    <a:pt x="52304" y="323598"/>
                  </a:lnTo>
                  <a:cubicBezTo>
                    <a:pt x="31641" y="240208"/>
                    <a:pt x="30903" y="147224"/>
                    <a:pt x="50829" y="66786"/>
                  </a:cubicBezTo>
                  <a:close/>
                </a:path>
              </a:pathLst>
            </a:custGeom>
            <a:grpFill/>
            <a:ln w="9525" cap="flat">
              <a:noFill/>
              <a:prstDash val="solid"/>
              <a:miter/>
            </a:ln>
          </p:spPr>
          <p:txBody>
            <a:bodyPr rtlCol="0" anchor="ctr"/>
            <a:lstStyle/>
            <a:p>
              <a:endParaRPr lang="en-US" sz="3600" dirty="0"/>
            </a:p>
          </p:txBody>
        </p:sp>
      </p:grpSp>
      <p:grpSp>
        <p:nvGrpSpPr>
          <p:cNvPr id="134" name="Group 133">
            <a:extLst>
              <a:ext uri="{FF2B5EF4-FFF2-40B4-BE49-F238E27FC236}">
                <a16:creationId xmlns:a16="http://schemas.microsoft.com/office/drawing/2014/main" id="{31F18E26-1F96-4ADE-8203-50B5C784AE1B}"/>
              </a:ext>
            </a:extLst>
          </p:cNvPr>
          <p:cNvGrpSpPr/>
          <p:nvPr userDrawn="1"/>
        </p:nvGrpSpPr>
        <p:grpSpPr>
          <a:xfrm>
            <a:off x="15469843" y="9987946"/>
            <a:ext cx="995100" cy="699168"/>
            <a:chOff x="8340054" y="2449652"/>
            <a:chExt cx="819143" cy="575614"/>
          </a:xfrm>
          <a:solidFill>
            <a:schemeClr val="bg1"/>
          </a:solidFill>
        </p:grpSpPr>
        <p:sp>
          <p:nvSpPr>
            <p:cNvPr id="135" name="Freeform: Shape 134">
              <a:extLst>
                <a:ext uri="{FF2B5EF4-FFF2-40B4-BE49-F238E27FC236}">
                  <a16:creationId xmlns:a16="http://schemas.microsoft.com/office/drawing/2014/main" id="{9928412D-C5CB-4ECA-94CE-C1485AC9ECB4}"/>
                </a:ext>
              </a:extLst>
            </p:cNvPr>
            <p:cNvSpPr/>
            <p:nvPr/>
          </p:nvSpPr>
          <p:spPr>
            <a:xfrm>
              <a:off x="8340054" y="2449652"/>
              <a:ext cx="819143" cy="575614"/>
            </a:xfrm>
            <a:custGeom>
              <a:avLst/>
              <a:gdLst>
                <a:gd name="connsiteX0" fmla="*/ 685203 w 819143"/>
                <a:gd name="connsiteY0" fmla="*/ 43171 h 575614"/>
                <a:gd name="connsiteX1" fmla="*/ 533920 w 819143"/>
                <a:gd name="connsiteY1" fmla="*/ 43171 h 575614"/>
                <a:gd name="connsiteX2" fmla="*/ 533920 w 819143"/>
                <a:gd name="connsiteY2" fmla="*/ 5535 h 575614"/>
                <a:gd name="connsiteX3" fmla="*/ 499235 w 819143"/>
                <a:gd name="connsiteY3" fmla="*/ 5535 h 575614"/>
                <a:gd name="connsiteX4" fmla="*/ 499235 w 819143"/>
                <a:gd name="connsiteY4" fmla="*/ 43171 h 575614"/>
                <a:gd name="connsiteX5" fmla="*/ 97781 w 819143"/>
                <a:gd name="connsiteY5" fmla="*/ 43171 h 575614"/>
                <a:gd name="connsiteX6" fmla="*/ 5535 w 819143"/>
                <a:gd name="connsiteY6" fmla="*/ 135417 h 575614"/>
                <a:gd name="connsiteX7" fmla="*/ 5535 w 819143"/>
                <a:gd name="connsiteY7" fmla="*/ 445363 h 575614"/>
                <a:gd name="connsiteX8" fmla="*/ 97781 w 819143"/>
                <a:gd name="connsiteY8" fmla="*/ 537609 h 575614"/>
                <a:gd name="connsiteX9" fmla="*/ 499235 w 819143"/>
                <a:gd name="connsiteY9" fmla="*/ 537609 h 575614"/>
                <a:gd name="connsiteX10" fmla="*/ 499235 w 819143"/>
                <a:gd name="connsiteY10" fmla="*/ 573769 h 575614"/>
                <a:gd name="connsiteX11" fmla="*/ 533920 w 819143"/>
                <a:gd name="connsiteY11" fmla="*/ 573769 h 575614"/>
                <a:gd name="connsiteX12" fmla="*/ 533920 w 819143"/>
                <a:gd name="connsiteY12" fmla="*/ 537609 h 575614"/>
                <a:gd name="connsiteX13" fmla="*/ 685203 w 819143"/>
                <a:gd name="connsiteY13" fmla="*/ 537609 h 575614"/>
                <a:gd name="connsiteX14" fmla="*/ 815823 w 819143"/>
                <a:gd name="connsiteY14" fmla="*/ 406989 h 575614"/>
                <a:gd name="connsiteX15" fmla="*/ 815823 w 819143"/>
                <a:gd name="connsiteY15" fmla="*/ 173791 h 575614"/>
                <a:gd name="connsiteX16" fmla="*/ 685203 w 819143"/>
                <a:gd name="connsiteY16" fmla="*/ 43171 h 575614"/>
                <a:gd name="connsiteX17" fmla="*/ 459384 w 819143"/>
                <a:gd name="connsiteY17" fmla="*/ 76380 h 575614"/>
                <a:gd name="connsiteX18" fmla="*/ 418058 w 819143"/>
                <a:gd name="connsiteY18" fmla="*/ 115492 h 575614"/>
                <a:gd name="connsiteX19" fmla="*/ 257182 w 819143"/>
                <a:gd name="connsiteY19" fmla="*/ 115492 h 575614"/>
                <a:gd name="connsiteX20" fmla="*/ 218070 w 819143"/>
                <a:gd name="connsiteY20" fmla="*/ 77117 h 575614"/>
                <a:gd name="connsiteX21" fmla="*/ 459384 w 819143"/>
                <a:gd name="connsiteY21" fmla="*/ 76380 h 575614"/>
                <a:gd name="connsiteX22" fmla="*/ 220284 w 819143"/>
                <a:gd name="connsiteY22" fmla="*/ 502924 h 575614"/>
                <a:gd name="connsiteX23" fmla="*/ 261610 w 819143"/>
                <a:gd name="connsiteY23" fmla="*/ 463812 h 575614"/>
                <a:gd name="connsiteX24" fmla="*/ 422486 w 819143"/>
                <a:gd name="connsiteY24" fmla="*/ 463812 h 575614"/>
                <a:gd name="connsiteX25" fmla="*/ 461599 w 819143"/>
                <a:gd name="connsiteY25" fmla="*/ 502186 h 575614"/>
                <a:gd name="connsiteX26" fmla="*/ 220284 w 819143"/>
                <a:gd name="connsiteY26" fmla="*/ 502924 h 575614"/>
                <a:gd name="connsiteX27" fmla="*/ 509566 w 819143"/>
                <a:gd name="connsiteY27" fmla="*/ 506614 h 575614"/>
                <a:gd name="connsiteX28" fmla="*/ 435032 w 819143"/>
                <a:gd name="connsiteY28" fmla="*/ 432817 h 575614"/>
                <a:gd name="connsiteX29" fmla="*/ 249064 w 819143"/>
                <a:gd name="connsiteY29" fmla="*/ 432817 h 575614"/>
                <a:gd name="connsiteX30" fmla="*/ 171577 w 819143"/>
                <a:gd name="connsiteY30" fmla="*/ 506614 h 575614"/>
                <a:gd name="connsiteX31" fmla="*/ 98519 w 819143"/>
                <a:gd name="connsiteY31" fmla="*/ 506614 h 575614"/>
                <a:gd name="connsiteX32" fmla="*/ 37268 w 819143"/>
                <a:gd name="connsiteY32" fmla="*/ 445363 h 575614"/>
                <a:gd name="connsiteX33" fmla="*/ 37268 w 819143"/>
                <a:gd name="connsiteY33" fmla="*/ 135417 h 575614"/>
                <a:gd name="connsiteX34" fmla="*/ 98519 w 819143"/>
                <a:gd name="connsiteY34" fmla="*/ 74166 h 575614"/>
                <a:gd name="connsiteX35" fmla="*/ 172316 w 819143"/>
                <a:gd name="connsiteY35" fmla="*/ 74166 h 575614"/>
                <a:gd name="connsiteX36" fmla="*/ 246113 w 819143"/>
                <a:gd name="connsiteY36" fmla="*/ 147224 h 575614"/>
                <a:gd name="connsiteX37" fmla="*/ 432080 w 819143"/>
                <a:gd name="connsiteY37" fmla="*/ 147224 h 575614"/>
                <a:gd name="connsiteX38" fmla="*/ 508829 w 819143"/>
                <a:gd name="connsiteY38" fmla="*/ 74166 h 575614"/>
                <a:gd name="connsiteX39" fmla="*/ 686678 w 819143"/>
                <a:gd name="connsiteY39" fmla="*/ 74166 h 575614"/>
                <a:gd name="connsiteX40" fmla="*/ 746454 w 819143"/>
                <a:gd name="connsiteY40" fmla="*/ 94829 h 575614"/>
                <a:gd name="connsiteX41" fmla="*/ 730956 w 819143"/>
                <a:gd name="connsiteY41" fmla="*/ 94829 h 575614"/>
                <a:gd name="connsiteX42" fmla="*/ 730956 w 819143"/>
                <a:gd name="connsiteY42" fmla="*/ 200358 h 575614"/>
                <a:gd name="connsiteX43" fmla="*/ 786304 w 819143"/>
                <a:gd name="connsiteY43" fmla="*/ 200358 h 575614"/>
                <a:gd name="connsiteX44" fmla="*/ 786304 w 819143"/>
                <a:gd name="connsiteY44" fmla="*/ 378946 h 575614"/>
                <a:gd name="connsiteX45" fmla="*/ 730956 w 819143"/>
                <a:gd name="connsiteY45" fmla="*/ 378946 h 575614"/>
                <a:gd name="connsiteX46" fmla="*/ 730956 w 819143"/>
                <a:gd name="connsiteY46" fmla="*/ 484475 h 575614"/>
                <a:gd name="connsiteX47" fmla="*/ 748668 w 819143"/>
                <a:gd name="connsiteY47" fmla="*/ 484475 h 575614"/>
                <a:gd name="connsiteX48" fmla="*/ 685941 w 819143"/>
                <a:gd name="connsiteY48" fmla="*/ 506614 h 575614"/>
                <a:gd name="connsiteX49" fmla="*/ 509566 w 819143"/>
                <a:gd name="connsiteY49" fmla="*/ 506614 h 57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19143" h="575614">
                  <a:moveTo>
                    <a:pt x="685203" y="43171"/>
                  </a:moveTo>
                  <a:lnTo>
                    <a:pt x="533920" y="43171"/>
                  </a:lnTo>
                  <a:lnTo>
                    <a:pt x="533920" y="5535"/>
                  </a:lnTo>
                  <a:lnTo>
                    <a:pt x="499235" y="5535"/>
                  </a:lnTo>
                  <a:lnTo>
                    <a:pt x="499235" y="43171"/>
                  </a:lnTo>
                  <a:lnTo>
                    <a:pt x="97781" y="43171"/>
                  </a:lnTo>
                  <a:cubicBezTo>
                    <a:pt x="46862" y="43171"/>
                    <a:pt x="5535" y="84497"/>
                    <a:pt x="5535" y="135417"/>
                  </a:cubicBezTo>
                  <a:lnTo>
                    <a:pt x="5535" y="445363"/>
                  </a:lnTo>
                  <a:cubicBezTo>
                    <a:pt x="5535" y="496283"/>
                    <a:pt x="46862" y="537609"/>
                    <a:pt x="97781" y="537609"/>
                  </a:cubicBezTo>
                  <a:lnTo>
                    <a:pt x="499235" y="537609"/>
                  </a:lnTo>
                  <a:lnTo>
                    <a:pt x="499235" y="573769"/>
                  </a:lnTo>
                  <a:lnTo>
                    <a:pt x="533920" y="573769"/>
                  </a:lnTo>
                  <a:lnTo>
                    <a:pt x="533920" y="537609"/>
                  </a:lnTo>
                  <a:lnTo>
                    <a:pt x="685203" y="537609"/>
                  </a:lnTo>
                  <a:cubicBezTo>
                    <a:pt x="757523" y="537609"/>
                    <a:pt x="815823" y="479309"/>
                    <a:pt x="815823" y="406989"/>
                  </a:cubicBezTo>
                  <a:lnTo>
                    <a:pt x="815823" y="173791"/>
                  </a:lnTo>
                  <a:cubicBezTo>
                    <a:pt x="815823" y="101470"/>
                    <a:pt x="757523" y="43171"/>
                    <a:pt x="685203" y="43171"/>
                  </a:cubicBezTo>
                  <a:close/>
                  <a:moveTo>
                    <a:pt x="459384" y="76380"/>
                  </a:moveTo>
                  <a:lnTo>
                    <a:pt x="418058" y="115492"/>
                  </a:lnTo>
                  <a:lnTo>
                    <a:pt x="257182" y="115492"/>
                  </a:lnTo>
                  <a:lnTo>
                    <a:pt x="218070" y="77117"/>
                  </a:lnTo>
                  <a:lnTo>
                    <a:pt x="459384" y="76380"/>
                  </a:lnTo>
                  <a:close/>
                  <a:moveTo>
                    <a:pt x="220284" y="502924"/>
                  </a:moveTo>
                  <a:lnTo>
                    <a:pt x="261610" y="463812"/>
                  </a:lnTo>
                  <a:lnTo>
                    <a:pt x="422486" y="463812"/>
                  </a:lnTo>
                  <a:lnTo>
                    <a:pt x="461599" y="502186"/>
                  </a:lnTo>
                  <a:lnTo>
                    <a:pt x="220284" y="502924"/>
                  </a:lnTo>
                  <a:close/>
                  <a:moveTo>
                    <a:pt x="509566" y="506614"/>
                  </a:moveTo>
                  <a:lnTo>
                    <a:pt x="435032" y="432817"/>
                  </a:lnTo>
                  <a:lnTo>
                    <a:pt x="249064" y="432817"/>
                  </a:lnTo>
                  <a:lnTo>
                    <a:pt x="171577" y="506614"/>
                  </a:lnTo>
                  <a:lnTo>
                    <a:pt x="98519" y="506614"/>
                  </a:lnTo>
                  <a:cubicBezTo>
                    <a:pt x="64572" y="506614"/>
                    <a:pt x="37268" y="479309"/>
                    <a:pt x="37268" y="445363"/>
                  </a:cubicBezTo>
                  <a:lnTo>
                    <a:pt x="37268" y="135417"/>
                  </a:lnTo>
                  <a:cubicBezTo>
                    <a:pt x="37268" y="101470"/>
                    <a:pt x="64572" y="74166"/>
                    <a:pt x="98519" y="74166"/>
                  </a:cubicBezTo>
                  <a:lnTo>
                    <a:pt x="172316" y="74166"/>
                  </a:lnTo>
                  <a:lnTo>
                    <a:pt x="246113" y="147224"/>
                  </a:lnTo>
                  <a:lnTo>
                    <a:pt x="432080" y="147224"/>
                  </a:lnTo>
                  <a:lnTo>
                    <a:pt x="508829" y="74166"/>
                  </a:lnTo>
                  <a:lnTo>
                    <a:pt x="686678" y="74166"/>
                  </a:lnTo>
                  <a:cubicBezTo>
                    <a:pt x="709555" y="74166"/>
                    <a:pt x="730219" y="81545"/>
                    <a:pt x="746454" y="94829"/>
                  </a:cubicBezTo>
                  <a:lnTo>
                    <a:pt x="730956" y="94829"/>
                  </a:lnTo>
                  <a:lnTo>
                    <a:pt x="730956" y="200358"/>
                  </a:lnTo>
                  <a:lnTo>
                    <a:pt x="786304" y="200358"/>
                  </a:lnTo>
                  <a:lnTo>
                    <a:pt x="786304" y="378946"/>
                  </a:lnTo>
                  <a:lnTo>
                    <a:pt x="730956" y="378946"/>
                  </a:lnTo>
                  <a:lnTo>
                    <a:pt x="730956" y="484475"/>
                  </a:lnTo>
                  <a:lnTo>
                    <a:pt x="748668" y="484475"/>
                  </a:lnTo>
                  <a:cubicBezTo>
                    <a:pt x="731694" y="498496"/>
                    <a:pt x="709555" y="506614"/>
                    <a:pt x="685941" y="506614"/>
                  </a:cubicBezTo>
                  <a:lnTo>
                    <a:pt x="509566" y="506614"/>
                  </a:lnTo>
                  <a:close/>
                </a:path>
              </a:pathLst>
            </a:custGeom>
            <a:grpFill/>
            <a:ln w="9525" cap="flat">
              <a:noFill/>
              <a:prstDash val="solid"/>
              <a:miter/>
            </a:ln>
          </p:spPr>
          <p:txBody>
            <a:bodyPr rtlCol="0" anchor="ctr"/>
            <a:lstStyle/>
            <a:p>
              <a:endParaRPr lang="en-US" sz="3600" dirty="0"/>
            </a:p>
          </p:txBody>
        </p:sp>
        <p:sp>
          <p:nvSpPr>
            <p:cNvPr id="136" name="Freeform: Shape 135">
              <a:extLst>
                <a:ext uri="{FF2B5EF4-FFF2-40B4-BE49-F238E27FC236}">
                  <a16:creationId xmlns:a16="http://schemas.microsoft.com/office/drawing/2014/main" id="{632ACC48-791A-4A91-A05A-829BD94937F4}"/>
                </a:ext>
              </a:extLst>
            </p:cNvPr>
            <p:cNvSpPr/>
            <p:nvPr/>
          </p:nvSpPr>
          <p:spPr>
            <a:xfrm>
              <a:off x="9067689" y="2659235"/>
              <a:ext cx="36898" cy="147593"/>
            </a:xfrm>
            <a:custGeom>
              <a:avLst/>
              <a:gdLst>
                <a:gd name="connsiteX0" fmla="*/ 5535 w 36898"/>
                <a:gd name="connsiteY0" fmla="*/ 5535 h 147593"/>
                <a:gd name="connsiteX1" fmla="*/ 36529 w 36898"/>
                <a:gd name="connsiteY1" fmla="*/ 5535 h 147593"/>
                <a:gd name="connsiteX2" fmla="*/ 36529 w 36898"/>
                <a:gd name="connsiteY2" fmla="*/ 147962 h 147593"/>
                <a:gd name="connsiteX3" fmla="*/ 5535 w 36898"/>
                <a:gd name="connsiteY3" fmla="*/ 147962 h 147593"/>
              </a:gdLst>
              <a:ahLst/>
              <a:cxnLst>
                <a:cxn ang="0">
                  <a:pos x="connsiteX0" y="connsiteY0"/>
                </a:cxn>
                <a:cxn ang="0">
                  <a:pos x="connsiteX1" y="connsiteY1"/>
                </a:cxn>
                <a:cxn ang="0">
                  <a:pos x="connsiteX2" y="connsiteY2"/>
                </a:cxn>
                <a:cxn ang="0">
                  <a:pos x="connsiteX3" y="connsiteY3"/>
                </a:cxn>
              </a:cxnLst>
              <a:rect l="l" t="t" r="r" b="b"/>
              <a:pathLst>
                <a:path w="36898" h="147593">
                  <a:moveTo>
                    <a:pt x="5535" y="5535"/>
                  </a:moveTo>
                  <a:lnTo>
                    <a:pt x="36529" y="5535"/>
                  </a:lnTo>
                  <a:lnTo>
                    <a:pt x="36529" y="147962"/>
                  </a:lnTo>
                  <a:lnTo>
                    <a:pt x="5535" y="147962"/>
                  </a:lnTo>
                  <a:close/>
                </a:path>
              </a:pathLst>
            </a:custGeom>
            <a:grpFill/>
            <a:ln w="9525" cap="flat">
              <a:noFill/>
              <a:prstDash val="solid"/>
              <a:miter/>
            </a:ln>
          </p:spPr>
          <p:txBody>
            <a:bodyPr rtlCol="0" anchor="ctr"/>
            <a:lstStyle/>
            <a:p>
              <a:endParaRPr lang="en-US" sz="3600" dirty="0"/>
            </a:p>
          </p:txBody>
        </p:sp>
        <p:sp>
          <p:nvSpPr>
            <p:cNvPr id="137" name="Freeform: Shape 136">
              <a:extLst>
                <a:ext uri="{FF2B5EF4-FFF2-40B4-BE49-F238E27FC236}">
                  <a16:creationId xmlns:a16="http://schemas.microsoft.com/office/drawing/2014/main" id="{AA22D6B7-1768-4BC8-A128-AEAD2FCF109F}"/>
                </a:ext>
              </a:extLst>
            </p:cNvPr>
            <p:cNvSpPr/>
            <p:nvPr/>
          </p:nvSpPr>
          <p:spPr>
            <a:xfrm>
              <a:off x="8799070" y="2550753"/>
              <a:ext cx="147593" cy="376363"/>
            </a:xfrm>
            <a:custGeom>
              <a:avLst/>
              <a:gdLst>
                <a:gd name="connsiteX0" fmla="*/ 97781 w 147593"/>
                <a:gd name="connsiteY0" fmla="*/ 5535 h 376363"/>
                <a:gd name="connsiteX1" fmla="*/ 5535 w 147593"/>
                <a:gd name="connsiteY1" fmla="*/ 94829 h 376363"/>
                <a:gd name="connsiteX2" fmla="*/ 5535 w 147593"/>
                <a:gd name="connsiteY2" fmla="*/ 280796 h 376363"/>
                <a:gd name="connsiteX3" fmla="*/ 99256 w 147593"/>
                <a:gd name="connsiteY3" fmla="*/ 375256 h 376363"/>
                <a:gd name="connsiteX4" fmla="*/ 108850 w 147593"/>
                <a:gd name="connsiteY4" fmla="*/ 354593 h 376363"/>
                <a:gd name="connsiteX5" fmla="*/ 108112 w 147593"/>
                <a:gd name="connsiteY5" fmla="*/ 23246 h 376363"/>
                <a:gd name="connsiteX6" fmla="*/ 97781 w 147593"/>
                <a:gd name="connsiteY6" fmla="*/ 5535 h 376363"/>
                <a:gd name="connsiteX7" fmla="*/ 88924 w 147593"/>
                <a:gd name="connsiteY7" fmla="*/ 321385 h 376363"/>
                <a:gd name="connsiteX8" fmla="*/ 36529 w 147593"/>
                <a:gd name="connsiteY8" fmla="*/ 268251 h 376363"/>
                <a:gd name="connsiteX9" fmla="*/ 36529 w 147593"/>
                <a:gd name="connsiteY9" fmla="*/ 108112 h 376363"/>
                <a:gd name="connsiteX10" fmla="*/ 88924 w 147593"/>
                <a:gd name="connsiteY10" fmla="*/ 57930 h 376363"/>
                <a:gd name="connsiteX11" fmla="*/ 88924 w 147593"/>
                <a:gd name="connsiteY11" fmla="*/ 321385 h 37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593" h="376363">
                  <a:moveTo>
                    <a:pt x="97781" y="5535"/>
                  </a:moveTo>
                  <a:lnTo>
                    <a:pt x="5535" y="94829"/>
                  </a:lnTo>
                  <a:lnTo>
                    <a:pt x="5535" y="280796"/>
                  </a:lnTo>
                  <a:lnTo>
                    <a:pt x="99256" y="375256"/>
                  </a:lnTo>
                  <a:lnTo>
                    <a:pt x="108850" y="354593"/>
                  </a:lnTo>
                  <a:cubicBezTo>
                    <a:pt x="158294" y="246112"/>
                    <a:pt x="158294" y="122872"/>
                    <a:pt x="108112" y="23246"/>
                  </a:cubicBezTo>
                  <a:lnTo>
                    <a:pt x="97781" y="5535"/>
                  </a:lnTo>
                  <a:close/>
                  <a:moveTo>
                    <a:pt x="88924" y="321385"/>
                  </a:moveTo>
                  <a:lnTo>
                    <a:pt x="36529" y="268251"/>
                  </a:lnTo>
                  <a:lnTo>
                    <a:pt x="36529" y="108112"/>
                  </a:lnTo>
                  <a:lnTo>
                    <a:pt x="88924" y="57930"/>
                  </a:lnTo>
                  <a:cubicBezTo>
                    <a:pt x="122872" y="138369"/>
                    <a:pt x="122872" y="233567"/>
                    <a:pt x="88924" y="321385"/>
                  </a:cubicBezTo>
                  <a:close/>
                </a:path>
              </a:pathLst>
            </a:custGeom>
            <a:grpFill/>
            <a:ln w="9525" cap="flat">
              <a:noFill/>
              <a:prstDash val="solid"/>
              <a:miter/>
            </a:ln>
          </p:spPr>
          <p:txBody>
            <a:bodyPr rtlCol="0" anchor="ctr"/>
            <a:lstStyle/>
            <a:p>
              <a:endParaRPr lang="en-US" sz="3600" dirty="0"/>
            </a:p>
          </p:txBody>
        </p:sp>
        <p:sp>
          <p:nvSpPr>
            <p:cNvPr id="138" name="Freeform: Shape 137">
              <a:extLst>
                <a:ext uri="{FF2B5EF4-FFF2-40B4-BE49-F238E27FC236}">
                  <a16:creationId xmlns:a16="http://schemas.microsoft.com/office/drawing/2014/main" id="{F3E4517E-3541-4A61-A416-DD71B49B6F8E}"/>
                </a:ext>
              </a:extLst>
            </p:cNvPr>
            <p:cNvSpPr/>
            <p:nvPr/>
          </p:nvSpPr>
          <p:spPr>
            <a:xfrm>
              <a:off x="8424643" y="2545588"/>
              <a:ext cx="132834" cy="383743"/>
            </a:xfrm>
            <a:custGeom>
              <a:avLst/>
              <a:gdLst>
                <a:gd name="connsiteX0" fmla="*/ 28690 w 132834"/>
                <a:gd name="connsiteY0" fmla="*/ 31364 h 383742"/>
                <a:gd name="connsiteX1" fmla="*/ 29427 w 132834"/>
                <a:gd name="connsiteY1" fmla="*/ 358283 h 383742"/>
                <a:gd name="connsiteX2" fmla="*/ 36807 w 132834"/>
                <a:gd name="connsiteY2" fmla="*/ 383374 h 383742"/>
                <a:gd name="connsiteX3" fmla="*/ 129053 w 132834"/>
                <a:gd name="connsiteY3" fmla="*/ 289652 h 383742"/>
                <a:gd name="connsiteX4" fmla="*/ 129053 w 132834"/>
                <a:gd name="connsiteY4" fmla="*/ 103684 h 383742"/>
                <a:gd name="connsiteX5" fmla="*/ 36069 w 132834"/>
                <a:gd name="connsiteY5" fmla="*/ 5535 h 383742"/>
                <a:gd name="connsiteX6" fmla="*/ 28690 w 132834"/>
                <a:gd name="connsiteY6" fmla="*/ 31364 h 383742"/>
                <a:gd name="connsiteX7" fmla="*/ 50829 w 132834"/>
                <a:gd name="connsiteY7" fmla="*/ 66786 h 383742"/>
                <a:gd name="connsiteX8" fmla="*/ 98058 w 132834"/>
                <a:gd name="connsiteY8" fmla="*/ 116230 h 383742"/>
                <a:gd name="connsiteX9" fmla="*/ 98058 w 132834"/>
                <a:gd name="connsiteY9" fmla="*/ 277107 h 383742"/>
                <a:gd name="connsiteX10" fmla="*/ 52304 w 132834"/>
                <a:gd name="connsiteY10" fmla="*/ 323598 h 383742"/>
                <a:gd name="connsiteX11" fmla="*/ 50829 w 132834"/>
                <a:gd name="connsiteY11" fmla="*/ 66786 h 38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34" h="383742">
                  <a:moveTo>
                    <a:pt x="28690" y="31364"/>
                  </a:moveTo>
                  <a:cubicBezTo>
                    <a:pt x="-2305" y="130989"/>
                    <a:pt x="-2305" y="253492"/>
                    <a:pt x="29427" y="358283"/>
                  </a:cubicBezTo>
                  <a:lnTo>
                    <a:pt x="36807" y="383374"/>
                  </a:lnTo>
                  <a:lnTo>
                    <a:pt x="129053" y="289652"/>
                  </a:lnTo>
                  <a:lnTo>
                    <a:pt x="129053" y="103684"/>
                  </a:lnTo>
                  <a:lnTo>
                    <a:pt x="36069" y="5535"/>
                  </a:lnTo>
                  <a:lnTo>
                    <a:pt x="28690" y="31364"/>
                  </a:lnTo>
                  <a:close/>
                  <a:moveTo>
                    <a:pt x="50829" y="66786"/>
                  </a:moveTo>
                  <a:lnTo>
                    <a:pt x="98058" y="116230"/>
                  </a:lnTo>
                  <a:lnTo>
                    <a:pt x="98058" y="277107"/>
                  </a:lnTo>
                  <a:lnTo>
                    <a:pt x="52304" y="323598"/>
                  </a:lnTo>
                  <a:cubicBezTo>
                    <a:pt x="31641" y="240208"/>
                    <a:pt x="30903" y="147224"/>
                    <a:pt x="50829" y="66786"/>
                  </a:cubicBezTo>
                  <a:close/>
                </a:path>
              </a:pathLst>
            </a:custGeom>
            <a:grpFill/>
            <a:ln w="9525" cap="flat">
              <a:noFill/>
              <a:prstDash val="solid"/>
              <a:miter/>
            </a:ln>
          </p:spPr>
          <p:txBody>
            <a:bodyPr rtlCol="0" anchor="ctr"/>
            <a:lstStyle/>
            <a:p>
              <a:endParaRPr lang="en-US" sz="3600" dirty="0"/>
            </a:p>
          </p:txBody>
        </p:sp>
      </p:grpSp>
      <p:grpSp>
        <p:nvGrpSpPr>
          <p:cNvPr id="139" name="Group 138">
            <a:extLst>
              <a:ext uri="{FF2B5EF4-FFF2-40B4-BE49-F238E27FC236}">
                <a16:creationId xmlns:a16="http://schemas.microsoft.com/office/drawing/2014/main" id="{320E940B-AE45-4176-8B91-0DF96D42AAC1}"/>
              </a:ext>
            </a:extLst>
          </p:cNvPr>
          <p:cNvGrpSpPr/>
          <p:nvPr userDrawn="1"/>
        </p:nvGrpSpPr>
        <p:grpSpPr>
          <a:xfrm>
            <a:off x="22853894" y="10016266"/>
            <a:ext cx="995100" cy="699168"/>
            <a:chOff x="8340054" y="2449652"/>
            <a:chExt cx="819143" cy="575614"/>
          </a:xfrm>
          <a:solidFill>
            <a:schemeClr val="bg1"/>
          </a:solidFill>
        </p:grpSpPr>
        <p:sp>
          <p:nvSpPr>
            <p:cNvPr id="140" name="Freeform: Shape 139">
              <a:extLst>
                <a:ext uri="{FF2B5EF4-FFF2-40B4-BE49-F238E27FC236}">
                  <a16:creationId xmlns:a16="http://schemas.microsoft.com/office/drawing/2014/main" id="{446AA38C-90C3-49C3-9EBF-B74A3BA04DE5}"/>
                </a:ext>
              </a:extLst>
            </p:cNvPr>
            <p:cNvSpPr/>
            <p:nvPr/>
          </p:nvSpPr>
          <p:spPr>
            <a:xfrm>
              <a:off x="8340054" y="2449652"/>
              <a:ext cx="819143" cy="575614"/>
            </a:xfrm>
            <a:custGeom>
              <a:avLst/>
              <a:gdLst>
                <a:gd name="connsiteX0" fmla="*/ 685203 w 819143"/>
                <a:gd name="connsiteY0" fmla="*/ 43171 h 575614"/>
                <a:gd name="connsiteX1" fmla="*/ 533920 w 819143"/>
                <a:gd name="connsiteY1" fmla="*/ 43171 h 575614"/>
                <a:gd name="connsiteX2" fmla="*/ 533920 w 819143"/>
                <a:gd name="connsiteY2" fmla="*/ 5535 h 575614"/>
                <a:gd name="connsiteX3" fmla="*/ 499235 w 819143"/>
                <a:gd name="connsiteY3" fmla="*/ 5535 h 575614"/>
                <a:gd name="connsiteX4" fmla="*/ 499235 w 819143"/>
                <a:gd name="connsiteY4" fmla="*/ 43171 h 575614"/>
                <a:gd name="connsiteX5" fmla="*/ 97781 w 819143"/>
                <a:gd name="connsiteY5" fmla="*/ 43171 h 575614"/>
                <a:gd name="connsiteX6" fmla="*/ 5535 w 819143"/>
                <a:gd name="connsiteY6" fmla="*/ 135417 h 575614"/>
                <a:gd name="connsiteX7" fmla="*/ 5535 w 819143"/>
                <a:gd name="connsiteY7" fmla="*/ 445363 h 575614"/>
                <a:gd name="connsiteX8" fmla="*/ 97781 w 819143"/>
                <a:gd name="connsiteY8" fmla="*/ 537609 h 575614"/>
                <a:gd name="connsiteX9" fmla="*/ 499235 w 819143"/>
                <a:gd name="connsiteY9" fmla="*/ 537609 h 575614"/>
                <a:gd name="connsiteX10" fmla="*/ 499235 w 819143"/>
                <a:gd name="connsiteY10" fmla="*/ 573769 h 575614"/>
                <a:gd name="connsiteX11" fmla="*/ 533920 w 819143"/>
                <a:gd name="connsiteY11" fmla="*/ 573769 h 575614"/>
                <a:gd name="connsiteX12" fmla="*/ 533920 w 819143"/>
                <a:gd name="connsiteY12" fmla="*/ 537609 h 575614"/>
                <a:gd name="connsiteX13" fmla="*/ 685203 w 819143"/>
                <a:gd name="connsiteY13" fmla="*/ 537609 h 575614"/>
                <a:gd name="connsiteX14" fmla="*/ 815823 w 819143"/>
                <a:gd name="connsiteY14" fmla="*/ 406989 h 575614"/>
                <a:gd name="connsiteX15" fmla="*/ 815823 w 819143"/>
                <a:gd name="connsiteY15" fmla="*/ 173791 h 575614"/>
                <a:gd name="connsiteX16" fmla="*/ 685203 w 819143"/>
                <a:gd name="connsiteY16" fmla="*/ 43171 h 575614"/>
                <a:gd name="connsiteX17" fmla="*/ 459384 w 819143"/>
                <a:gd name="connsiteY17" fmla="*/ 76380 h 575614"/>
                <a:gd name="connsiteX18" fmla="*/ 418058 w 819143"/>
                <a:gd name="connsiteY18" fmla="*/ 115492 h 575614"/>
                <a:gd name="connsiteX19" fmla="*/ 257182 w 819143"/>
                <a:gd name="connsiteY19" fmla="*/ 115492 h 575614"/>
                <a:gd name="connsiteX20" fmla="*/ 218070 w 819143"/>
                <a:gd name="connsiteY20" fmla="*/ 77117 h 575614"/>
                <a:gd name="connsiteX21" fmla="*/ 459384 w 819143"/>
                <a:gd name="connsiteY21" fmla="*/ 76380 h 575614"/>
                <a:gd name="connsiteX22" fmla="*/ 220284 w 819143"/>
                <a:gd name="connsiteY22" fmla="*/ 502924 h 575614"/>
                <a:gd name="connsiteX23" fmla="*/ 261610 w 819143"/>
                <a:gd name="connsiteY23" fmla="*/ 463812 h 575614"/>
                <a:gd name="connsiteX24" fmla="*/ 422486 w 819143"/>
                <a:gd name="connsiteY24" fmla="*/ 463812 h 575614"/>
                <a:gd name="connsiteX25" fmla="*/ 461599 w 819143"/>
                <a:gd name="connsiteY25" fmla="*/ 502186 h 575614"/>
                <a:gd name="connsiteX26" fmla="*/ 220284 w 819143"/>
                <a:gd name="connsiteY26" fmla="*/ 502924 h 575614"/>
                <a:gd name="connsiteX27" fmla="*/ 509566 w 819143"/>
                <a:gd name="connsiteY27" fmla="*/ 506614 h 575614"/>
                <a:gd name="connsiteX28" fmla="*/ 435032 w 819143"/>
                <a:gd name="connsiteY28" fmla="*/ 432817 h 575614"/>
                <a:gd name="connsiteX29" fmla="*/ 249064 w 819143"/>
                <a:gd name="connsiteY29" fmla="*/ 432817 h 575614"/>
                <a:gd name="connsiteX30" fmla="*/ 171577 w 819143"/>
                <a:gd name="connsiteY30" fmla="*/ 506614 h 575614"/>
                <a:gd name="connsiteX31" fmla="*/ 98519 w 819143"/>
                <a:gd name="connsiteY31" fmla="*/ 506614 h 575614"/>
                <a:gd name="connsiteX32" fmla="*/ 37268 w 819143"/>
                <a:gd name="connsiteY32" fmla="*/ 445363 h 575614"/>
                <a:gd name="connsiteX33" fmla="*/ 37268 w 819143"/>
                <a:gd name="connsiteY33" fmla="*/ 135417 h 575614"/>
                <a:gd name="connsiteX34" fmla="*/ 98519 w 819143"/>
                <a:gd name="connsiteY34" fmla="*/ 74166 h 575614"/>
                <a:gd name="connsiteX35" fmla="*/ 172316 w 819143"/>
                <a:gd name="connsiteY35" fmla="*/ 74166 h 575614"/>
                <a:gd name="connsiteX36" fmla="*/ 246113 w 819143"/>
                <a:gd name="connsiteY36" fmla="*/ 147224 h 575614"/>
                <a:gd name="connsiteX37" fmla="*/ 432080 w 819143"/>
                <a:gd name="connsiteY37" fmla="*/ 147224 h 575614"/>
                <a:gd name="connsiteX38" fmla="*/ 508829 w 819143"/>
                <a:gd name="connsiteY38" fmla="*/ 74166 h 575614"/>
                <a:gd name="connsiteX39" fmla="*/ 686678 w 819143"/>
                <a:gd name="connsiteY39" fmla="*/ 74166 h 575614"/>
                <a:gd name="connsiteX40" fmla="*/ 746454 w 819143"/>
                <a:gd name="connsiteY40" fmla="*/ 94829 h 575614"/>
                <a:gd name="connsiteX41" fmla="*/ 730956 w 819143"/>
                <a:gd name="connsiteY41" fmla="*/ 94829 h 575614"/>
                <a:gd name="connsiteX42" fmla="*/ 730956 w 819143"/>
                <a:gd name="connsiteY42" fmla="*/ 200358 h 575614"/>
                <a:gd name="connsiteX43" fmla="*/ 786304 w 819143"/>
                <a:gd name="connsiteY43" fmla="*/ 200358 h 575614"/>
                <a:gd name="connsiteX44" fmla="*/ 786304 w 819143"/>
                <a:gd name="connsiteY44" fmla="*/ 378946 h 575614"/>
                <a:gd name="connsiteX45" fmla="*/ 730956 w 819143"/>
                <a:gd name="connsiteY45" fmla="*/ 378946 h 575614"/>
                <a:gd name="connsiteX46" fmla="*/ 730956 w 819143"/>
                <a:gd name="connsiteY46" fmla="*/ 484475 h 575614"/>
                <a:gd name="connsiteX47" fmla="*/ 748668 w 819143"/>
                <a:gd name="connsiteY47" fmla="*/ 484475 h 575614"/>
                <a:gd name="connsiteX48" fmla="*/ 685941 w 819143"/>
                <a:gd name="connsiteY48" fmla="*/ 506614 h 575614"/>
                <a:gd name="connsiteX49" fmla="*/ 509566 w 819143"/>
                <a:gd name="connsiteY49" fmla="*/ 506614 h 57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19143" h="575614">
                  <a:moveTo>
                    <a:pt x="685203" y="43171"/>
                  </a:moveTo>
                  <a:lnTo>
                    <a:pt x="533920" y="43171"/>
                  </a:lnTo>
                  <a:lnTo>
                    <a:pt x="533920" y="5535"/>
                  </a:lnTo>
                  <a:lnTo>
                    <a:pt x="499235" y="5535"/>
                  </a:lnTo>
                  <a:lnTo>
                    <a:pt x="499235" y="43171"/>
                  </a:lnTo>
                  <a:lnTo>
                    <a:pt x="97781" y="43171"/>
                  </a:lnTo>
                  <a:cubicBezTo>
                    <a:pt x="46862" y="43171"/>
                    <a:pt x="5535" y="84497"/>
                    <a:pt x="5535" y="135417"/>
                  </a:cubicBezTo>
                  <a:lnTo>
                    <a:pt x="5535" y="445363"/>
                  </a:lnTo>
                  <a:cubicBezTo>
                    <a:pt x="5535" y="496283"/>
                    <a:pt x="46862" y="537609"/>
                    <a:pt x="97781" y="537609"/>
                  </a:cubicBezTo>
                  <a:lnTo>
                    <a:pt x="499235" y="537609"/>
                  </a:lnTo>
                  <a:lnTo>
                    <a:pt x="499235" y="573769"/>
                  </a:lnTo>
                  <a:lnTo>
                    <a:pt x="533920" y="573769"/>
                  </a:lnTo>
                  <a:lnTo>
                    <a:pt x="533920" y="537609"/>
                  </a:lnTo>
                  <a:lnTo>
                    <a:pt x="685203" y="537609"/>
                  </a:lnTo>
                  <a:cubicBezTo>
                    <a:pt x="757523" y="537609"/>
                    <a:pt x="815823" y="479309"/>
                    <a:pt x="815823" y="406989"/>
                  </a:cubicBezTo>
                  <a:lnTo>
                    <a:pt x="815823" y="173791"/>
                  </a:lnTo>
                  <a:cubicBezTo>
                    <a:pt x="815823" y="101470"/>
                    <a:pt x="757523" y="43171"/>
                    <a:pt x="685203" y="43171"/>
                  </a:cubicBezTo>
                  <a:close/>
                  <a:moveTo>
                    <a:pt x="459384" y="76380"/>
                  </a:moveTo>
                  <a:lnTo>
                    <a:pt x="418058" y="115492"/>
                  </a:lnTo>
                  <a:lnTo>
                    <a:pt x="257182" y="115492"/>
                  </a:lnTo>
                  <a:lnTo>
                    <a:pt x="218070" y="77117"/>
                  </a:lnTo>
                  <a:lnTo>
                    <a:pt x="459384" y="76380"/>
                  </a:lnTo>
                  <a:close/>
                  <a:moveTo>
                    <a:pt x="220284" y="502924"/>
                  </a:moveTo>
                  <a:lnTo>
                    <a:pt x="261610" y="463812"/>
                  </a:lnTo>
                  <a:lnTo>
                    <a:pt x="422486" y="463812"/>
                  </a:lnTo>
                  <a:lnTo>
                    <a:pt x="461599" y="502186"/>
                  </a:lnTo>
                  <a:lnTo>
                    <a:pt x="220284" y="502924"/>
                  </a:lnTo>
                  <a:close/>
                  <a:moveTo>
                    <a:pt x="509566" y="506614"/>
                  </a:moveTo>
                  <a:lnTo>
                    <a:pt x="435032" y="432817"/>
                  </a:lnTo>
                  <a:lnTo>
                    <a:pt x="249064" y="432817"/>
                  </a:lnTo>
                  <a:lnTo>
                    <a:pt x="171577" y="506614"/>
                  </a:lnTo>
                  <a:lnTo>
                    <a:pt x="98519" y="506614"/>
                  </a:lnTo>
                  <a:cubicBezTo>
                    <a:pt x="64572" y="506614"/>
                    <a:pt x="37268" y="479309"/>
                    <a:pt x="37268" y="445363"/>
                  </a:cubicBezTo>
                  <a:lnTo>
                    <a:pt x="37268" y="135417"/>
                  </a:lnTo>
                  <a:cubicBezTo>
                    <a:pt x="37268" y="101470"/>
                    <a:pt x="64572" y="74166"/>
                    <a:pt x="98519" y="74166"/>
                  </a:cubicBezTo>
                  <a:lnTo>
                    <a:pt x="172316" y="74166"/>
                  </a:lnTo>
                  <a:lnTo>
                    <a:pt x="246113" y="147224"/>
                  </a:lnTo>
                  <a:lnTo>
                    <a:pt x="432080" y="147224"/>
                  </a:lnTo>
                  <a:lnTo>
                    <a:pt x="508829" y="74166"/>
                  </a:lnTo>
                  <a:lnTo>
                    <a:pt x="686678" y="74166"/>
                  </a:lnTo>
                  <a:cubicBezTo>
                    <a:pt x="709555" y="74166"/>
                    <a:pt x="730219" y="81545"/>
                    <a:pt x="746454" y="94829"/>
                  </a:cubicBezTo>
                  <a:lnTo>
                    <a:pt x="730956" y="94829"/>
                  </a:lnTo>
                  <a:lnTo>
                    <a:pt x="730956" y="200358"/>
                  </a:lnTo>
                  <a:lnTo>
                    <a:pt x="786304" y="200358"/>
                  </a:lnTo>
                  <a:lnTo>
                    <a:pt x="786304" y="378946"/>
                  </a:lnTo>
                  <a:lnTo>
                    <a:pt x="730956" y="378946"/>
                  </a:lnTo>
                  <a:lnTo>
                    <a:pt x="730956" y="484475"/>
                  </a:lnTo>
                  <a:lnTo>
                    <a:pt x="748668" y="484475"/>
                  </a:lnTo>
                  <a:cubicBezTo>
                    <a:pt x="731694" y="498496"/>
                    <a:pt x="709555" y="506614"/>
                    <a:pt x="685941" y="506614"/>
                  </a:cubicBezTo>
                  <a:lnTo>
                    <a:pt x="509566" y="506614"/>
                  </a:lnTo>
                  <a:close/>
                </a:path>
              </a:pathLst>
            </a:custGeom>
            <a:grpFill/>
            <a:ln w="9525" cap="flat">
              <a:noFill/>
              <a:prstDash val="solid"/>
              <a:miter/>
            </a:ln>
          </p:spPr>
          <p:txBody>
            <a:bodyPr rtlCol="0" anchor="ctr"/>
            <a:lstStyle/>
            <a:p>
              <a:endParaRPr lang="en-US" sz="3600" dirty="0"/>
            </a:p>
          </p:txBody>
        </p:sp>
        <p:sp>
          <p:nvSpPr>
            <p:cNvPr id="141" name="Freeform: Shape 140">
              <a:extLst>
                <a:ext uri="{FF2B5EF4-FFF2-40B4-BE49-F238E27FC236}">
                  <a16:creationId xmlns:a16="http://schemas.microsoft.com/office/drawing/2014/main" id="{10D7B2B6-07AE-404E-B804-8574056E34D6}"/>
                </a:ext>
              </a:extLst>
            </p:cNvPr>
            <p:cNvSpPr/>
            <p:nvPr/>
          </p:nvSpPr>
          <p:spPr>
            <a:xfrm>
              <a:off x="9067689" y="2659235"/>
              <a:ext cx="36898" cy="147593"/>
            </a:xfrm>
            <a:custGeom>
              <a:avLst/>
              <a:gdLst>
                <a:gd name="connsiteX0" fmla="*/ 5535 w 36898"/>
                <a:gd name="connsiteY0" fmla="*/ 5535 h 147593"/>
                <a:gd name="connsiteX1" fmla="*/ 36529 w 36898"/>
                <a:gd name="connsiteY1" fmla="*/ 5535 h 147593"/>
                <a:gd name="connsiteX2" fmla="*/ 36529 w 36898"/>
                <a:gd name="connsiteY2" fmla="*/ 147962 h 147593"/>
                <a:gd name="connsiteX3" fmla="*/ 5535 w 36898"/>
                <a:gd name="connsiteY3" fmla="*/ 147962 h 147593"/>
              </a:gdLst>
              <a:ahLst/>
              <a:cxnLst>
                <a:cxn ang="0">
                  <a:pos x="connsiteX0" y="connsiteY0"/>
                </a:cxn>
                <a:cxn ang="0">
                  <a:pos x="connsiteX1" y="connsiteY1"/>
                </a:cxn>
                <a:cxn ang="0">
                  <a:pos x="connsiteX2" y="connsiteY2"/>
                </a:cxn>
                <a:cxn ang="0">
                  <a:pos x="connsiteX3" y="connsiteY3"/>
                </a:cxn>
              </a:cxnLst>
              <a:rect l="l" t="t" r="r" b="b"/>
              <a:pathLst>
                <a:path w="36898" h="147593">
                  <a:moveTo>
                    <a:pt x="5535" y="5535"/>
                  </a:moveTo>
                  <a:lnTo>
                    <a:pt x="36529" y="5535"/>
                  </a:lnTo>
                  <a:lnTo>
                    <a:pt x="36529" y="147962"/>
                  </a:lnTo>
                  <a:lnTo>
                    <a:pt x="5535" y="147962"/>
                  </a:lnTo>
                  <a:close/>
                </a:path>
              </a:pathLst>
            </a:custGeom>
            <a:grpFill/>
            <a:ln w="9525" cap="flat">
              <a:noFill/>
              <a:prstDash val="solid"/>
              <a:miter/>
            </a:ln>
          </p:spPr>
          <p:txBody>
            <a:bodyPr rtlCol="0" anchor="ctr"/>
            <a:lstStyle/>
            <a:p>
              <a:endParaRPr lang="en-US" sz="3600" dirty="0"/>
            </a:p>
          </p:txBody>
        </p:sp>
        <p:sp>
          <p:nvSpPr>
            <p:cNvPr id="142" name="Freeform: Shape 141">
              <a:extLst>
                <a:ext uri="{FF2B5EF4-FFF2-40B4-BE49-F238E27FC236}">
                  <a16:creationId xmlns:a16="http://schemas.microsoft.com/office/drawing/2014/main" id="{A3F911EE-8C3F-4321-BA0E-AB8E82DADF1A}"/>
                </a:ext>
              </a:extLst>
            </p:cNvPr>
            <p:cNvSpPr/>
            <p:nvPr/>
          </p:nvSpPr>
          <p:spPr>
            <a:xfrm>
              <a:off x="8799070" y="2550753"/>
              <a:ext cx="147593" cy="376363"/>
            </a:xfrm>
            <a:custGeom>
              <a:avLst/>
              <a:gdLst>
                <a:gd name="connsiteX0" fmla="*/ 97781 w 147593"/>
                <a:gd name="connsiteY0" fmla="*/ 5535 h 376363"/>
                <a:gd name="connsiteX1" fmla="*/ 5535 w 147593"/>
                <a:gd name="connsiteY1" fmla="*/ 94829 h 376363"/>
                <a:gd name="connsiteX2" fmla="*/ 5535 w 147593"/>
                <a:gd name="connsiteY2" fmla="*/ 280796 h 376363"/>
                <a:gd name="connsiteX3" fmla="*/ 99256 w 147593"/>
                <a:gd name="connsiteY3" fmla="*/ 375256 h 376363"/>
                <a:gd name="connsiteX4" fmla="*/ 108850 w 147593"/>
                <a:gd name="connsiteY4" fmla="*/ 354593 h 376363"/>
                <a:gd name="connsiteX5" fmla="*/ 108112 w 147593"/>
                <a:gd name="connsiteY5" fmla="*/ 23246 h 376363"/>
                <a:gd name="connsiteX6" fmla="*/ 97781 w 147593"/>
                <a:gd name="connsiteY6" fmla="*/ 5535 h 376363"/>
                <a:gd name="connsiteX7" fmla="*/ 88924 w 147593"/>
                <a:gd name="connsiteY7" fmla="*/ 321385 h 376363"/>
                <a:gd name="connsiteX8" fmla="*/ 36529 w 147593"/>
                <a:gd name="connsiteY8" fmla="*/ 268251 h 376363"/>
                <a:gd name="connsiteX9" fmla="*/ 36529 w 147593"/>
                <a:gd name="connsiteY9" fmla="*/ 108112 h 376363"/>
                <a:gd name="connsiteX10" fmla="*/ 88924 w 147593"/>
                <a:gd name="connsiteY10" fmla="*/ 57930 h 376363"/>
                <a:gd name="connsiteX11" fmla="*/ 88924 w 147593"/>
                <a:gd name="connsiteY11" fmla="*/ 321385 h 37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593" h="376363">
                  <a:moveTo>
                    <a:pt x="97781" y="5535"/>
                  </a:moveTo>
                  <a:lnTo>
                    <a:pt x="5535" y="94829"/>
                  </a:lnTo>
                  <a:lnTo>
                    <a:pt x="5535" y="280796"/>
                  </a:lnTo>
                  <a:lnTo>
                    <a:pt x="99256" y="375256"/>
                  </a:lnTo>
                  <a:lnTo>
                    <a:pt x="108850" y="354593"/>
                  </a:lnTo>
                  <a:cubicBezTo>
                    <a:pt x="158294" y="246112"/>
                    <a:pt x="158294" y="122872"/>
                    <a:pt x="108112" y="23246"/>
                  </a:cubicBezTo>
                  <a:lnTo>
                    <a:pt x="97781" y="5535"/>
                  </a:lnTo>
                  <a:close/>
                  <a:moveTo>
                    <a:pt x="88924" y="321385"/>
                  </a:moveTo>
                  <a:lnTo>
                    <a:pt x="36529" y="268251"/>
                  </a:lnTo>
                  <a:lnTo>
                    <a:pt x="36529" y="108112"/>
                  </a:lnTo>
                  <a:lnTo>
                    <a:pt x="88924" y="57930"/>
                  </a:lnTo>
                  <a:cubicBezTo>
                    <a:pt x="122872" y="138369"/>
                    <a:pt x="122872" y="233567"/>
                    <a:pt x="88924" y="321385"/>
                  </a:cubicBezTo>
                  <a:close/>
                </a:path>
              </a:pathLst>
            </a:custGeom>
            <a:grpFill/>
            <a:ln w="9525" cap="flat">
              <a:noFill/>
              <a:prstDash val="solid"/>
              <a:miter/>
            </a:ln>
          </p:spPr>
          <p:txBody>
            <a:bodyPr rtlCol="0" anchor="ctr"/>
            <a:lstStyle/>
            <a:p>
              <a:endParaRPr lang="en-US" sz="3600" dirty="0"/>
            </a:p>
          </p:txBody>
        </p:sp>
        <p:sp>
          <p:nvSpPr>
            <p:cNvPr id="143" name="Freeform: Shape 142">
              <a:extLst>
                <a:ext uri="{FF2B5EF4-FFF2-40B4-BE49-F238E27FC236}">
                  <a16:creationId xmlns:a16="http://schemas.microsoft.com/office/drawing/2014/main" id="{1041C398-57AC-472C-B6FB-FC5E17D8C7BB}"/>
                </a:ext>
              </a:extLst>
            </p:cNvPr>
            <p:cNvSpPr/>
            <p:nvPr/>
          </p:nvSpPr>
          <p:spPr>
            <a:xfrm>
              <a:off x="8424643" y="2545588"/>
              <a:ext cx="132834" cy="383743"/>
            </a:xfrm>
            <a:custGeom>
              <a:avLst/>
              <a:gdLst>
                <a:gd name="connsiteX0" fmla="*/ 28690 w 132834"/>
                <a:gd name="connsiteY0" fmla="*/ 31364 h 383742"/>
                <a:gd name="connsiteX1" fmla="*/ 29427 w 132834"/>
                <a:gd name="connsiteY1" fmla="*/ 358283 h 383742"/>
                <a:gd name="connsiteX2" fmla="*/ 36807 w 132834"/>
                <a:gd name="connsiteY2" fmla="*/ 383374 h 383742"/>
                <a:gd name="connsiteX3" fmla="*/ 129053 w 132834"/>
                <a:gd name="connsiteY3" fmla="*/ 289652 h 383742"/>
                <a:gd name="connsiteX4" fmla="*/ 129053 w 132834"/>
                <a:gd name="connsiteY4" fmla="*/ 103684 h 383742"/>
                <a:gd name="connsiteX5" fmla="*/ 36069 w 132834"/>
                <a:gd name="connsiteY5" fmla="*/ 5535 h 383742"/>
                <a:gd name="connsiteX6" fmla="*/ 28690 w 132834"/>
                <a:gd name="connsiteY6" fmla="*/ 31364 h 383742"/>
                <a:gd name="connsiteX7" fmla="*/ 50829 w 132834"/>
                <a:gd name="connsiteY7" fmla="*/ 66786 h 383742"/>
                <a:gd name="connsiteX8" fmla="*/ 98058 w 132834"/>
                <a:gd name="connsiteY8" fmla="*/ 116230 h 383742"/>
                <a:gd name="connsiteX9" fmla="*/ 98058 w 132834"/>
                <a:gd name="connsiteY9" fmla="*/ 277107 h 383742"/>
                <a:gd name="connsiteX10" fmla="*/ 52304 w 132834"/>
                <a:gd name="connsiteY10" fmla="*/ 323598 h 383742"/>
                <a:gd name="connsiteX11" fmla="*/ 50829 w 132834"/>
                <a:gd name="connsiteY11" fmla="*/ 66786 h 38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34" h="383742">
                  <a:moveTo>
                    <a:pt x="28690" y="31364"/>
                  </a:moveTo>
                  <a:cubicBezTo>
                    <a:pt x="-2305" y="130989"/>
                    <a:pt x="-2305" y="253492"/>
                    <a:pt x="29427" y="358283"/>
                  </a:cubicBezTo>
                  <a:lnTo>
                    <a:pt x="36807" y="383374"/>
                  </a:lnTo>
                  <a:lnTo>
                    <a:pt x="129053" y="289652"/>
                  </a:lnTo>
                  <a:lnTo>
                    <a:pt x="129053" y="103684"/>
                  </a:lnTo>
                  <a:lnTo>
                    <a:pt x="36069" y="5535"/>
                  </a:lnTo>
                  <a:lnTo>
                    <a:pt x="28690" y="31364"/>
                  </a:lnTo>
                  <a:close/>
                  <a:moveTo>
                    <a:pt x="50829" y="66786"/>
                  </a:moveTo>
                  <a:lnTo>
                    <a:pt x="98058" y="116230"/>
                  </a:lnTo>
                  <a:lnTo>
                    <a:pt x="98058" y="277107"/>
                  </a:lnTo>
                  <a:lnTo>
                    <a:pt x="52304" y="323598"/>
                  </a:lnTo>
                  <a:cubicBezTo>
                    <a:pt x="31641" y="240208"/>
                    <a:pt x="30903" y="147224"/>
                    <a:pt x="50829" y="66786"/>
                  </a:cubicBezTo>
                  <a:close/>
                </a:path>
              </a:pathLst>
            </a:custGeom>
            <a:grpFill/>
            <a:ln w="9525" cap="flat">
              <a:noFill/>
              <a:prstDash val="solid"/>
              <a:miter/>
            </a:ln>
          </p:spPr>
          <p:txBody>
            <a:bodyPr rtlCol="0" anchor="ctr"/>
            <a:lstStyle/>
            <a:p>
              <a:endParaRPr lang="en-US" sz="3600" dirty="0"/>
            </a:p>
          </p:txBody>
        </p:sp>
      </p:grpSp>
      <p:grpSp>
        <p:nvGrpSpPr>
          <p:cNvPr id="144" name="Group 143">
            <a:extLst>
              <a:ext uri="{FF2B5EF4-FFF2-40B4-BE49-F238E27FC236}">
                <a16:creationId xmlns:a16="http://schemas.microsoft.com/office/drawing/2014/main" id="{C02BA0F0-442E-44F8-A886-69995C42C34E}"/>
              </a:ext>
            </a:extLst>
          </p:cNvPr>
          <p:cNvGrpSpPr/>
          <p:nvPr userDrawn="1"/>
        </p:nvGrpSpPr>
        <p:grpSpPr>
          <a:xfrm>
            <a:off x="4347831" y="6355528"/>
            <a:ext cx="995100" cy="699168"/>
            <a:chOff x="8340054" y="2449652"/>
            <a:chExt cx="819143" cy="575614"/>
          </a:xfrm>
          <a:solidFill>
            <a:schemeClr val="bg1"/>
          </a:solidFill>
        </p:grpSpPr>
        <p:sp>
          <p:nvSpPr>
            <p:cNvPr id="145" name="Freeform: Shape 144">
              <a:extLst>
                <a:ext uri="{FF2B5EF4-FFF2-40B4-BE49-F238E27FC236}">
                  <a16:creationId xmlns:a16="http://schemas.microsoft.com/office/drawing/2014/main" id="{7B6121EA-FB34-4620-93AA-BB11E0A57F3D}"/>
                </a:ext>
              </a:extLst>
            </p:cNvPr>
            <p:cNvSpPr/>
            <p:nvPr/>
          </p:nvSpPr>
          <p:spPr>
            <a:xfrm>
              <a:off x="8340054" y="2449652"/>
              <a:ext cx="819143" cy="575614"/>
            </a:xfrm>
            <a:custGeom>
              <a:avLst/>
              <a:gdLst>
                <a:gd name="connsiteX0" fmla="*/ 685203 w 819143"/>
                <a:gd name="connsiteY0" fmla="*/ 43171 h 575614"/>
                <a:gd name="connsiteX1" fmla="*/ 533920 w 819143"/>
                <a:gd name="connsiteY1" fmla="*/ 43171 h 575614"/>
                <a:gd name="connsiteX2" fmla="*/ 533920 w 819143"/>
                <a:gd name="connsiteY2" fmla="*/ 5535 h 575614"/>
                <a:gd name="connsiteX3" fmla="*/ 499235 w 819143"/>
                <a:gd name="connsiteY3" fmla="*/ 5535 h 575614"/>
                <a:gd name="connsiteX4" fmla="*/ 499235 w 819143"/>
                <a:gd name="connsiteY4" fmla="*/ 43171 h 575614"/>
                <a:gd name="connsiteX5" fmla="*/ 97781 w 819143"/>
                <a:gd name="connsiteY5" fmla="*/ 43171 h 575614"/>
                <a:gd name="connsiteX6" fmla="*/ 5535 w 819143"/>
                <a:gd name="connsiteY6" fmla="*/ 135417 h 575614"/>
                <a:gd name="connsiteX7" fmla="*/ 5535 w 819143"/>
                <a:gd name="connsiteY7" fmla="*/ 445363 h 575614"/>
                <a:gd name="connsiteX8" fmla="*/ 97781 w 819143"/>
                <a:gd name="connsiteY8" fmla="*/ 537609 h 575614"/>
                <a:gd name="connsiteX9" fmla="*/ 499235 w 819143"/>
                <a:gd name="connsiteY9" fmla="*/ 537609 h 575614"/>
                <a:gd name="connsiteX10" fmla="*/ 499235 w 819143"/>
                <a:gd name="connsiteY10" fmla="*/ 573769 h 575614"/>
                <a:gd name="connsiteX11" fmla="*/ 533920 w 819143"/>
                <a:gd name="connsiteY11" fmla="*/ 573769 h 575614"/>
                <a:gd name="connsiteX12" fmla="*/ 533920 w 819143"/>
                <a:gd name="connsiteY12" fmla="*/ 537609 h 575614"/>
                <a:gd name="connsiteX13" fmla="*/ 685203 w 819143"/>
                <a:gd name="connsiteY13" fmla="*/ 537609 h 575614"/>
                <a:gd name="connsiteX14" fmla="*/ 815823 w 819143"/>
                <a:gd name="connsiteY14" fmla="*/ 406989 h 575614"/>
                <a:gd name="connsiteX15" fmla="*/ 815823 w 819143"/>
                <a:gd name="connsiteY15" fmla="*/ 173791 h 575614"/>
                <a:gd name="connsiteX16" fmla="*/ 685203 w 819143"/>
                <a:gd name="connsiteY16" fmla="*/ 43171 h 575614"/>
                <a:gd name="connsiteX17" fmla="*/ 459384 w 819143"/>
                <a:gd name="connsiteY17" fmla="*/ 76380 h 575614"/>
                <a:gd name="connsiteX18" fmla="*/ 418058 w 819143"/>
                <a:gd name="connsiteY18" fmla="*/ 115492 h 575614"/>
                <a:gd name="connsiteX19" fmla="*/ 257182 w 819143"/>
                <a:gd name="connsiteY19" fmla="*/ 115492 h 575614"/>
                <a:gd name="connsiteX20" fmla="*/ 218070 w 819143"/>
                <a:gd name="connsiteY20" fmla="*/ 77117 h 575614"/>
                <a:gd name="connsiteX21" fmla="*/ 459384 w 819143"/>
                <a:gd name="connsiteY21" fmla="*/ 76380 h 575614"/>
                <a:gd name="connsiteX22" fmla="*/ 220284 w 819143"/>
                <a:gd name="connsiteY22" fmla="*/ 502924 h 575614"/>
                <a:gd name="connsiteX23" fmla="*/ 261610 w 819143"/>
                <a:gd name="connsiteY23" fmla="*/ 463812 h 575614"/>
                <a:gd name="connsiteX24" fmla="*/ 422486 w 819143"/>
                <a:gd name="connsiteY24" fmla="*/ 463812 h 575614"/>
                <a:gd name="connsiteX25" fmla="*/ 461599 w 819143"/>
                <a:gd name="connsiteY25" fmla="*/ 502186 h 575614"/>
                <a:gd name="connsiteX26" fmla="*/ 220284 w 819143"/>
                <a:gd name="connsiteY26" fmla="*/ 502924 h 575614"/>
                <a:gd name="connsiteX27" fmla="*/ 509566 w 819143"/>
                <a:gd name="connsiteY27" fmla="*/ 506614 h 575614"/>
                <a:gd name="connsiteX28" fmla="*/ 435032 w 819143"/>
                <a:gd name="connsiteY28" fmla="*/ 432817 h 575614"/>
                <a:gd name="connsiteX29" fmla="*/ 249064 w 819143"/>
                <a:gd name="connsiteY29" fmla="*/ 432817 h 575614"/>
                <a:gd name="connsiteX30" fmla="*/ 171577 w 819143"/>
                <a:gd name="connsiteY30" fmla="*/ 506614 h 575614"/>
                <a:gd name="connsiteX31" fmla="*/ 98519 w 819143"/>
                <a:gd name="connsiteY31" fmla="*/ 506614 h 575614"/>
                <a:gd name="connsiteX32" fmla="*/ 37268 w 819143"/>
                <a:gd name="connsiteY32" fmla="*/ 445363 h 575614"/>
                <a:gd name="connsiteX33" fmla="*/ 37268 w 819143"/>
                <a:gd name="connsiteY33" fmla="*/ 135417 h 575614"/>
                <a:gd name="connsiteX34" fmla="*/ 98519 w 819143"/>
                <a:gd name="connsiteY34" fmla="*/ 74166 h 575614"/>
                <a:gd name="connsiteX35" fmla="*/ 172316 w 819143"/>
                <a:gd name="connsiteY35" fmla="*/ 74166 h 575614"/>
                <a:gd name="connsiteX36" fmla="*/ 246113 w 819143"/>
                <a:gd name="connsiteY36" fmla="*/ 147224 h 575614"/>
                <a:gd name="connsiteX37" fmla="*/ 432080 w 819143"/>
                <a:gd name="connsiteY37" fmla="*/ 147224 h 575614"/>
                <a:gd name="connsiteX38" fmla="*/ 508829 w 819143"/>
                <a:gd name="connsiteY38" fmla="*/ 74166 h 575614"/>
                <a:gd name="connsiteX39" fmla="*/ 686678 w 819143"/>
                <a:gd name="connsiteY39" fmla="*/ 74166 h 575614"/>
                <a:gd name="connsiteX40" fmla="*/ 746454 w 819143"/>
                <a:gd name="connsiteY40" fmla="*/ 94829 h 575614"/>
                <a:gd name="connsiteX41" fmla="*/ 730956 w 819143"/>
                <a:gd name="connsiteY41" fmla="*/ 94829 h 575614"/>
                <a:gd name="connsiteX42" fmla="*/ 730956 w 819143"/>
                <a:gd name="connsiteY42" fmla="*/ 200358 h 575614"/>
                <a:gd name="connsiteX43" fmla="*/ 786304 w 819143"/>
                <a:gd name="connsiteY43" fmla="*/ 200358 h 575614"/>
                <a:gd name="connsiteX44" fmla="*/ 786304 w 819143"/>
                <a:gd name="connsiteY44" fmla="*/ 378946 h 575614"/>
                <a:gd name="connsiteX45" fmla="*/ 730956 w 819143"/>
                <a:gd name="connsiteY45" fmla="*/ 378946 h 575614"/>
                <a:gd name="connsiteX46" fmla="*/ 730956 w 819143"/>
                <a:gd name="connsiteY46" fmla="*/ 484475 h 575614"/>
                <a:gd name="connsiteX47" fmla="*/ 748668 w 819143"/>
                <a:gd name="connsiteY47" fmla="*/ 484475 h 575614"/>
                <a:gd name="connsiteX48" fmla="*/ 685941 w 819143"/>
                <a:gd name="connsiteY48" fmla="*/ 506614 h 575614"/>
                <a:gd name="connsiteX49" fmla="*/ 509566 w 819143"/>
                <a:gd name="connsiteY49" fmla="*/ 506614 h 57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19143" h="575614">
                  <a:moveTo>
                    <a:pt x="685203" y="43171"/>
                  </a:moveTo>
                  <a:lnTo>
                    <a:pt x="533920" y="43171"/>
                  </a:lnTo>
                  <a:lnTo>
                    <a:pt x="533920" y="5535"/>
                  </a:lnTo>
                  <a:lnTo>
                    <a:pt x="499235" y="5535"/>
                  </a:lnTo>
                  <a:lnTo>
                    <a:pt x="499235" y="43171"/>
                  </a:lnTo>
                  <a:lnTo>
                    <a:pt x="97781" y="43171"/>
                  </a:lnTo>
                  <a:cubicBezTo>
                    <a:pt x="46862" y="43171"/>
                    <a:pt x="5535" y="84497"/>
                    <a:pt x="5535" y="135417"/>
                  </a:cubicBezTo>
                  <a:lnTo>
                    <a:pt x="5535" y="445363"/>
                  </a:lnTo>
                  <a:cubicBezTo>
                    <a:pt x="5535" y="496283"/>
                    <a:pt x="46862" y="537609"/>
                    <a:pt x="97781" y="537609"/>
                  </a:cubicBezTo>
                  <a:lnTo>
                    <a:pt x="499235" y="537609"/>
                  </a:lnTo>
                  <a:lnTo>
                    <a:pt x="499235" y="573769"/>
                  </a:lnTo>
                  <a:lnTo>
                    <a:pt x="533920" y="573769"/>
                  </a:lnTo>
                  <a:lnTo>
                    <a:pt x="533920" y="537609"/>
                  </a:lnTo>
                  <a:lnTo>
                    <a:pt x="685203" y="537609"/>
                  </a:lnTo>
                  <a:cubicBezTo>
                    <a:pt x="757523" y="537609"/>
                    <a:pt x="815823" y="479309"/>
                    <a:pt x="815823" y="406989"/>
                  </a:cubicBezTo>
                  <a:lnTo>
                    <a:pt x="815823" y="173791"/>
                  </a:lnTo>
                  <a:cubicBezTo>
                    <a:pt x="815823" y="101470"/>
                    <a:pt x="757523" y="43171"/>
                    <a:pt x="685203" y="43171"/>
                  </a:cubicBezTo>
                  <a:close/>
                  <a:moveTo>
                    <a:pt x="459384" y="76380"/>
                  </a:moveTo>
                  <a:lnTo>
                    <a:pt x="418058" y="115492"/>
                  </a:lnTo>
                  <a:lnTo>
                    <a:pt x="257182" y="115492"/>
                  </a:lnTo>
                  <a:lnTo>
                    <a:pt x="218070" y="77117"/>
                  </a:lnTo>
                  <a:lnTo>
                    <a:pt x="459384" y="76380"/>
                  </a:lnTo>
                  <a:close/>
                  <a:moveTo>
                    <a:pt x="220284" y="502924"/>
                  </a:moveTo>
                  <a:lnTo>
                    <a:pt x="261610" y="463812"/>
                  </a:lnTo>
                  <a:lnTo>
                    <a:pt x="422486" y="463812"/>
                  </a:lnTo>
                  <a:lnTo>
                    <a:pt x="461599" y="502186"/>
                  </a:lnTo>
                  <a:lnTo>
                    <a:pt x="220284" y="502924"/>
                  </a:lnTo>
                  <a:close/>
                  <a:moveTo>
                    <a:pt x="509566" y="506614"/>
                  </a:moveTo>
                  <a:lnTo>
                    <a:pt x="435032" y="432817"/>
                  </a:lnTo>
                  <a:lnTo>
                    <a:pt x="249064" y="432817"/>
                  </a:lnTo>
                  <a:lnTo>
                    <a:pt x="171577" y="506614"/>
                  </a:lnTo>
                  <a:lnTo>
                    <a:pt x="98519" y="506614"/>
                  </a:lnTo>
                  <a:cubicBezTo>
                    <a:pt x="64572" y="506614"/>
                    <a:pt x="37268" y="479309"/>
                    <a:pt x="37268" y="445363"/>
                  </a:cubicBezTo>
                  <a:lnTo>
                    <a:pt x="37268" y="135417"/>
                  </a:lnTo>
                  <a:cubicBezTo>
                    <a:pt x="37268" y="101470"/>
                    <a:pt x="64572" y="74166"/>
                    <a:pt x="98519" y="74166"/>
                  </a:cubicBezTo>
                  <a:lnTo>
                    <a:pt x="172316" y="74166"/>
                  </a:lnTo>
                  <a:lnTo>
                    <a:pt x="246113" y="147224"/>
                  </a:lnTo>
                  <a:lnTo>
                    <a:pt x="432080" y="147224"/>
                  </a:lnTo>
                  <a:lnTo>
                    <a:pt x="508829" y="74166"/>
                  </a:lnTo>
                  <a:lnTo>
                    <a:pt x="686678" y="74166"/>
                  </a:lnTo>
                  <a:cubicBezTo>
                    <a:pt x="709555" y="74166"/>
                    <a:pt x="730219" y="81545"/>
                    <a:pt x="746454" y="94829"/>
                  </a:cubicBezTo>
                  <a:lnTo>
                    <a:pt x="730956" y="94829"/>
                  </a:lnTo>
                  <a:lnTo>
                    <a:pt x="730956" y="200358"/>
                  </a:lnTo>
                  <a:lnTo>
                    <a:pt x="786304" y="200358"/>
                  </a:lnTo>
                  <a:lnTo>
                    <a:pt x="786304" y="378946"/>
                  </a:lnTo>
                  <a:lnTo>
                    <a:pt x="730956" y="378946"/>
                  </a:lnTo>
                  <a:lnTo>
                    <a:pt x="730956" y="484475"/>
                  </a:lnTo>
                  <a:lnTo>
                    <a:pt x="748668" y="484475"/>
                  </a:lnTo>
                  <a:cubicBezTo>
                    <a:pt x="731694" y="498496"/>
                    <a:pt x="709555" y="506614"/>
                    <a:pt x="685941" y="506614"/>
                  </a:cubicBezTo>
                  <a:lnTo>
                    <a:pt x="509566" y="506614"/>
                  </a:lnTo>
                  <a:close/>
                </a:path>
              </a:pathLst>
            </a:custGeom>
            <a:grpFill/>
            <a:ln w="9525" cap="flat">
              <a:noFill/>
              <a:prstDash val="solid"/>
              <a:miter/>
            </a:ln>
          </p:spPr>
          <p:txBody>
            <a:bodyPr rtlCol="0" anchor="ctr"/>
            <a:lstStyle/>
            <a:p>
              <a:endParaRPr lang="en-US" sz="3600" dirty="0"/>
            </a:p>
          </p:txBody>
        </p:sp>
        <p:sp>
          <p:nvSpPr>
            <p:cNvPr id="146" name="Freeform: Shape 145">
              <a:extLst>
                <a:ext uri="{FF2B5EF4-FFF2-40B4-BE49-F238E27FC236}">
                  <a16:creationId xmlns:a16="http://schemas.microsoft.com/office/drawing/2014/main" id="{5F53B81C-2403-4A12-BDDC-711F5016B855}"/>
                </a:ext>
              </a:extLst>
            </p:cNvPr>
            <p:cNvSpPr/>
            <p:nvPr/>
          </p:nvSpPr>
          <p:spPr>
            <a:xfrm>
              <a:off x="9067689" y="2659235"/>
              <a:ext cx="36898" cy="147593"/>
            </a:xfrm>
            <a:custGeom>
              <a:avLst/>
              <a:gdLst>
                <a:gd name="connsiteX0" fmla="*/ 5535 w 36898"/>
                <a:gd name="connsiteY0" fmla="*/ 5535 h 147593"/>
                <a:gd name="connsiteX1" fmla="*/ 36529 w 36898"/>
                <a:gd name="connsiteY1" fmla="*/ 5535 h 147593"/>
                <a:gd name="connsiteX2" fmla="*/ 36529 w 36898"/>
                <a:gd name="connsiteY2" fmla="*/ 147962 h 147593"/>
                <a:gd name="connsiteX3" fmla="*/ 5535 w 36898"/>
                <a:gd name="connsiteY3" fmla="*/ 147962 h 147593"/>
              </a:gdLst>
              <a:ahLst/>
              <a:cxnLst>
                <a:cxn ang="0">
                  <a:pos x="connsiteX0" y="connsiteY0"/>
                </a:cxn>
                <a:cxn ang="0">
                  <a:pos x="connsiteX1" y="connsiteY1"/>
                </a:cxn>
                <a:cxn ang="0">
                  <a:pos x="connsiteX2" y="connsiteY2"/>
                </a:cxn>
                <a:cxn ang="0">
                  <a:pos x="connsiteX3" y="connsiteY3"/>
                </a:cxn>
              </a:cxnLst>
              <a:rect l="l" t="t" r="r" b="b"/>
              <a:pathLst>
                <a:path w="36898" h="147593">
                  <a:moveTo>
                    <a:pt x="5535" y="5535"/>
                  </a:moveTo>
                  <a:lnTo>
                    <a:pt x="36529" y="5535"/>
                  </a:lnTo>
                  <a:lnTo>
                    <a:pt x="36529" y="147962"/>
                  </a:lnTo>
                  <a:lnTo>
                    <a:pt x="5535" y="147962"/>
                  </a:lnTo>
                  <a:close/>
                </a:path>
              </a:pathLst>
            </a:custGeom>
            <a:grpFill/>
            <a:ln w="9525" cap="flat">
              <a:noFill/>
              <a:prstDash val="solid"/>
              <a:miter/>
            </a:ln>
          </p:spPr>
          <p:txBody>
            <a:bodyPr rtlCol="0" anchor="ctr"/>
            <a:lstStyle/>
            <a:p>
              <a:endParaRPr lang="en-US" sz="3600" dirty="0"/>
            </a:p>
          </p:txBody>
        </p:sp>
        <p:sp>
          <p:nvSpPr>
            <p:cNvPr id="147" name="Freeform: Shape 146">
              <a:extLst>
                <a:ext uri="{FF2B5EF4-FFF2-40B4-BE49-F238E27FC236}">
                  <a16:creationId xmlns:a16="http://schemas.microsoft.com/office/drawing/2014/main" id="{8E5D688A-D230-4677-AE79-69DC029A333D}"/>
                </a:ext>
              </a:extLst>
            </p:cNvPr>
            <p:cNvSpPr/>
            <p:nvPr/>
          </p:nvSpPr>
          <p:spPr>
            <a:xfrm>
              <a:off x="8799070" y="2550753"/>
              <a:ext cx="147593" cy="376363"/>
            </a:xfrm>
            <a:custGeom>
              <a:avLst/>
              <a:gdLst>
                <a:gd name="connsiteX0" fmla="*/ 97781 w 147593"/>
                <a:gd name="connsiteY0" fmla="*/ 5535 h 376363"/>
                <a:gd name="connsiteX1" fmla="*/ 5535 w 147593"/>
                <a:gd name="connsiteY1" fmla="*/ 94829 h 376363"/>
                <a:gd name="connsiteX2" fmla="*/ 5535 w 147593"/>
                <a:gd name="connsiteY2" fmla="*/ 280796 h 376363"/>
                <a:gd name="connsiteX3" fmla="*/ 99256 w 147593"/>
                <a:gd name="connsiteY3" fmla="*/ 375256 h 376363"/>
                <a:gd name="connsiteX4" fmla="*/ 108850 w 147593"/>
                <a:gd name="connsiteY4" fmla="*/ 354593 h 376363"/>
                <a:gd name="connsiteX5" fmla="*/ 108112 w 147593"/>
                <a:gd name="connsiteY5" fmla="*/ 23246 h 376363"/>
                <a:gd name="connsiteX6" fmla="*/ 97781 w 147593"/>
                <a:gd name="connsiteY6" fmla="*/ 5535 h 376363"/>
                <a:gd name="connsiteX7" fmla="*/ 88924 w 147593"/>
                <a:gd name="connsiteY7" fmla="*/ 321385 h 376363"/>
                <a:gd name="connsiteX8" fmla="*/ 36529 w 147593"/>
                <a:gd name="connsiteY8" fmla="*/ 268251 h 376363"/>
                <a:gd name="connsiteX9" fmla="*/ 36529 w 147593"/>
                <a:gd name="connsiteY9" fmla="*/ 108112 h 376363"/>
                <a:gd name="connsiteX10" fmla="*/ 88924 w 147593"/>
                <a:gd name="connsiteY10" fmla="*/ 57930 h 376363"/>
                <a:gd name="connsiteX11" fmla="*/ 88924 w 147593"/>
                <a:gd name="connsiteY11" fmla="*/ 321385 h 37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593" h="376363">
                  <a:moveTo>
                    <a:pt x="97781" y="5535"/>
                  </a:moveTo>
                  <a:lnTo>
                    <a:pt x="5535" y="94829"/>
                  </a:lnTo>
                  <a:lnTo>
                    <a:pt x="5535" y="280796"/>
                  </a:lnTo>
                  <a:lnTo>
                    <a:pt x="99256" y="375256"/>
                  </a:lnTo>
                  <a:lnTo>
                    <a:pt x="108850" y="354593"/>
                  </a:lnTo>
                  <a:cubicBezTo>
                    <a:pt x="158294" y="246112"/>
                    <a:pt x="158294" y="122872"/>
                    <a:pt x="108112" y="23246"/>
                  </a:cubicBezTo>
                  <a:lnTo>
                    <a:pt x="97781" y="5535"/>
                  </a:lnTo>
                  <a:close/>
                  <a:moveTo>
                    <a:pt x="88924" y="321385"/>
                  </a:moveTo>
                  <a:lnTo>
                    <a:pt x="36529" y="268251"/>
                  </a:lnTo>
                  <a:lnTo>
                    <a:pt x="36529" y="108112"/>
                  </a:lnTo>
                  <a:lnTo>
                    <a:pt x="88924" y="57930"/>
                  </a:lnTo>
                  <a:cubicBezTo>
                    <a:pt x="122872" y="138369"/>
                    <a:pt x="122872" y="233567"/>
                    <a:pt x="88924" y="321385"/>
                  </a:cubicBezTo>
                  <a:close/>
                </a:path>
              </a:pathLst>
            </a:custGeom>
            <a:grpFill/>
            <a:ln w="9525" cap="flat">
              <a:noFill/>
              <a:prstDash val="solid"/>
              <a:miter/>
            </a:ln>
          </p:spPr>
          <p:txBody>
            <a:bodyPr rtlCol="0" anchor="ctr"/>
            <a:lstStyle/>
            <a:p>
              <a:endParaRPr lang="en-US" sz="3600" dirty="0"/>
            </a:p>
          </p:txBody>
        </p:sp>
        <p:sp>
          <p:nvSpPr>
            <p:cNvPr id="148" name="Freeform: Shape 147">
              <a:extLst>
                <a:ext uri="{FF2B5EF4-FFF2-40B4-BE49-F238E27FC236}">
                  <a16:creationId xmlns:a16="http://schemas.microsoft.com/office/drawing/2014/main" id="{055B473D-F0E5-4A42-B4DD-D925B89A1A2D}"/>
                </a:ext>
              </a:extLst>
            </p:cNvPr>
            <p:cNvSpPr/>
            <p:nvPr/>
          </p:nvSpPr>
          <p:spPr>
            <a:xfrm>
              <a:off x="8424643" y="2545588"/>
              <a:ext cx="132834" cy="383743"/>
            </a:xfrm>
            <a:custGeom>
              <a:avLst/>
              <a:gdLst>
                <a:gd name="connsiteX0" fmla="*/ 28690 w 132834"/>
                <a:gd name="connsiteY0" fmla="*/ 31364 h 383742"/>
                <a:gd name="connsiteX1" fmla="*/ 29427 w 132834"/>
                <a:gd name="connsiteY1" fmla="*/ 358283 h 383742"/>
                <a:gd name="connsiteX2" fmla="*/ 36807 w 132834"/>
                <a:gd name="connsiteY2" fmla="*/ 383374 h 383742"/>
                <a:gd name="connsiteX3" fmla="*/ 129053 w 132834"/>
                <a:gd name="connsiteY3" fmla="*/ 289652 h 383742"/>
                <a:gd name="connsiteX4" fmla="*/ 129053 w 132834"/>
                <a:gd name="connsiteY4" fmla="*/ 103684 h 383742"/>
                <a:gd name="connsiteX5" fmla="*/ 36069 w 132834"/>
                <a:gd name="connsiteY5" fmla="*/ 5535 h 383742"/>
                <a:gd name="connsiteX6" fmla="*/ 28690 w 132834"/>
                <a:gd name="connsiteY6" fmla="*/ 31364 h 383742"/>
                <a:gd name="connsiteX7" fmla="*/ 50829 w 132834"/>
                <a:gd name="connsiteY7" fmla="*/ 66786 h 383742"/>
                <a:gd name="connsiteX8" fmla="*/ 98058 w 132834"/>
                <a:gd name="connsiteY8" fmla="*/ 116230 h 383742"/>
                <a:gd name="connsiteX9" fmla="*/ 98058 w 132834"/>
                <a:gd name="connsiteY9" fmla="*/ 277107 h 383742"/>
                <a:gd name="connsiteX10" fmla="*/ 52304 w 132834"/>
                <a:gd name="connsiteY10" fmla="*/ 323598 h 383742"/>
                <a:gd name="connsiteX11" fmla="*/ 50829 w 132834"/>
                <a:gd name="connsiteY11" fmla="*/ 66786 h 38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34" h="383742">
                  <a:moveTo>
                    <a:pt x="28690" y="31364"/>
                  </a:moveTo>
                  <a:cubicBezTo>
                    <a:pt x="-2305" y="130989"/>
                    <a:pt x="-2305" y="253492"/>
                    <a:pt x="29427" y="358283"/>
                  </a:cubicBezTo>
                  <a:lnTo>
                    <a:pt x="36807" y="383374"/>
                  </a:lnTo>
                  <a:lnTo>
                    <a:pt x="129053" y="289652"/>
                  </a:lnTo>
                  <a:lnTo>
                    <a:pt x="129053" y="103684"/>
                  </a:lnTo>
                  <a:lnTo>
                    <a:pt x="36069" y="5535"/>
                  </a:lnTo>
                  <a:lnTo>
                    <a:pt x="28690" y="31364"/>
                  </a:lnTo>
                  <a:close/>
                  <a:moveTo>
                    <a:pt x="50829" y="66786"/>
                  </a:moveTo>
                  <a:lnTo>
                    <a:pt x="98058" y="116230"/>
                  </a:lnTo>
                  <a:lnTo>
                    <a:pt x="98058" y="277107"/>
                  </a:lnTo>
                  <a:lnTo>
                    <a:pt x="52304" y="323598"/>
                  </a:lnTo>
                  <a:cubicBezTo>
                    <a:pt x="31641" y="240208"/>
                    <a:pt x="30903" y="147224"/>
                    <a:pt x="50829" y="66786"/>
                  </a:cubicBezTo>
                  <a:close/>
                </a:path>
              </a:pathLst>
            </a:custGeom>
            <a:grpFill/>
            <a:ln w="9525" cap="flat">
              <a:noFill/>
              <a:prstDash val="solid"/>
              <a:miter/>
            </a:ln>
          </p:spPr>
          <p:txBody>
            <a:bodyPr rtlCol="0" anchor="ctr"/>
            <a:lstStyle/>
            <a:p>
              <a:endParaRPr lang="en-US" sz="3600" dirty="0"/>
            </a:p>
          </p:txBody>
        </p:sp>
      </p:grpSp>
      <p:grpSp>
        <p:nvGrpSpPr>
          <p:cNvPr id="149" name="Group 148">
            <a:extLst>
              <a:ext uri="{FF2B5EF4-FFF2-40B4-BE49-F238E27FC236}">
                <a16:creationId xmlns:a16="http://schemas.microsoft.com/office/drawing/2014/main" id="{7C30F300-2BBC-4703-A383-28CE2AF3E918}"/>
              </a:ext>
            </a:extLst>
          </p:cNvPr>
          <p:cNvGrpSpPr/>
          <p:nvPr userDrawn="1"/>
        </p:nvGrpSpPr>
        <p:grpSpPr>
          <a:xfrm>
            <a:off x="651002" y="9987946"/>
            <a:ext cx="995100" cy="699168"/>
            <a:chOff x="8340054" y="2449652"/>
            <a:chExt cx="819143" cy="575614"/>
          </a:xfrm>
          <a:solidFill>
            <a:schemeClr val="bg1"/>
          </a:solidFill>
        </p:grpSpPr>
        <p:sp>
          <p:nvSpPr>
            <p:cNvPr id="150" name="Freeform: Shape 149">
              <a:extLst>
                <a:ext uri="{FF2B5EF4-FFF2-40B4-BE49-F238E27FC236}">
                  <a16:creationId xmlns:a16="http://schemas.microsoft.com/office/drawing/2014/main" id="{622E0544-8A82-4619-8048-C939B2716F26}"/>
                </a:ext>
              </a:extLst>
            </p:cNvPr>
            <p:cNvSpPr/>
            <p:nvPr/>
          </p:nvSpPr>
          <p:spPr>
            <a:xfrm>
              <a:off x="8340054" y="2449652"/>
              <a:ext cx="819143" cy="575614"/>
            </a:xfrm>
            <a:custGeom>
              <a:avLst/>
              <a:gdLst>
                <a:gd name="connsiteX0" fmla="*/ 685203 w 819143"/>
                <a:gd name="connsiteY0" fmla="*/ 43171 h 575614"/>
                <a:gd name="connsiteX1" fmla="*/ 533920 w 819143"/>
                <a:gd name="connsiteY1" fmla="*/ 43171 h 575614"/>
                <a:gd name="connsiteX2" fmla="*/ 533920 w 819143"/>
                <a:gd name="connsiteY2" fmla="*/ 5535 h 575614"/>
                <a:gd name="connsiteX3" fmla="*/ 499235 w 819143"/>
                <a:gd name="connsiteY3" fmla="*/ 5535 h 575614"/>
                <a:gd name="connsiteX4" fmla="*/ 499235 w 819143"/>
                <a:gd name="connsiteY4" fmla="*/ 43171 h 575614"/>
                <a:gd name="connsiteX5" fmla="*/ 97781 w 819143"/>
                <a:gd name="connsiteY5" fmla="*/ 43171 h 575614"/>
                <a:gd name="connsiteX6" fmla="*/ 5535 w 819143"/>
                <a:gd name="connsiteY6" fmla="*/ 135417 h 575614"/>
                <a:gd name="connsiteX7" fmla="*/ 5535 w 819143"/>
                <a:gd name="connsiteY7" fmla="*/ 445363 h 575614"/>
                <a:gd name="connsiteX8" fmla="*/ 97781 w 819143"/>
                <a:gd name="connsiteY8" fmla="*/ 537609 h 575614"/>
                <a:gd name="connsiteX9" fmla="*/ 499235 w 819143"/>
                <a:gd name="connsiteY9" fmla="*/ 537609 h 575614"/>
                <a:gd name="connsiteX10" fmla="*/ 499235 w 819143"/>
                <a:gd name="connsiteY10" fmla="*/ 573769 h 575614"/>
                <a:gd name="connsiteX11" fmla="*/ 533920 w 819143"/>
                <a:gd name="connsiteY11" fmla="*/ 573769 h 575614"/>
                <a:gd name="connsiteX12" fmla="*/ 533920 w 819143"/>
                <a:gd name="connsiteY12" fmla="*/ 537609 h 575614"/>
                <a:gd name="connsiteX13" fmla="*/ 685203 w 819143"/>
                <a:gd name="connsiteY13" fmla="*/ 537609 h 575614"/>
                <a:gd name="connsiteX14" fmla="*/ 815823 w 819143"/>
                <a:gd name="connsiteY14" fmla="*/ 406989 h 575614"/>
                <a:gd name="connsiteX15" fmla="*/ 815823 w 819143"/>
                <a:gd name="connsiteY15" fmla="*/ 173791 h 575614"/>
                <a:gd name="connsiteX16" fmla="*/ 685203 w 819143"/>
                <a:gd name="connsiteY16" fmla="*/ 43171 h 575614"/>
                <a:gd name="connsiteX17" fmla="*/ 459384 w 819143"/>
                <a:gd name="connsiteY17" fmla="*/ 76380 h 575614"/>
                <a:gd name="connsiteX18" fmla="*/ 418058 w 819143"/>
                <a:gd name="connsiteY18" fmla="*/ 115492 h 575614"/>
                <a:gd name="connsiteX19" fmla="*/ 257182 w 819143"/>
                <a:gd name="connsiteY19" fmla="*/ 115492 h 575614"/>
                <a:gd name="connsiteX20" fmla="*/ 218070 w 819143"/>
                <a:gd name="connsiteY20" fmla="*/ 77117 h 575614"/>
                <a:gd name="connsiteX21" fmla="*/ 459384 w 819143"/>
                <a:gd name="connsiteY21" fmla="*/ 76380 h 575614"/>
                <a:gd name="connsiteX22" fmla="*/ 220284 w 819143"/>
                <a:gd name="connsiteY22" fmla="*/ 502924 h 575614"/>
                <a:gd name="connsiteX23" fmla="*/ 261610 w 819143"/>
                <a:gd name="connsiteY23" fmla="*/ 463812 h 575614"/>
                <a:gd name="connsiteX24" fmla="*/ 422486 w 819143"/>
                <a:gd name="connsiteY24" fmla="*/ 463812 h 575614"/>
                <a:gd name="connsiteX25" fmla="*/ 461599 w 819143"/>
                <a:gd name="connsiteY25" fmla="*/ 502186 h 575614"/>
                <a:gd name="connsiteX26" fmla="*/ 220284 w 819143"/>
                <a:gd name="connsiteY26" fmla="*/ 502924 h 575614"/>
                <a:gd name="connsiteX27" fmla="*/ 509566 w 819143"/>
                <a:gd name="connsiteY27" fmla="*/ 506614 h 575614"/>
                <a:gd name="connsiteX28" fmla="*/ 435032 w 819143"/>
                <a:gd name="connsiteY28" fmla="*/ 432817 h 575614"/>
                <a:gd name="connsiteX29" fmla="*/ 249064 w 819143"/>
                <a:gd name="connsiteY29" fmla="*/ 432817 h 575614"/>
                <a:gd name="connsiteX30" fmla="*/ 171577 w 819143"/>
                <a:gd name="connsiteY30" fmla="*/ 506614 h 575614"/>
                <a:gd name="connsiteX31" fmla="*/ 98519 w 819143"/>
                <a:gd name="connsiteY31" fmla="*/ 506614 h 575614"/>
                <a:gd name="connsiteX32" fmla="*/ 37268 w 819143"/>
                <a:gd name="connsiteY32" fmla="*/ 445363 h 575614"/>
                <a:gd name="connsiteX33" fmla="*/ 37268 w 819143"/>
                <a:gd name="connsiteY33" fmla="*/ 135417 h 575614"/>
                <a:gd name="connsiteX34" fmla="*/ 98519 w 819143"/>
                <a:gd name="connsiteY34" fmla="*/ 74166 h 575614"/>
                <a:gd name="connsiteX35" fmla="*/ 172316 w 819143"/>
                <a:gd name="connsiteY35" fmla="*/ 74166 h 575614"/>
                <a:gd name="connsiteX36" fmla="*/ 246113 w 819143"/>
                <a:gd name="connsiteY36" fmla="*/ 147224 h 575614"/>
                <a:gd name="connsiteX37" fmla="*/ 432080 w 819143"/>
                <a:gd name="connsiteY37" fmla="*/ 147224 h 575614"/>
                <a:gd name="connsiteX38" fmla="*/ 508829 w 819143"/>
                <a:gd name="connsiteY38" fmla="*/ 74166 h 575614"/>
                <a:gd name="connsiteX39" fmla="*/ 686678 w 819143"/>
                <a:gd name="connsiteY39" fmla="*/ 74166 h 575614"/>
                <a:gd name="connsiteX40" fmla="*/ 746454 w 819143"/>
                <a:gd name="connsiteY40" fmla="*/ 94829 h 575614"/>
                <a:gd name="connsiteX41" fmla="*/ 730956 w 819143"/>
                <a:gd name="connsiteY41" fmla="*/ 94829 h 575614"/>
                <a:gd name="connsiteX42" fmla="*/ 730956 w 819143"/>
                <a:gd name="connsiteY42" fmla="*/ 200358 h 575614"/>
                <a:gd name="connsiteX43" fmla="*/ 786304 w 819143"/>
                <a:gd name="connsiteY43" fmla="*/ 200358 h 575614"/>
                <a:gd name="connsiteX44" fmla="*/ 786304 w 819143"/>
                <a:gd name="connsiteY44" fmla="*/ 378946 h 575614"/>
                <a:gd name="connsiteX45" fmla="*/ 730956 w 819143"/>
                <a:gd name="connsiteY45" fmla="*/ 378946 h 575614"/>
                <a:gd name="connsiteX46" fmla="*/ 730956 w 819143"/>
                <a:gd name="connsiteY46" fmla="*/ 484475 h 575614"/>
                <a:gd name="connsiteX47" fmla="*/ 748668 w 819143"/>
                <a:gd name="connsiteY47" fmla="*/ 484475 h 575614"/>
                <a:gd name="connsiteX48" fmla="*/ 685941 w 819143"/>
                <a:gd name="connsiteY48" fmla="*/ 506614 h 575614"/>
                <a:gd name="connsiteX49" fmla="*/ 509566 w 819143"/>
                <a:gd name="connsiteY49" fmla="*/ 506614 h 57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19143" h="575614">
                  <a:moveTo>
                    <a:pt x="685203" y="43171"/>
                  </a:moveTo>
                  <a:lnTo>
                    <a:pt x="533920" y="43171"/>
                  </a:lnTo>
                  <a:lnTo>
                    <a:pt x="533920" y="5535"/>
                  </a:lnTo>
                  <a:lnTo>
                    <a:pt x="499235" y="5535"/>
                  </a:lnTo>
                  <a:lnTo>
                    <a:pt x="499235" y="43171"/>
                  </a:lnTo>
                  <a:lnTo>
                    <a:pt x="97781" y="43171"/>
                  </a:lnTo>
                  <a:cubicBezTo>
                    <a:pt x="46862" y="43171"/>
                    <a:pt x="5535" y="84497"/>
                    <a:pt x="5535" y="135417"/>
                  </a:cubicBezTo>
                  <a:lnTo>
                    <a:pt x="5535" y="445363"/>
                  </a:lnTo>
                  <a:cubicBezTo>
                    <a:pt x="5535" y="496283"/>
                    <a:pt x="46862" y="537609"/>
                    <a:pt x="97781" y="537609"/>
                  </a:cubicBezTo>
                  <a:lnTo>
                    <a:pt x="499235" y="537609"/>
                  </a:lnTo>
                  <a:lnTo>
                    <a:pt x="499235" y="573769"/>
                  </a:lnTo>
                  <a:lnTo>
                    <a:pt x="533920" y="573769"/>
                  </a:lnTo>
                  <a:lnTo>
                    <a:pt x="533920" y="537609"/>
                  </a:lnTo>
                  <a:lnTo>
                    <a:pt x="685203" y="537609"/>
                  </a:lnTo>
                  <a:cubicBezTo>
                    <a:pt x="757523" y="537609"/>
                    <a:pt x="815823" y="479309"/>
                    <a:pt x="815823" y="406989"/>
                  </a:cubicBezTo>
                  <a:lnTo>
                    <a:pt x="815823" y="173791"/>
                  </a:lnTo>
                  <a:cubicBezTo>
                    <a:pt x="815823" y="101470"/>
                    <a:pt x="757523" y="43171"/>
                    <a:pt x="685203" y="43171"/>
                  </a:cubicBezTo>
                  <a:close/>
                  <a:moveTo>
                    <a:pt x="459384" y="76380"/>
                  </a:moveTo>
                  <a:lnTo>
                    <a:pt x="418058" y="115492"/>
                  </a:lnTo>
                  <a:lnTo>
                    <a:pt x="257182" y="115492"/>
                  </a:lnTo>
                  <a:lnTo>
                    <a:pt x="218070" y="77117"/>
                  </a:lnTo>
                  <a:lnTo>
                    <a:pt x="459384" y="76380"/>
                  </a:lnTo>
                  <a:close/>
                  <a:moveTo>
                    <a:pt x="220284" y="502924"/>
                  </a:moveTo>
                  <a:lnTo>
                    <a:pt x="261610" y="463812"/>
                  </a:lnTo>
                  <a:lnTo>
                    <a:pt x="422486" y="463812"/>
                  </a:lnTo>
                  <a:lnTo>
                    <a:pt x="461599" y="502186"/>
                  </a:lnTo>
                  <a:lnTo>
                    <a:pt x="220284" y="502924"/>
                  </a:lnTo>
                  <a:close/>
                  <a:moveTo>
                    <a:pt x="509566" y="506614"/>
                  </a:moveTo>
                  <a:lnTo>
                    <a:pt x="435032" y="432817"/>
                  </a:lnTo>
                  <a:lnTo>
                    <a:pt x="249064" y="432817"/>
                  </a:lnTo>
                  <a:lnTo>
                    <a:pt x="171577" y="506614"/>
                  </a:lnTo>
                  <a:lnTo>
                    <a:pt x="98519" y="506614"/>
                  </a:lnTo>
                  <a:cubicBezTo>
                    <a:pt x="64572" y="506614"/>
                    <a:pt x="37268" y="479309"/>
                    <a:pt x="37268" y="445363"/>
                  </a:cubicBezTo>
                  <a:lnTo>
                    <a:pt x="37268" y="135417"/>
                  </a:lnTo>
                  <a:cubicBezTo>
                    <a:pt x="37268" y="101470"/>
                    <a:pt x="64572" y="74166"/>
                    <a:pt x="98519" y="74166"/>
                  </a:cubicBezTo>
                  <a:lnTo>
                    <a:pt x="172316" y="74166"/>
                  </a:lnTo>
                  <a:lnTo>
                    <a:pt x="246113" y="147224"/>
                  </a:lnTo>
                  <a:lnTo>
                    <a:pt x="432080" y="147224"/>
                  </a:lnTo>
                  <a:lnTo>
                    <a:pt x="508829" y="74166"/>
                  </a:lnTo>
                  <a:lnTo>
                    <a:pt x="686678" y="74166"/>
                  </a:lnTo>
                  <a:cubicBezTo>
                    <a:pt x="709555" y="74166"/>
                    <a:pt x="730219" y="81545"/>
                    <a:pt x="746454" y="94829"/>
                  </a:cubicBezTo>
                  <a:lnTo>
                    <a:pt x="730956" y="94829"/>
                  </a:lnTo>
                  <a:lnTo>
                    <a:pt x="730956" y="200358"/>
                  </a:lnTo>
                  <a:lnTo>
                    <a:pt x="786304" y="200358"/>
                  </a:lnTo>
                  <a:lnTo>
                    <a:pt x="786304" y="378946"/>
                  </a:lnTo>
                  <a:lnTo>
                    <a:pt x="730956" y="378946"/>
                  </a:lnTo>
                  <a:lnTo>
                    <a:pt x="730956" y="484475"/>
                  </a:lnTo>
                  <a:lnTo>
                    <a:pt x="748668" y="484475"/>
                  </a:lnTo>
                  <a:cubicBezTo>
                    <a:pt x="731694" y="498496"/>
                    <a:pt x="709555" y="506614"/>
                    <a:pt x="685941" y="506614"/>
                  </a:cubicBezTo>
                  <a:lnTo>
                    <a:pt x="509566" y="506614"/>
                  </a:lnTo>
                  <a:close/>
                </a:path>
              </a:pathLst>
            </a:custGeom>
            <a:grpFill/>
            <a:ln w="9525" cap="flat">
              <a:noFill/>
              <a:prstDash val="solid"/>
              <a:miter/>
            </a:ln>
          </p:spPr>
          <p:txBody>
            <a:bodyPr rtlCol="0" anchor="ctr"/>
            <a:lstStyle/>
            <a:p>
              <a:endParaRPr lang="en-US" sz="3600" dirty="0"/>
            </a:p>
          </p:txBody>
        </p:sp>
        <p:sp>
          <p:nvSpPr>
            <p:cNvPr id="151" name="Freeform: Shape 150">
              <a:extLst>
                <a:ext uri="{FF2B5EF4-FFF2-40B4-BE49-F238E27FC236}">
                  <a16:creationId xmlns:a16="http://schemas.microsoft.com/office/drawing/2014/main" id="{2A26A3D8-14B2-4503-9F66-814040A7D84E}"/>
                </a:ext>
              </a:extLst>
            </p:cNvPr>
            <p:cNvSpPr/>
            <p:nvPr/>
          </p:nvSpPr>
          <p:spPr>
            <a:xfrm>
              <a:off x="9067689" y="2659235"/>
              <a:ext cx="36898" cy="147593"/>
            </a:xfrm>
            <a:custGeom>
              <a:avLst/>
              <a:gdLst>
                <a:gd name="connsiteX0" fmla="*/ 5535 w 36898"/>
                <a:gd name="connsiteY0" fmla="*/ 5535 h 147593"/>
                <a:gd name="connsiteX1" fmla="*/ 36529 w 36898"/>
                <a:gd name="connsiteY1" fmla="*/ 5535 h 147593"/>
                <a:gd name="connsiteX2" fmla="*/ 36529 w 36898"/>
                <a:gd name="connsiteY2" fmla="*/ 147962 h 147593"/>
                <a:gd name="connsiteX3" fmla="*/ 5535 w 36898"/>
                <a:gd name="connsiteY3" fmla="*/ 147962 h 147593"/>
              </a:gdLst>
              <a:ahLst/>
              <a:cxnLst>
                <a:cxn ang="0">
                  <a:pos x="connsiteX0" y="connsiteY0"/>
                </a:cxn>
                <a:cxn ang="0">
                  <a:pos x="connsiteX1" y="connsiteY1"/>
                </a:cxn>
                <a:cxn ang="0">
                  <a:pos x="connsiteX2" y="connsiteY2"/>
                </a:cxn>
                <a:cxn ang="0">
                  <a:pos x="connsiteX3" y="connsiteY3"/>
                </a:cxn>
              </a:cxnLst>
              <a:rect l="l" t="t" r="r" b="b"/>
              <a:pathLst>
                <a:path w="36898" h="147593">
                  <a:moveTo>
                    <a:pt x="5535" y="5535"/>
                  </a:moveTo>
                  <a:lnTo>
                    <a:pt x="36529" y="5535"/>
                  </a:lnTo>
                  <a:lnTo>
                    <a:pt x="36529" y="147962"/>
                  </a:lnTo>
                  <a:lnTo>
                    <a:pt x="5535" y="147962"/>
                  </a:lnTo>
                  <a:close/>
                </a:path>
              </a:pathLst>
            </a:custGeom>
            <a:grpFill/>
            <a:ln w="9525" cap="flat">
              <a:noFill/>
              <a:prstDash val="solid"/>
              <a:miter/>
            </a:ln>
          </p:spPr>
          <p:txBody>
            <a:bodyPr rtlCol="0" anchor="ctr"/>
            <a:lstStyle/>
            <a:p>
              <a:endParaRPr lang="en-US" sz="3600" dirty="0"/>
            </a:p>
          </p:txBody>
        </p:sp>
        <p:sp>
          <p:nvSpPr>
            <p:cNvPr id="152" name="Freeform: Shape 151">
              <a:extLst>
                <a:ext uri="{FF2B5EF4-FFF2-40B4-BE49-F238E27FC236}">
                  <a16:creationId xmlns:a16="http://schemas.microsoft.com/office/drawing/2014/main" id="{3C0749D3-C798-4770-9F5D-3CE89ECC3FC9}"/>
                </a:ext>
              </a:extLst>
            </p:cNvPr>
            <p:cNvSpPr/>
            <p:nvPr/>
          </p:nvSpPr>
          <p:spPr>
            <a:xfrm>
              <a:off x="8799070" y="2550753"/>
              <a:ext cx="147593" cy="376363"/>
            </a:xfrm>
            <a:custGeom>
              <a:avLst/>
              <a:gdLst>
                <a:gd name="connsiteX0" fmla="*/ 97781 w 147593"/>
                <a:gd name="connsiteY0" fmla="*/ 5535 h 376363"/>
                <a:gd name="connsiteX1" fmla="*/ 5535 w 147593"/>
                <a:gd name="connsiteY1" fmla="*/ 94829 h 376363"/>
                <a:gd name="connsiteX2" fmla="*/ 5535 w 147593"/>
                <a:gd name="connsiteY2" fmla="*/ 280796 h 376363"/>
                <a:gd name="connsiteX3" fmla="*/ 99256 w 147593"/>
                <a:gd name="connsiteY3" fmla="*/ 375256 h 376363"/>
                <a:gd name="connsiteX4" fmla="*/ 108850 w 147593"/>
                <a:gd name="connsiteY4" fmla="*/ 354593 h 376363"/>
                <a:gd name="connsiteX5" fmla="*/ 108112 w 147593"/>
                <a:gd name="connsiteY5" fmla="*/ 23246 h 376363"/>
                <a:gd name="connsiteX6" fmla="*/ 97781 w 147593"/>
                <a:gd name="connsiteY6" fmla="*/ 5535 h 376363"/>
                <a:gd name="connsiteX7" fmla="*/ 88924 w 147593"/>
                <a:gd name="connsiteY7" fmla="*/ 321385 h 376363"/>
                <a:gd name="connsiteX8" fmla="*/ 36529 w 147593"/>
                <a:gd name="connsiteY8" fmla="*/ 268251 h 376363"/>
                <a:gd name="connsiteX9" fmla="*/ 36529 w 147593"/>
                <a:gd name="connsiteY9" fmla="*/ 108112 h 376363"/>
                <a:gd name="connsiteX10" fmla="*/ 88924 w 147593"/>
                <a:gd name="connsiteY10" fmla="*/ 57930 h 376363"/>
                <a:gd name="connsiteX11" fmla="*/ 88924 w 147593"/>
                <a:gd name="connsiteY11" fmla="*/ 321385 h 37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593" h="376363">
                  <a:moveTo>
                    <a:pt x="97781" y="5535"/>
                  </a:moveTo>
                  <a:lnTo>
                    <a:pt x="5535" y="94829"/>
                  </a:lnTo>
                  <a:lnTo>
                    <a:pt x="5535" y="280796"/>
                  </a:lnTo>
                  <a:lnTo>
                    <a:pt x="99256" y="375256"/>
                  </a:lnTo>
                  <a:lnTo>
                    <a:pt x="108850" y="354593"/>
                  </a:lnTo>
                  <a:cubicBezTo>
                    <a:pt x="158294" y="246112"/>
                    <a:pt x="158294" y="122872"/>
                    <a:pt x="108112" y="23246"/>
                  </a:cubicBezTo>
                  <a:lnTo>
                    <a:pt x="97781" y="5535"/>
                  </a:lnTo>
                  <a:close/>
                  <a:moveTo>
                    <a:pt x="88924" y="321385"/>
                  </a:moveTo>
                  <a:lnTo>
                    <a:pt x="36529" y="268251"/>
                  </a:lnTo>
                  <a:lnTo>
                    <a:pt x="36529" y="108112"/>
                  </a:lnTo>
                  <a:lnTo>
                    <a:pt x="88924" y="57930"/>
                  </a:lnTo>
                  <a:cubicBezTo>
                    <a:pt x="122872" y="138369"/>
                    <a:pt x="122872" y="233567"/>
                    <a:pt x="88924" y="321385"/>
                  </a:cubicBezTo>
                  <a:close/>
                </a:path>
              </a:pathLst>
            </a:custGeom>
            <a:grpFill/>
            <a:ln w="9525" cap="flat">
              <a:noFill/>
              <a:prstDash val="solid"/>
              <a:miter/>
            </a:ln>
          </p:spPr>
          <p:txBody>
            <a:bodyPr rtlCol="0" anchor="ctr"/>
            <a:lstStyle/>
            <a:p>
              <a:endParaRPr lang="en-US" sz="3600" dirty="0"/>
            </a:p>
          </p:txBody>
        </p:sp>
        <p:sp>
          <p:nvSpPr>
            <p:cNvPr id="153" name="Freeform: Shape 152">
              <a:extLst>
                <a:ext uri="{FF2B5EF4-FFF2-40B4-BE49-F238E27FC236}">
                  <a16:creationId xmlns:a16="http://schemas.microsoft.com/office/drawing/2014/main" id="{82024011-EE34-48DC-BBCF-0320C1145D84}"/>
                </a:ext>
              </a:extLst>
            </p:cNvPr>
            <p:cNvSpPr/>
            <p:nvPr/>
          </p:nvSpPr>
          <p:spPr>
            <a:xfrm>
              <a:off x="8424643" y="2545588"/>
              <a:ext cx="132834" cy="383743"/>
            </a:xfrm>
            <a:custGeom>
              <a:avLst/>
              <a:gdLst>
                <a:gd name="connsiteX0" fmla="*/ 28690 w 132834"/>
                <a:gd name="connsiteY0" fmla="*/ 31364 h 383742"/>
                <a:gd name="connsiteX1" fmla="*/ 29427 w 132834"/>
                <a:gd name="connsiteY1" fmla="*/ 358283 h 383742"/>
                <a:gd name="connsiteX2" fmla="*/ 36807 w 132834"/>
                <a:gd name="connsiteY2" fmla="*/ 383374 h 383742"/>
                <a:gd name="connsiteX3" fmla="*/ 129053 w 132834"/>
                <a:gd name="connsiteY3" fmla="*/ 289652 h 383742"/>
                <a:gd name="connsiteX4" fmla="*/ 129053 w 132834"/>
                <a:gd name="connsiteY4" fmla="*/ 103684 h 383742"/>
                <a:gd name="connsiteX5" fmla="*/ 36069 w 132834"/>
                <a:gd name="connsiteY5" fmla="*/ 5535 h 383742"/>
                <a:gd name="connsiteX6" fmla="*/ 28690 w 132834"/>
                <a:gd name="connsiteY6" fmla="*/ 31364 h 383742"/>
                <a:gd name="connsiteX7" fmla="*/ 50829 w 132834"/>
                <a:gd name="connsiteY7" fmla="*/ 66786 h 383742"/>
                <a:gd name="connsiteX8" fmla="*/ 98058 w 132834"/>
                <a:gd name="connsiteY8" fmla="*/ 116230 h 383742"/>
                <a:gd name="connsiteX9" fmla="*/ 98058 w 132834"/>
                <a:gd name="connsiteY9" fmla="*/ 277107 h 383742"/>
                <a:gd name="connsiteX10" fmla="*/ 52304 w 132834"/>
                <a:gd name="connsiteY10" fmla="*/ 323598 h 383742"/>
                <a:gd name="connsiteX11" fmla="*/ 50829 w 132834"/>
                <a:gd name="connsiteY11" fmla="*/ 66786 h 38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34" h="383742">
                  <a:moveTo>
                    <a:pt x="28690" y="31364"/>
                  </a:moveTo>
                  <a:cubicBezTo>
                    <a:pt x="-2305" y="130989"/>
                    <a:pt x="-2305" y="253492"/>
                    <a:pt x="29427" y="358283"/>
                  </a:cubicBezTo>
                  <a:lnTo>
                    <a:pt x="36807" y="383374"/>
                  </a:lnTo>
                  <a:lnTo>
                    <a:pt x="129053" y="289652"/>
                  </a:lnTo>
                  <a:lnTo>
                    <a:pt x="129053" y="103684"/>
                  </a:lnTo>
                  <a:lnTo>
                    <a:pt x="36069" y="5535"/>
                  </a:lnTo>
                  <a:lnTo>
                    <a:pt x="28690" y="31364"/>
                  </a:lnTo>
                  <a:close/>
                  <a:moveTo>
                    <a:pt x="50829" y="66786"/>
                  </a:moveTo>
                  <a:lnTo>
                    <a:pt x="98058" y="116230"/>
                  </a:lnTo>
                  <a:lnTo>
                    <a:pt x="98058" y="277107"/>
                  </a:lnTo>
                  <a:lnTo>
                    <a:pt x="52304" y="323598"/>
                  </a:lnTo>
                  <a:cubicBezTo>
                    <a:pt x="31641" y="240208"/>
                    <a:pt x="30903" y="147224"/>
                    <a:pt x="50829" y="66786"/>
                  </a:cubicBezTo>
                  <a:close/>
                </a:path>
              </a:pathLst>
            </a:custGeom>
            <a:grpFill/>
            <a:ln w="9525" cap="flat">
              <a:noFill/>
              <a:prstDash val="solid"/>
              <a:miter/>
            </a:ln>
          </p:spPr>
          <p:txBody>
            <a:bodyPr rtlCol="0" anchor="ctr"/>
            <a:lstStyle/>
            <a:p>
              <a:endParaRPr lang="en-US" sz="3600" dirty="0"/>
            </a:p>
          </p:txBody>
        </p:sp>
      </p:grpSp>
      <p:grpSp>
        <p:nvGrpSpPr>
          <p:cNvPr id="154" name="Group 153">
            <a:extLst>
              <a:ext uri="{FF2B5EF4-FFF2-40B4-BE49-F238E27FC236}">
                <a16:creationId xmlns:a16="http://schemas.microsoft.com/office/drawing/2014/main" id="{7D52505A-92C2-48D7-B0AE-C7A9761D6B27}"/>
              </a:ext>
            </a:extLst>
          </p:cNvPr>
          <p:cNvGrpSpPr/>
          <p:nvPr userDrawn="1"/>
        </p:nvGrpSpPr>
        <p:grpSpPr>
          <a:xfrm>
            <a:off x="19111481" y="6360906"/>
            <a:ext cx="995100" cy="699168"/>
            <a:chOff x="8340054" y="2449652"/>
            <a:chExt cx="819143" cy="575614"/>
          </a:xfrm>
          <a:solidFill>
            <a:schemeClr val="bg1"/>
          </a:solidFill>
        </p:grpSpPr>
        <p:sp>
          <p:nvSpPr>
            <p:cNvPr id="155" name="Freeform: Shape 154">
              <a:extLst>
                <a:ext uri="{FF2B5EF4-FFF2-40B4-BE49-F238E27FC236}">
                  <a16:creationId xmlns:a16="http://schemas.microsoft.com/office/drawing/2014/main" id="{EE2FAAE1-A323-4A9B-92E1-0C77C35F4ACC}"/>
                </a:ext>
              </a:extLst>
            </p:cNvPr>
            <p:cNvSpPr/>
            <p:nvPr/>
          </p:nvSpPr>
          <p:spPr>
            <a:xfrm>
              <a:off x="8340054" y="2449652"/>
              <a:ext cx="819143" cy="575614"/>
            </a:xfrm>
            <a:custGeom>
              <a:avLst/>
              <a:gdLst>
                <a:gd name="connsiteX0" fmla="*/ 685203 w 819143"/>
                <a:gd name="connsiteY0" fmla="*/ 43171 h 575614"/>
                <a:gd name="connsiteX1" fmla="*/ 533920 w 819143"/>
                <a:gd name="connsiteY1" fmla="*/ 43171 h 575614"/>
                <a:gd name="connsiteX2" fmla="*/ 533920 w 819143"/>
                <a:gd name="connsiteY2" fmla="*/ 5535 h 575614"/>
                <a:gd name="connsiteX3" fmla="*/ 499235 w 819143"/>
                <a:gd name="connsiteY3" fmla="*/ 5535 h 575614"/>
                <a:gd name="connsiteX4" fmla="*/ 499235 w 819143"/>
                <a:gd name="connsiteY4" fmla="*/ 43171 h 575614"/>
                <a:gd name="connsiteX5" fmla="*/ 97781 w 819143"/>
                <a:gd name="connsiteY5" fmla="*/ 43171 h 575614"/>
                <a:gd name="connsiteX6" fmla="*/ 5535 w 819143"/>
                <a:gd name="connsiteY6" fmla="*/ 135417 h 575614"/>
                <a:gd name="connsiteX7" fmla="*/ 5535 w 819143"/>
                <a:gd name="connsiteY7" fmla="*/ 445363 h 575614"/>
                <a:gd name="connsiteX8" fmla="*/ 97781 w 819143"/>
                <a:gd name="connsiteY8" fmla="*/ 537609 h 575614"/>
                <a:gd name="connsiteX9" fmla="*/ 499235 w 819143"/>
                <a:gd name="connsiteY9" fmla="*/ 537609 h 575614"/>
                <a:gd name="connsiteX10" fmla="*/ 499235 w 819143"/>
                <a:gd name="connsiteY10" fmla="*/ 573769 h 575614"/>
                <a:gd name="connsiteX11" fmla="*/ 533920 w 819143"/>
                <a:gd name="connsiteY11" fmla="*/ 573769 h 575614"/>
                <a:gd name="connsiteX12" fmla="*/ 533920 w 819143"/>
                <a:gd name="connsiteY12" fmla="*/ 537609 h 575614"/>
                <a:gd name="connsiteX13" fmla="*/ 685203 w 819143"/>
                <a:gd name="connsiteY13" fmla="*/ 537609 h 575614"/>
                <a:gd name="connsiteX14" fmla="*/ 815823 w 819143"/>
                <a:gd name="connsiteY14" fmla="*/ 406989 h 575614"/>
                <a:gd name="connsiteX15" fmla="*/ 815823 w 819143"/>
                <a:gd name="connsiteY15" fmla="*/ 173791 h 575614"/>
                <a:gd name="connsiteX16" fmla="*/ 685203 w 819143"/>
                <a:gd name="connsiteY16" fmla="*/ 43171 h 575614"/>
                <a:gd name="connsiteX17" fmla="*/ 459384 w 819143"/>
                <a:gd name="connsiteY17" fmla="*/ 76380 h 575614"/>
                <a:gd name="connsiteX18" fmla="*/ 418058 w 819143"/>
                <a:gd name="connsiteY18" fmla="*/ 115492 h 575614"/>
                <a:gd name="connsiteX19" fmla="*/ 257182 w 819143"/>
                <a:gd name="connsiteY19" fmla="*/ 115492 h 575614"/>
                <a:gd name="connsiteX20" fmla="*/ 218070 w 819143"/>
                <a:gd name="connsiteY20" fmla="*/ 77117 h 575614"/>
                <a:gd name="connsiteX21" fmla="*/ 459384 w 819143"/>
                <a:gd name="connsiteY21" fmla="*/ 76380 h 575614"/>
                <a:gd name="connsiteX22" fmla="*/ 220284 w 819143"/>
                <a:gd name="connsiteY22" fmla="*/ 502924 h 575614"/>
                <a:gd name="connsiteX23" fmla="*/ 261610 w 819143"/>
                <a:gd name="connsiteY23" fmla="*/ 463812 h 575614"/>
                <a:gd name="connsiteX24" fmla="*/ 422486 w 819143"/>
                <a:gd name="connsiteY24" fmla="*/ 463812 h 575614"/>
                <a:gd name="connsiteX25" fmla="*/ 461599 w 819143"/>
                <a:gd name="connsiteY25" fmla="*/ 502186 h 575614"/>
                <a:gd name="connsiteX26" fmla="*/ 220284 w 819143"/>
                <a:gd name="connsiteY26" fmla="*/ 502924 h 575614"/>
                <a:gd name="connsiteX27" fmla="*/ 509566 w 819143"/>
                <a:gd name="connsiteY27" fmla="*/ 506614 h 575614"/>
                <a:gd name="connsiteX28" fmla="*/ 435032 w 819143"/>
                <a:gd name="connsiteY28" fmla="*/ 432817 h 575614"/>
                <a:gd name="connsiteX29" fmla="*/ 249064 w 819143"/>
                <a:gd name="connsiteY29" fmla="*/ 432817 h 575614"/>
                <a:gd name="connsiteX30" fmla="*/ 171577 w 819143"/>
                <a:gd name="connsiteY30" fmla="*/ 506614 h 575614"/>
                <a:gd name="connsiteX31" fmla="*/ 98519 w 819143"/>
                <a:gd name="connsiteY31" fmla="*/ 506614 h 575614"/>
                <a:gd name="connsiteX32" fmla="*/ 37268 w 819143"/>
                <a:gd name="connsiteY32" fmla="*/ 445363 h 575614"/>
                <a:gd name="connsiteX33" fmla="*/ 37268 w 819143"/>
                <a:gd name="connsiteY33" fmla="*/ 135417 h 575614"/>
                <a:gd name="connsiteX34" fmla="*/ 98519 w 819143"/>
                <a:gd name="connsiteY34" fmla="*/ 74166 h 575614"/>
                <a:gd name="connsiteX35" fmla="*/ 172316 w 819143"/>
                <a:gd name="connsiteY35" fmla="*/ 74166 h 575614"/>
                <a:gd name="connsiteX36" fmla="*/ 246113 w 819143"/>
                <a:gd name="connsiteY36" fmla="*/ 147224 h 575614"/>
                <a:gd name="connsiteX37" fmla="*/ 432080 w 819143"/>
                <a:gd name="connsiteY37" fmla="*/ 147224 h 575614"/>
                <a:gd name="connsiteX38" fmla="*/ 508829 w 819143"/>
                <a:gd name="connsiteY38" fmla="*/ 74166 h 575614"/>
                <a:gd name="connsiteX39" fmla="*/ 686678 w 819143"/>
                <a:gd name="connsiteY39" fmla="*/ 74166 h 575614"/>
                <a:gd name="connsiteX40" fmla="*/ 746454 w 819143"/>
                <a:gd name="connsiteY40" fmla="*/ 94829 h 575614"/>
                <a:gd name="connsiteX41" fmla="*/ 730956 w 819143"/>
                <a:gd name="connsiteY41" fmla="*/ 94829 h 575614"/>
                <a:gd name="connsiteX42" fmla="*/ 730956 w 819143"/>
                <a:gd name="connsiteY42" fmla="*/ 200358 h 575614"/>
                <a:gd name="connsiteX43" fmla="*/ 786304 w 819143"/>
                <a:gd name="connsiteY43" fmla="*/ 200358 h 575614"/>
                <a:gd name="connsiteX44" fmla="*/ 786304 w 819143"/>
                <a:gd name="connsiteY44" fmla="*/ 378946 h 575614"/>
                <a:gd name="connsiteX45" fmla="*/ 730956 w 819143"/>
                <a:gd name="connsiteY45" fmla="*/ 378946 h 575614"/>
                <a:gd name="connsiteX46" fmla="*/ 730956 w 819143"/>
                <a:gd name="connsiteY46" fmla="*/ 484475 h 575614"/>
                <a:gd name="connsiteX47" fmla="*/ 748668 w 819143"/>
                <a:gd name="connsiteY47" fmla="*/ 484475 h 575614"/>
                <a:gd name="connsiteX48" fmla="*/ 685941 w 819143"/>
                <a:gd name="connsiteY48" fmla="*/ 506614 h 575614"/>
                <a:gd name="connsiteX49" fmla="*/ 509566 w 819143"/>
                <a:gd name="connsiteY49" fmla="*/ 506614 h 57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19143" h="575614">
                  <a:moveTo>
                    <a:pt x="685203" y="43171"/>
                  </a:moveTo>
                  <a:lnTo>
                    <a:pt x="533920" y="43171"/>
                  </a:lnTo>
                  <a:lnTo>
                    <a:pt x="533920" y="5535"/>
                  </a:lnTo>
                  <a:lnTo>
                    <a:pt x="499235" y="5535"/>
                  </a:lnTo>
                  <a:lnTo>
                    <a:pt x="499235" y="43171"/>
                  </a:lnTo>
                  <a:lnTo>
                    <a:pt x="97781" y="43171"/>
                  </a:lnTo>
                  <a:cubicBezTo>
                    <a:pt x="46862" y="43171"/>
                    <a:pt x="5535" y="84497"/>
                    <a:pt x="5535" y="135417"/>
                  </a:cubicBezTo>
                  <a:lnTo>
                    <a:pt x="5535" y="445363"/>
                  </a:lnTo>
                  <a:cubicBezTo>
                    <a:pt x="5535" y="496283"/>
                    <a:pt x="46862" y="537609"/>
                    <a:pt x="97781" y="537609"/>
                  </a:cubicBezTo>
                  <a:lnTo>
                    <a:pt x="499235" y="537609"/>
                  </a:lnTo>
                  <a:lnTo>
                    <a:pt x="499235" y="573769"/>
                  </a:lnTo>
                  <a:lnTo>
                    <a:pt x="533920" y="573769"/>
                  </a:lnTo>
                  <a:lnTo>
                    <a:pt x="533920" y="537609"/>
                  </a:lnTo>
                  <a:lnTo>
                    <a:pt x="685203" y="537609"/>
                  </a:lnTo>
                  <a:cubicBezTo>
                    <a:pt x="757523" y="537609"/>
                    <a:pt x="815823" y="479309"/>
                    <a:pt x="815823" y="406989"/>
                  </a:cubicBezTo>
                  <a:lnTo>
                    <a:pt x="815823" y="173791"/>
                  </a:lnTo>
                  <a:cubicBezTo>
                    <a:pt x="815823" y="101470"/>
                    <a:pt x="757523" y="43171"/>
                    <a:pt x="685203" y="43171"/>
                  </a:cubicBezTo>
                  <a:close/>
                  <a:moveTo>
                    <a:pt x="459384" y="76380"/>
                  </a:moveTo>
                  <a:lnTo>
                    <a:pt x="418058" y="115492"/>
                  </a:lnTo>
                  <a:lnTo>
                    <a:pt x="257182" y="115492"/>
                  </a:lnTo>
                  <a:lnTo>
                    <a:pt x="218070" y="77117"/>
                  </a:lnTo>
                  <a:lnTo>
                    <a:pt x="459384" y="76380"/>
                  </a:lnTo>
                  <a:close/>
                  <a:moveTo>
                    <a:pt x="220284" y="502924"/>
                  </a:moveTo>
                  <a:lnTo>
                    <a:pt x="261610" y="463812"/>
                  </a:lnTo>
                  <a:lnTo>
                    <a:pt x="422486" y="463812"/>
                  </a:lnTo>
                  <a:lnTo>
                    <a:pt x="461599" y="502186"/>
                  </a:lnTo>
                  <a:lnTo>
                    <a:pt x="220284" y="502924"/>
                  </a:lnTo>
                  <a:close/>
                  <a:moveTo>
                    <a:pt x="509566" y="506614"/>
                  </a:moveTo>
                  <a:lnTo>
                    <a:pt x="435032" y="432817"/>
                  </a:lnTo>
                  <a:lnTo>
                    <a:pt x="249064" y="432817"/>
                  </a:lnTo>
                  <a:lnTo>
                    <a:pt x="171577" y="506614"/>
                  </a:lnTo>
                  <a:lnTo>
                    <a:pt x="98519" y="506614"/>
                  </a:lnTo>
                  <a:cubicBezTo>
                    <a:pt x="64572" y="506614"/>
                    <a:pt x="37268" y="479309"/>
                    <a:pt x="37268" y="445363"/>
                  </a:cubicBezTo>
                  <a:lnTo>
                    <a:pt x="37268" y="135417"/>
                  </a:lnTo>
                  <a:cubicBezTo>
                    <a:pt x="37268" y="101470"/>
                    <a:pt x="64572" y="74166"/>
                    <a:pt x="98519" y="74166"/>
                  </a:cubicBezTo>
                  <a:lnTo>
                    <a:pt x="172316" y="74166"/>
                  </a:lnTo>
                  <a:lnTo>
                    <a:pt x="246113" y="147224"/>
                  </a:lnTo>
                  <a:lnTo>
                    <a:pt x="432080" y="147224"/>
                  </a:lnTo>
                  <a:lnTo>
                    <a:pt x="508829" y="74166"/>
                  </a:lnTo>
                  <a:lnTo>
                    <a:pt x="686678" y="74166"/>
                  </a:lnTo>
                  <a:cubicBezTo>
                    <a:pt x="709555" y="74166"/>
                    <a:pt x="730219" y="81545"/>
                    <a:pt x="746454" y="94829"/>
                  </a:cubicBezTo>
                  <a:lnTo>
                    <a:pt x="730956" y="94829"/>
                  </a:lnTo>
                  <a:lnTo>
                    <a:pt x="730956" y="200358"/>
                  </a:lnTo>
                  <a:lnTo>
                    <a:pt x="786304" y="200358"/>
                  </a:lnTo>
                  <a:lnTo>
                    <a:pt x="786304" y="378946"/>
                  </a:lnTo>
                  <a:lnTo>
                    <a:pt x="730956" y="378946"/>
                  </a:lnTo>
                  <a:lnTo>
                    <a:pt x="730956" y="484475"/>
                  </a:lnTo>
                  <a:lnTo>
                    <a:pt x="748668" y="484475"/>
                  </a:lnTo>
                  <a:cubicBezTo>
                    <a:pt x="731694" y="498496"/>
                    <a:pt x="709555" y="506614"/>
                    <a:pt x="685941" y="506614"/>
                  </a:cubicBezTo>
                  <a:lnTo>
                    <a:pt x="509566" y="506614"/>
                  </a:lnTo>
                  <a:close/>
                </a:path>
              </a:pathLst>
            </a:custGeom>
            <a:grpFill/>
            <a:ln w="9525" cap="flat">
              <a:noFill/>
              <a:prstDash val="solid"/>
              <a:miter/>
            </a:ln>
          </p:spPr>
          <p:txBody>
            <a:bodyPr rtlCol="0" anchor="ctr"/>
            <a:lstStyle/>
            <a:p>
              <a:endParaRPr lang="en-US" sz="3600" dirty="0"/>
            </a:p>
          </p:txBody>
        </p:sp>
        <p:sp>
          <p:nvSpPr>
            <p:cNvPr id="156" name="Freeform: Shape 155">
              <a:extLst>
                <a:ext uri="{FF2B5EF4-FFF2-40B4-BE49-F238E27FC236}">
                  <a16:creationId xmlns:a16="http://schemas.microsoft.com/office/drawing/2014/main" id="{28B0E3F9-20BB-43A0-8846-08825ED3FDA6}"/>
                </a:ext>
              </a:extLst>
            </p:cNvPr>
            <p:cNvSpPr/>
            <p:nvPr/>
          </p:nvSpPr>
          <p:spPr>
            <a:xfrm>
              <a:off x="9067689" y="2659235"/>
              <a:ext cx="36898" cy="147593"/>
            </a:xfrm>
            <a:custGeom>
              <a:avLst/>
              <a:gdLst>
                <a:gd name="connsiteX0" fmla="*/ 5535 w 36898"/>
                <a:gd name="connsiteY0" fmla="*/ 5535 h 147593"/>
                <a:gd name="connsiteX1" fmla="*/ 36529 w 36898"/>
                <a:gd name="connsiteY1" fmla="*/ 5535 h 147593"/>
                <a:gd name="connsiteX2" fmla="*/ 36529 w 36898"/>
                <a:gd name="connsiteY2" fmla="*/ 147962 h 147593"/>
                <a:gd name="connsiteX3" fmla="*/ 5535 w 36898"/>
                <a:gd name="connsiteY3" fmla="*/ 147962 h 147593"/>
              </a:gdLst>
              <a:ahLst/>
              <a:cxnLst>
                <a:cxn ang="0">
                  <a:pos x="connsiteX0" y="connsiteY0"/>
                </a:cxn>
                <a:cxn ang="0">
                  <a:pos x="connsiteX1" y="connsiteY1"/>
                </a:cxn>
                <a:cxn ang="0">
                  <a:pos x="connsiteX2" y="connsiteY2"/>
                </a:cxn>
                <a:cxn ang="0">
                  <a:pos x="connsiteX3" y="connsiteY3"/>
                </a:cxn>
              </a:cxnLst>
              <a:rect l="l" t="t" r="r" b="b"/>
              <a:pathLst>
                <a:path w="36898" h="147593">
                  <a:moveTo>
                    <a:pt x="5535" y="5535"/>
                  </a:moveTo>
                  <a:lnTo>
                    <a:pt x="36529" y="5535"/>
                  </a:lnTo>
                  <a:lnTo>
                    <a:pt x="36529" y="147962"/>
                  </a:lnTo>
                  <a:lnTo>
                    <a:pt x="5535" y="147962"/>
                  </a:lnTo>
                  <a:close/>
                </a:path>
              </a:pathLst>
            </a:custGeom>
            <a:grpFill/>
            <a:ln w="9525" cap="flat">
              <a:noFill/>
              <a:prstDash val="solid"/>
              <a:miter/>
            </a:ln>
          </p:spPr>
          <p:txBody>
            <a:bodyPr rtlCol="0" anchor="ctr"/>
            <a:lstStyle/>
            <a:p>
              <a:endParaRPr lang="en-US" sz="3600" dirty="0"/>
            </a:p>
          </p:txBody>
        </p:sp>
        <p:sp>
          <p:nvSpPr>
            <p:cNvPr id="157" name="Freeform: Shape 156">
              <a:extLst>
                <a:ext uri="{FF2B5EF4-FFF2-40B4-BE49-F238E27FC236}">
                  <a16:creationId xmlns:a16="http://schemas.microsoft.com/office/drawing/2014/main" id="{2B3FF6AF-E7FF-4ED0-BB0F-B220EA65D03C}"/>
                </a:ext>
              </a:extLst>
            </p:cNvPr>
            <p:cNvSpPr/>
            <p:nvPr/>
          </p:nvSpPr>
          <p:spPr>
            <a:xfrm>
              <a:off x="8799070" y="2550753"/>
              <a:ext cx="147593" cy="376363"/>
            </a:xfrm>
            <a:custGeom>
              <a:avLst/>
              <a:gdLst>
                <a:gd name="connsiteX0" fmla="*/ 97781 w 147593"/>
                <a:gd name="connsiteY0" fmla="*/ 5535 h 376363"/>
                <a:gd name="connsiteX1" fmla="*/ 5535 w 147593"/>
                <a:gd name="connsiteY1" fmla="*/ 94829 h 376363"/>
                <a:gd name="connsiteX2" fmla="*/ 5535 w 147593"/>
                <a:gd name="connsiteY2" fmla="*/ 280796 h 376363"/>
                <a:gd name="connsiteX3" fmla="*/ 99256 w 147593"/>
                <a:gd name="connsiteY3" fmla="*/ 375256 h 376363"/>
                <a:gd name="connsiteX4" fmla="*/ 108850 w 147593"/>
                <a:gd name="connsiteY4" fmla="*/ 354593 h 376363"/>
                <a:gd name="connsiteX5" fmla="*/ 108112 w 147593"/>
                <a:gd name="connsiteY5" fmla="*/ 23246 h 376363"/>
                <a:gd name="connsiteX6" fmla="*/ 97781 w 147593"/>
                <a:gd name="connsiteY6" fmla="*/ 5535 h 376363"/>
                <a:gd name="connsiteX7" fmla="*/ 88924 w 147593"/>
                <a:gd name="connsiteY7" fmla="*/ 321385 h 376363"/>
                <a:gd name="connsiteX8" fmla="*/ 36529 w 147593"/>
                <a:gd name="connsiteY8" fmla="*/ 268251 h 376363"/>
                <a:gd name="connsiteX9" fmla="*/ 36529 w 147593"/>
                <a:gd name="connsiteY9" fmla="*/ 108112 h 376363"/>
                <a:gd name="connsiteX10" fmla="*/ 88924 w 147593"/>
                <a:gd name="connsiteY10" fmla="*/ 57930 h 376363"/>
                <a:gd name="connsiteX11" fmla="*/ 88924 w 147593"/>
                <a:gd name="connsiteY11" fmla="*/ 321385 h 37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593" h="376363">
                  <a:moveTo>
                    <a:pt x="97781" y="5535"/>
                  </a:moveTo>
                  <a:lnTo>
                    <a:pt x="5535" y="94829"/>
                  </a:lnTo>
                  <a:lnTo>
                    <a:pt x="5535" y="280796"/>
                  </a:lnTo>
                  <a:lnTo>
                    <a:pt x="99256" y="375256"/>
                  </a:lnTo>
                  <a:lnTo>
                    <a:pt x="108850" y="354593"/>
                  </a:lnTo>
                  <a:cubicBezTo>
                    <a:pt x="158294" y="246112"/>
                    <a:pt x="158294" y="122872"/>
                    <a:pt x="108112" y="23246"/>
                  </a:cubicBezTo>
                  <a:lnTo>
                    <a:pt x="97781" y="5535"/>
                  </a:lnTo>
                  <a:close/>
                  <a:moveTo>
                    <a:pt x="88924" y="321385"/>
                  </a:moveTo>
                  <a:lnTo>
                    <a:pt x="36529" y="268251"/>
                  </a:lnTo>
                  <a:lnTo>
                    <a:pt x="36529" y="108112"/>
                  </a:lnTo>
                  <a:lnTo>
                    <a:pt x="88924" y="57930"/>
                  </a:lnTo>
                  <a:cubicBezTo>
                    <a:pt x="122872" y="138369"/>
                    <a:pt x="122872" y="233567"/>
                    <a:pt x="88924" y="321385"/>
                  </a:cubicBezTo>
                  <a:close/>
                </a:path>
              </a:pathLst>
            </a:custGeom>
            <a:grpFill/>
            <a:ln w="9525" cap="flat">
              <a:noFill/>
              <a:prstDash val="solid"/>
              <a:miter/>
            </a:ln>
          </p:spPr>
          <p:txBody>
            <a:bodyPr rtlCol="0" anchor="ctr"/>
            <a:lstStyle/>
            <a:p>
              <a:endParaRPr lang="en-US" sz="3600" dirty="0"/>
            </a:p>
          </p:txBody>
        </p:sp>
        <p:sp>
          <p:nvSpPr>
            <p:cNvPr id="158" name="Freeform: Shape 157">
              <a:extLst>
                <a:ext uri="{FF2B5EF4-FFF2-40B4-BE49-F238E27FC236}">
                  <a16:creationId xmlns:a16="http://schemas.microsoft.com/office/drawing/2014/main" id="{778D9B29-5F4C-4869-9A08-98CE398084F9}"/>
                </a:ext>
              </a:extLst>
            </p:cNvPr>
            <p:cNvSpPr/>
            <p:nvPr/>
          </p:nvSpPr>
          <p:spPr>
            <a:xfrm>
              <a:off x="8424643" y="2545588"/>
              <a:ext cx="132834" cy="383743"/>
            </a:xfrm>
            <a:custGeom>
              <a:avLst/>
              <a:gdLst>
                <a:gd name="connsiteX0" fmla="*/ 28690 w 132834"/>
                <a:gd name="connsiteY0" fmla="*/ 31364 h 383742"/>
                <a:gd name="connsiteX1" fmla="*/ 29427 w 132834"/>
                <a:gd name="connsiteY1" fmla="*/ 358283 h 383742"/>
                <a:gd name="connsiteX2" fmla="*/ 36807 w 132834"/>
                <a:gd name="connsiteY2" fmla="*/ 383374 h 383742"/>
                <a:gd name="connsiteX3" fmla="*/ 129053 w 132834"/>
                <a:gd name="connsiteY3" fmla="*/ 289652 h 383742"/>
                <a:gd name="connsiteX4" fmla="*/ 129053 w 132834"/>
                <a:gd name="connsiteY4" fmla="*/ 103684 h 383742"/>
                <a:gd name="connsiteX5" fmla="*/ 36069 w 132834"/>
                <a:gd name="connsiteY5" fmla="*/ 5535 h 383742"/>
                <a:gd name="connsiteX6" fmla="*/ 28690 w 132834"/>
                <a:gd name="connsiteY6" fmla="*/ 31364 h 383742"/>
                <a:gd name="connsiteX7" fmla="*/ 50829 w 132834"/>
                <a:gd name="connsiteY7" fmla="*/ 66786 h 383742"/>
                <a:gd name="connsiteX8" fmla="*/ 98058 w 132834"/>
                <a:gd name="connsiteY8" fmla="*/ 116230 h 383742"/>
                <a:gd name="connsiteX9" fmla="*/ 98058 w 132834"/>
                <a:gd name="connsiteY9" fmla="*/ 277107 h 383742"/>
                <a:gd name="connsiteX10" fmla="*/ 52304 w 132834"/>
                <a:gd name="connsiteY10" fmla="*/ 323598 h 383742"/>
                <a:gd name="connsiteX11" fmla="*/ 50829 w 132834"/>
                <a:gd name="connsiteY11" fmla="*/ 66786 h 38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34" h="383742">
                  <a:moveTo>
                    <a:pt x="28690" y="31364"/>
                  </a:moveTo>
                  <a:cubicBezTo>
                    <a:pt x="-2305" y="130989"/>
                    <a:pt x="-2305" y="253492"/>
                    <a:pt x="29427" y="358283"/>
                  </a:cubicBezTo>
                  <a:lnTo>
                    <a:pt x="36807" y="383374"/>
                  </a:lnTo>
                  <a:lnTo>
                    <a:pt x="129053" y="289652"/>
                  </a:lnTo>
                  <a:lnTo>
                    <a:pt x="129053" y="103684"/>
                  </a:lnTo>
                  <a:lnTo>
                    <a:pt x="36069" y="5535"/>
                  </a:lnTo>
                  <a:lnTo>
                    <a:pt x="28690" y="31364"/>
                  </a:lnTo>
                  <a:close/>
                  <a:moveTo>
                    <a:pt x="50829" y="66786"/>
                  </a:moveTo>
                  <a:lnTo>
                    <a:pt x="98058" y="116230"/>
                  </a:lnTo>
                  <a:lnTo>
                    <a:pt x="98058" y="277107"/>
                  </a:lnTo>
                  <a:lnTo>
                    <a:pt x="52304" y="323598"/>
                  </a:lnTo>
                  <a:cubicBezTo>
                    <a:pt x="31641" y="240208"/>
                    <a:pt x="30903" y="147224"/>
                    <a:pt x="50829" y="66786"/>
                  </a:cubicBezTo>
                  <a:close/>
                </a:path>
              </a:pathLst>
            </a:custGeom>
            <a:grpFill/>
            <a:ln w="9525" cap="flat">
              <a:noFill/>
              <a:prstDash val="solid"/>
              <a:miter/>
            </a:ln>
          </p:spPr>
          <p:txBody>
            <a:bodyPr rtlCol="0" anchor="ctr"/>
            <a:lstStyle/>
            <a:p>
              <a:endParaRPr lang="en-US" sz="3600" dirty="0"/>
            </a:p>
          </p:txBody>
        </p:sp>
      </p:grpSp>
      <p:sp>
        <p:nvSpPr>
          <p:cNvPr id="2" name="Title 1">
            <a:extLst>
              <a:ext uri="{FF2B5EF4-FFF2-40B4-BE49-F238E27FC236}">
                <a16:creationId xmlns:a16="http://schemas.microsoft.com/office/drawing/2014/main" id="{F7568608-6FD2-334D-B17E-2A6443FD1830}"/>
              </a:ext>
            </a:extLst>
          </p:cNvPr>
          <p:cNvSpPr>
            <a:spLocks noGrp="1"/>
          </p:cNvSpPr>
          <p:nvPr>
            <p:ph type="title"/>
          </p:nvPr>
        </p:nvSpPr>
        <p:spPr>
          <a:xfrm>
            <a:off x="1038449" y="548205"/>
            <a:ext cx="22079571" cy="969470"/>
          </a:xfrm>
          <a:prstGeom prst="rect">
            <a:avLst/>
          </a:prstGeom>
          <a:noFill/>
          <a:ln w="9525">
            <a:noFill/>
            <a:miter lim="800000"/>
            <a:headEnd/>
            <a:tailEnd/>
          </a:ln>
        </p:spPr>
        <p:txBody>
          <a:bodyPr lIns="45732" tIns="18293" rIns="27439" bIns="18293"/>
          <a:lstStyle>
            <a:lvl1pPr>
              <a:defRPr lang="en-US" sz="8002">
                <a:solidFill>
                  <a:srgbClr val="000000"/>
                </a:solidFill>
                <a:latin typeface="+mj-lt"/>
                <a:ea typeface="+mn-ea"/>
                <a:cs typeface="Arial" panose="020B0604020202020204" pitchFamily="34" charset="0"/>
              </a:defRPr>
            </a:lvl1pPr>
          </a:lstStyle>
          <a:p>
            <a:pPr marL="0" lvl="0" defTabSz="914400">
              <a:lnSpc>
                <a:spcPct val="85000"/>
              </a:lnSpc>
              <a:spcBef>
                <a:spcPts val="400"/>
              </a:spcBef>
            </a:pPr>
            <a:r>
              <a:rPr lang="en-US"/>
              <a:t>Click to edit Master title style</a:t>
            </a:r>
            <a:endParaRPr lang="en-US" dirty="0"/>
          </a:p>
        </p:txBody>
      </p:sp>
      <p:sp>
        <p:nvSpPr>
          <p:cNvPr id="4" name="Text Placeholder 3">
            <a:extLst>
              <a:ext uri="{FF2B5EF4-FFF2-40B4-BE49-F238E27FC236}">
                <a16:creationId xmlns:a16="http://schemas.microsoft.com/office/drawing/2014/main" id="{6E2C6883-E69E-804D-B128-8EEEC535797D}"/>
              </a:ext>
            </a:extLst>
          </p:cNvPr>
          <p:cNvSpPr>
            <a:spLocks noGrp="1"/>
          </p:cNvSpPr>
          <p:nvPr>
            <p:ph type="body" sz="quarter" idx="10"/>
          </p:nvPr>
        </p:nvSpPr>
        <p:spPr>
          <a:xfrm>
            <a:off x="1038450" y="1663529"/>
            <a:ext cx="22078648" cy="590931"/>
          </a:xfrm>
          <a:prstGeom prst="rect">
            <a:avLst/>
          </a:prstGeom>
          <a:noFill/>
        </p:spPr>
        <p:txBody>
          <a:bodyPr wrap="square" rtlCol="0">
            <a:spAutoFit/>
          </a:bodyPr>
          <a:lstStyle>
            <a:lvl1pPr marL="0" indent="0">
              <a:buNone/>
              <a:defRPr lang="en-US" sz="3600" smtClean="0">
                <a:latin typeface="+mj-lt"/>
                <a:cs typeface="Arial" panose="020B0604020202020204" pitchFamily="34" charset="0"/>
              </a:defRPr>
            </a:lvl1pPr>
            <a:lvl2pPr>
              <a:defRPr lang="en-US" sz="3600" smtClean="0"/>
            </a:lvl2pPr>
            <a:lvl3pPr>
              <a:defRPr lang="en-US" sz="3600" smtClean="0"/>
            </a:lvl3pPr>
            <a:lvl4pPr>
              <a:defRPr lang="en-US" smtClean="0"/>
            </a:lvl4pPr>
            <a:lvl5pPr>
              <a:defRPr lang="en-US"/>
            </a:lvl5pPr>
          </a:lstStyle>
          <a:p>
            <a:pPr marL="0" lvl="0" defTabSz="914400"/>
            <a:r>
              <a:rPr lang="en-US"/>
              <a:t>Click to edit Master text styles</a:t>
            </a:r>
          </a:p>
        </p:txBody>
      </p:sp>
      <p:sp>
        <p:nvSpPr>
          <p:cNvPr id="33" name="Text Placeholder 32">
            <a:extLst>
              <a:ext uri="{FF2B5EF4-FFF2-40B4-BE49-F238E27FC236}">
                <a16:creationId xmlns:a16="http://schemas.microsoft.com/office/drawing/2014/main" id="{AEF4995D-9D4A-E445-AB65-BD8097A687F1}"/>
              </a:ext>
            </a:extLst>
          </p:cNvPr>
          <p:cNvSpPr>
            <a:spLocks noGrp="1"/>
          </p:cNvSpPr>
          <p:nvPr>
            <p:ph type="body" sz="quarter" idx="11"/>
          </p:nvPr>
        </p:nvSpPr>
        <p:spPr>
          <a:xfrm>
            <a:off x="2565734" y="3405815"/>
            <a:ext cx="5207678" cy="1089529"/>
          </a:xfrm>
          <a:prstGeom prst="rect">
            <a:avLst/>
          </a:prstGeom>
          <a:noFill/>
        </p:spPr>
        <p:txBody>
          <a:bodyPr wrap="square" rtlCol="0">
            <a:spAutoFit/>
          </a:bodyPr>
          <a:lstStyle>
            <a:lvl1pPr marL="0" indent="0">
              <a:buNone/>
              <a:defRPr lang="en-US" sz="3600" smtClean="0">
                <a:latin typeface="+mj-lt"/>
                <a:cs typeface="Arial" panose="020B0604020202020204" pitchFamily="34" charset="0"/>
              </a:defRPr>
            </a:lvl1pPr>
            <a:lvl2pPr>
              <a:defRPr lang="en-US" sz="3600" smtClean="0"/>
            </a:lvl2pPr>
            <a:lvl3pPr>
              <a:defRPr lang="en-US" sz="3600" smtClean="0"/>
            </a:lvl3pPr>
            <a:lvl4pPr>
              <a:defRPr lang="en-US" smtClean="0"/>
            </a:lvl4pPr>
            <a:lvl5pPr>
              <a:defRPr lang="en-US"/>
            </a:lvl5pPr>
          </a:lstStyle>
          <a:p>
            <a:pPr marL="0" lvl="0" defTabSz="914400"/>
            <a:r>
              <a:rPr lang="en-US"/>
              <a:t>Click to edit Master text styles</a:t>
            </a:r>
          </a:p>
        </p:txBody>
      </p:sp>
      <p:sp>
        <p:nvSpPr>
          <p:cNvPr id="105" name="Text Placeholder 32">
            <a:extLst>
              <a:ext uri="{FF2B5EF4-FFF2-40B4-BE49-F238E27FC236}">
                <a16:creationId xmlns:a16="http://schemas.microsoft.com/office/drawing/2014/main" id="{C1FCF8A8-FDCC-A34B-A413-FF59A1E1D450}"/>
              </a:ext>
            </a:extLst>
          </p:cNvPr>
          <p:cNvSpPr>
            <a:spLocks noGrp="1"/>
          </p:cNvSpPr>
          <p:nvPr>
            <p:ph type="body" sz="quarter" idx="12"/>
          </p:nvPr>
        </p:nvSpPr>
        <p:spPr>
          <a:xfrm>
            <a:off x="9577047" y="3412299"/>
            <a:ext cx="5207678" cy="1089529"/>
          </a:xfrm>
          <a:prstGeom prst="rect">
            <a:avLst/>
          </a:prstGeom>
          <a:noFill/>
        </p:spPr>
        <p:txBody>
          <a:bodyPr wrap="square" rtlCol="0">
            <a:spAutoFit/>
          </a:bodyPr>
          <a:lstStyle>
            <a:lvl1pPr marL="0" indent="0">
              <a:buNone/>
              <a:defRPr lang="en-US" sz="3600" smtClean="0">
                <a:latin typeface="+mj-lt"/>
                <a:cs typeface="Arial" panose="020B0604020202020204" pitchFamily="34" charset="0"/>
              </a:defRPr>
            </a:lvl1pPr>
            <a:lvl2pPr>
              <a:defRPr lang="en-US" sz="3600" smtClean="0"/>
            </a:lvl2pPr>
            <a:lvl3pPr>
              <a:defRPr lang="en-US" sz="3600" smtClean="0"/>
            </a:lvl3pPr>
            <a:lvl4pPr>
              <a:defRPr lang="en-US" smtClean="0"/>
            </a:lvl4pPr>
            <a:lvl5pPr>
              <a:defRPr lang="en-US"/>
            </a:lvl5pPr>
          </a:lstStyle>
          <a:p>
            <a:pPr marL="0" lvl="0" defTabSz="914400"/>
            <a:r>
              <a:rPr lang="en-US"/>
              <a:t>Click to edit Master text styles</a:t>
            </a:r>
          </a:p>
        </p:txBody>
      </p:sp>
      <p:sp>
        <p:nvSpPr>
          <p:cNvPr id="106" name="Text Placeholder 32">
            <a:extLst>
              <a:ext uri="{FF2B5EF4-FFF2-40B4-BE49-F238E27FC236}">
                <a16:creationId xmlns:a16="http://schemas.microsoft.com/office/drawing/2014/main" id="{330415E3-2C06-824C-B84C-579994CBD05D}"/>
              </a:ext>
            </a:extLst>
          </p:cNvPr>
          <p:cNvSpPr>
            <a:spLocks noGrp="1"/>
          </p:cNvSpPr>
          <p:nvPr>
            <p:ph type="body" sz="quarter" idx="13"/>
          </p:nvPr>
        </p:nvSpPr>
        <p:spPr>
          <a:xfrm>
            <a:off x="16918603" y="3397929"/>
            <a:ext cx="5207678" cy="1089529"/>
          </a:xfrm>
          <a:prstGeom prst="rect">
            <a:avLst/>
          </a:prstGeom>
          <a:noFill/>
        </p:spPr>
        <p:txBody>
          <a:bodyPr wrap="square" rtlCol="0">
            <a:spAutoFit/>
          </a:bodyPr>
          <a:lstStyle>
            <a:lvl1pPr marL="0" indent="0">
              <a:buNone/>
              <a:defRPr lang="en-US" sz="3600" smtClean="0">
                <a:latin typeface="+mj-lt"/>
                <a:cs typeface="Arial" panose="020B0604020202020204" pitchFamily="34" charset="0"/>
              </a:defRPr>
            </a:lvl1pPr>
            <a:lvl2pPr>
              <a:defRPr lang="en-US" sz="3600" smtClean="0"/>
            </a:lvl2pPr>
            <a:lvl3pPr>
              <a:defRPr lang="en-US" sz="3600" smtClean="0"/>
            </a:lvl3pPr>
            <a:lvl4pPr>
              <a:defRPr lang="en-US" smtClean="0"/>
            </a:lvl4pPr>
            <a:lvl5pPr>
              <a:defRPr lang="en-US"/>
            </a:lvl5pPr>
          </a:lstStyle>
          <a:p>
            <a:pPr marL="0" lvl="0" defTabSz="914400"/>
            <a:r>
              <a:rPr lang="en-US"/>
              <a:t>Click to edit Master text styles</a:t>
            </a:r>
          </a:p>
        </p:txBody>
      </p:sp>
      <p:sp>
        <p:nvSpPr>
          <p:cNvPr id="107" name="Text Placeholder 32">
            <a:extLst>
              <a:ext uri="{FF2B5EF4-FFF2-40B4-BE49-F238E27FC236}">
                <a16:creationId xmlns:a16="http://schemas.microsoft.com/office/drawing/2014/main" id="{A1E8DFFC-47D1-5C4E-B4C9-086B7EEA8D62}"/>
              </a:ext>
            </a:extLst>
          </p:cNvPr>
          <p:cNvSpPr>
            <a:spLocks noGrp="1"/>
          </p:cNvSpPr>
          <p:nvPr>
            <p:ph type="body" sz="quarter" idx="14"/>
          </p:nvPr>
        </p:nvSpPr>
        <p:spPr>
          <a:xfrm>
            <a:off x="18722237" y="11231259"/>
            <a:ext cx="5207678" cy="1089529"/>
          </a:xfrm>
          <a:prstGeom prst="rect">
            <a:avLst/>
          </a:prstGeom>
          <a:noFill/>
        </p:spPr>
        <p:txBody>
          <a:bodyPr wrap="square" rtlCol="0">
            <a:spAutoFit/>
          </a:bodyPr>
          <a:lstStyle>
            <a:lvl1pPr marL="0" indent="0">
              <a:buNone/>
              <a:defRPr lang="en-US" sz="3600" smtClean="0">
                <a:latin typeface="+mj-lt"/>
                <a:cs typeface="Arial" panose="020B0604020202020204" pitchFamily="34" charset="0"/>
              </a:defRPr>
            </a:lvl1pPr>
            <a:lvl2pPr>
              <a:defRPr lang="en-US" sz="3600" smtClean="0"/>
            </a:lvl2pPr>
            <a:lvl3pPr>
              <a:defRPr lang="en-US" sz="3600" smtClean="0"/>
            </a:lvl3pPr>
            <a:lvl4pPr>
              <a:defRPr lang="en-US" smtClean="0"/>
            </a:lvl4pPr>
            <a:lvl5pPr>
              <a:defRPr lang="en-US"/>
            </a:lvl5pPr>
          </a:lstStyle>
          <a:p>
            <a:pPr marL="0" lvl="0" defTabSz="914400"/>
            <a:r>
              <a:rPr lang="en-US"/>
              <a:t>Click to edit Master text styles</a:t>
            </a:r>
          </a:p>
        </p:txBody>
      </p:sp>
      <p:sp>
        <p:nvSpPr>
          <p:cNvPr id="108" name="Text Placeholder 32">
            <a:extLst>
              <a:ext uri="{FF2B5EF4-FFF2-40B4-BE49-F238E27FC236}">
                <a16:creationId xmlns:a16="http://schemas.microsoft.com/office/drawing/2014/main" id="{9E2AEA22-DCFC-D041-BABC-ED53F77098B3}"/>
              </a:ext>
            </a:extLst>
          </p:cNvPr>
          <p:cNvSpPr>
            <a:spLocks noGrp="1"/>
          </p:cNvSpPr>
          <p:nvPr>
            <p:ph type="body" sz="quarter" idx="15"/>
          </p:nvPr>
        </p:nvSpPr>
        <p:spPr>
          <a:xfrm>
            <a:off x="12844650" y="11219969"/>
            <a:ext cx="5207678" cy="1089529"/>
          </a:xfrm>
          <a:prstGeom prst="rect">
            <a:avLst/>
          </a:prstGeom>
          <a:noFill/>
        </p:spPr>
        <p:txBody>
          <a:bodyPr wrap="square" rtlCol="0">
            <a:spAutoFit/>
          </a:bodyPr>
          <a:lstStyle>
            <a:lvl1pPr marL="0" indent="0">
              <a:buNone/>
              <a:defRPr lang="en-US" sz="3600" smtClean="0">
                <a:latin typeface="+mj-lt"/>
                <a:cs typeface="Arial" panose="020B0604020202020204" pitchFamily="34" charset="0"/>
              </a:defRPr>
            </a:lvl1pPr>
            <a:lvl2pPr>
              <a:defRPr lang="en-US" sz="3600" smtClean="0"/>
            </a:lvl2pPr>
            <a:lvl3pPr>
              <a:defRPr lang="en-US" sz="3600" smtClean="0"/>
            </a:lvl3pPr>
            <a:lvl4pPr>
              <a:defRPr lang="en-US" smtClean="0"/>
            </a:lvl4pPr>
            <a:lvl5pPr>
              <a:defRPr lang="en-US"/>
            </a:lvl5pPr>
          </a:lstStyle>
          <a:p>
            <a:pPr marL="0" lvl="0" defTabSz="914400"/>
            <a:r>
              <a:rPr lang="en-US"/>
              <a:t>Click to edit Master text styles</a:t>
            </a:r>
          </a:p>
        </p:txBody>
      </p:sp>
      <p:sp>
        <p:nvSpPr>
          <p:cNvPr id="109" name="Text Placeholder 32">
            <a:extLst>
              <a:ext uri="{FF2B5EF4-FFF2-40B4-BE49-F238E27FC236}">
                <a16:creationId xmlns:a16="http://schemas.microsoft.com/office/drawing/2014/main" id="{E87D9E4F-4C55-484C-B2B6-A1ECDFCB8CE5}"/>
              </a:ext>
            </a:extLst>
          </p:cNvPr>
          <p:cNvSpPr>
            <a:spLocks noGrp="1"/>
          </p:cNvSpPr>
          <p:nvPr>
            <p:ph type="body" sz="quarter" idx="16"/>
          </p:nvPr>
        </p:nvSpPr>
        <p:spPr>
          <a:xfrm>
            <a:off x="6331742" y="11220481"/>
            <a:ext cx="5207678" cy="1089529"/>
          </a:xfrm>
          <a:prstGeom prst="rect">
            <a:avLst/>
          </a:prstGeom>
          <a:noFill/>
        </p:spPr>
        <p:txBody>
          <a:bodyPr wrap="square" rtlCol="0">
            <a:spAutoFit/>
          </a:bodyPr>
          <a:lstStyle>
            <a:lvl1pPr marL="0" indent="0">
              <a:buNone/>
              <a:defRPr lang="en-US" sz="3600" smtClean="0">
                <a:latin typeface="+mj-lt"/>
                <a:cs typeface="Arial" panose="020B0604020202020204" pitchFamily="34" charset="0"/>
              </a:defRPr>
            </a:lvl1pPr>
            <a:lvl2pPr>
              <a:defRPr lang="en-US" sz="3600" smtClean="0"/>
            </a:lvl2pPr>
            <a:lvl3pPr>
              <a:defRPr lang="en-US" sz="3600" smtClean="0"/>
            </a:lvl3pPr>
            <a:lvl4pPr>
              <a:defRPr lang="en-US" smtClean="0"/>
            </a:lvl4pPr>
            <a:lvl5pPr>
              <a:defRPr lang="en-US"/>
            </a:lvl5pPr>
          </a:lstStyle>
          <a:p>
            <a:pPr marL="0" lvl="0" defTabSz="914400"/>
            <a:r>
              <a:rPr lang="en-US"/>
              <a:t>Click to edit Master text styles</a:t>
            </a:r>
          </a:p>
        </p:txBody>
      </p:sp>
      <p:sp>
        <p:nvSpPr>
          <p:cNvPr id="110" name="Text Placeholder 32">
            <a:extLst>
              <a:ext uri="{FF2B5EF4-FFF2-40B4-BE49-F238E27FC236}">
                <a16:creationId xmlns:a16="http://schemas.microsoft.com/office/drawing/2014/main" id="{797E3136-5302-414A-ABCF-5F194BDAC568}"/>
              </a:ext>
            </a:extLst>
          </p:cNvPr>
          <p:cNvSpPr>
            <a:spLocks noGrp="1"/>
          </p:cNvSpPr>
          <p:nvPr>
            <p:ph type="body" sz="quarter" idx="17"/>
          </p:nvPr>
        </p:nvSpPr>
        <p:spPr>
          <a:xfrm>
            <a:off x="353112" y="11219969"/>
            <a:ext cx="5207678" cy="1089529"/>
          </a:xfrm>
          <a:prstGeom prst="rect">
            <a:avLst/>
          </a:prstGeom>
          <a:noFill/>
        </p:spPr>
        <p:txBody>
          <a:bodyPr wrap="square" rtlCol="0">
            <a:spAutoFit/>
          </a:bodyPr>
          <a:lstStyle>
            <a:lvl1pPr marL="0" indent="0">
              <a:buNone/>
              <a:defRPr lang="en-US" sz="3600" smtClean="0">
                <a:latin typeface="+mj-lt"/>
                <a:cs typeface="Arial" panose="020B0604020202020204" pitchFamily="34" charset="0"/>
              </a:defRPr>
            </a:lvl1pPr>
            <a:lvl2pPr>
              <a:defRPr lang="en-US" sz="3600" smtClean="0"/>
            </a:lvl2pPr>
            <a:lvl3pPr>
              <a:defRPr lang="en-US" sz="3600" smtClean="0"/>
            </a:lvl3pPr>
            <a:lvl4pPr>
              <a:defRPr lang="en-US" smtClean="0"/>
            </a:lvl4pPr>
            <a:lvl5pPr>
              <a:defRPr lang="en-US"/>
            </a:lvl5pPr>
          </a:lstStyle>
          <a:p>
            <a:pPr marL="0" lvl="0" defTabSz="914400"/>
            <a:r>
              <a:rPr lang="en-US"/>
              <a:t>Click to edit Master text styles</a:t>
            </a:r>
          </a:p>
        </p:txBody>
      </p:sp>
      <p:sp>
        <p:nvSpPr>
          <p:cNvPr id="37" name="Text Placeholder 36">
            <a:extLst>
              <a:ext uri="{FF2B5EF4-FFF2-40B4-BE49-F238E27FC236}">
                <a16:creationId xmlns:a16="http://schemas.microsoft.com/office/drawing/2014/main" id="{6EEA99AC-3C9D-2A4A-A338-A25EC300FF60}"/>
              </a:ext>
            </a:extLst>
          </p:cNvPr>
          <p:cNvSpPr>
            <a:spLocks noGrp="1"/>
          </p:cNvSpPr>
          <p:nvPr>
            <p:ph type="body" sz="quarter" idx="18"/>
          </p:nvPr>
        </p:nvSpPr>
        <p:spPr>
          <a:xfrm>
            <a:off x="2607422" y="4201980"/>
            <a:ext cx="5248687" cy="1805238"/>
          </a:xfrm>
          <a:prstGeom prst="rect">
            <a:avLst/>
          </a:prstGeom>
          <a:noFill/>
        </p:spPr>
        <p:txBody>
          <a:bodyPr wrap="square" rtlCol="0">
            <a:spAutoFit/>
          </a:bodyPr>
          <a:lstStyle>
            <a:lvl1pPr>
              <a:defRPr lang="en-US" sz="2800" dirty="0" smtClean="0">
                <a:solidFill>
                  <a:schemeClr val="bg2">
                    <a:lumMod val="50000"/>
                  </a:schemeClr>
                </a:solidFill>
                <a:latin typeface="+mn-lt"/>
                <a:cs typeface="Arial" panose="020B0604020202020204" pitchFamily="34" charset="0"/>
              </a:defRPr>
            </a:lvl1pPr>
          </a:lstStyle>
          <a:p>
            <a:pPr marL="571500" lvl="0" indent="-571500" defTabSz="914400"/>
            <a:r>
              <a:rPr lang="en-US"/>
              <a:t>Click to edit Master text styles</a:t>
            </a:r>
          </a:p>
          <a:p>
            <a:pPr marL="571500" lvl="1" indent="-571500" defTabSz="914400"/>
            <a:r>
              <a:rPr lang="en-US"/>
              <a:t>Second level</a:t>
            </a:r>
          </a:p>
        </p:txBody>
      </p:sp>
      <p:sp>
        <p:nvSpPr>
          <p:cNvPr id="111" name="Text Placeholder 36">
            <a:extLst>
              <a:ext uri="{FF2B5EF4-FFF2-40B4-BE49-F238E27FC236}">
                <a16:creationId xmlns:a16="http://schemas.microsoft.com/office/drawing/2014/main" id="{09CFC8FC-3BEE-EE48-8642-AA1FEF2F3CF9}"/>
              </a:ext>
            </a:extLst>
          </p:cNvPr>
          <p:cNvSpPr>
            <a:spLocks noGrp="1"/>
          </p:cNvSpPr>
          <p:nvPr>
            <p:ph type="body" sz="quarter" idx="19"/>
          </p:nvPr>
        </p:nvSpPr>
        <p:spPr>
          <a:xfrm>
            <a:off x="359099" y="12042220"/>
            <a:ext cx="5248687" cy="1805238"/>
          </a:xfrm>
          <a:prstGeom prst="rect">
            <a:avLst/>
          </a:prstGeom>
          <a:noFill/>
        </p:spPr>
        <p:txBody>
          <a:bodyPr wrap="square" rtlCol="0">
            <a:spAutoFit/>
          </a:bodyPr>
          <a:lstStyle>
            <a:lvl1pPr>
              <a:defRPr lang="en-US" sz="2800" dirty="0" smtClean="0">
                <a:solidFill>
                  <a:schemeClr val="bg2">
                    <a:lumMod val="50000"/>
                  </a:schemeClr>
                </a:solidFill>
                <a:latin typeface="+mn-lt"/>
                <a:cs typeface="Arial" panose="020B0604020202020204" pitchFamily="34" charset="0"/>
              </a:defRPr>
            </a:lvl1pPr>
          </a:lstStyle>
          <a:p>
            <a:pPr marL="571500" lvl="0" indent="-571500" defTabSz="914400"/>
            <a:r>
              <a:rPr lang="en-US"/>
              <a:t>Click to edit Master text styles</a:t>
            </a:r>
          </a:p>
          <a:p>
            <a:pPr marL="571500" lvl="1" indent="-571500" defTabSz="914400"/>
            <a:r>
              <a:rPr lang="en-US"/>
              <a:t>Second level</a:t>
            </a:r>
          </a:p>
        </p:txBody>
      </p:sp>
      <p:sp>
        <p:nvSpPr>
          <p:cNvPr id="112" name="Text Placeholder 36">
            <a:extLst>
              <a:ext uri="{FF2B5EF4-FFF2-40B4-BE49-F238E27FC236}">
                <a16:creationId xmlns:a16="http://schemas.microsoft.com/office/drawing/2014/main" id="{C0C1F08E-EB45-4040-B1DE-F5C9F74D41A8}"/>
              </a:ext>
            </a:extLst>
          </p:cNvPr>
          <p:cNvSpPr>
            <a:spLocks noGrp="1"/>
          </p:cNvSpPr>
          <p:nvPr>
            <p:ph type="body" sz="quarter" idx="20"/>
          </p:nvPr>
        </p:nvSpPr>
        <p:spPr>
          <a:xfrm>
            <a:off x="6320453" y="12022408"/>
            <a:ext cx="5248687" cy="1805238"/>
          </a:xfrm>
          <a:prstGeom prst="rect">
            <a:avLst/>
          </a:prstGeom>
          <a:noFill/>
        </p:spPr>
        <p:txBody>
          <a:bodyPr wrap="square" rtlCol="0">
            <a:spAutoFit/>
          </a:bodyPr>
          <a:lstStyle>
            <a:lvl1pPr>
              <a:defRPr lang="en-US" sz="2800" dirty="0" smtClean="0">
                <a:solidFill>
                  <a:schemeClr val="bg2">
                    <a:lumMod val="50000"/>
                  </a:schemeClr>
                </a:solidFill>
                <a:latin typeface="+mn-lt"/>
                <a:cs typeface="Arial" panose="020B0604020202020204" pitchFamily="34" charset="0"/>
              </a:defRPr>
            </a:lvl1pPr>
          </a:lstStyle>
          <a:p>
            <a:pPr marL="571500" lvl="0" indent="-571500" defTabSz="914400"/>
            <a:r>
              <a:rPr lang="en-US"/>
              <a:t>Click to edit Master text styles</a:t>
            </a:r>
          </a:p>
          <a:p>
            <a:pPr marL="571500" lvl="1" indent="-571500" defTabSz="914400"/>
            <a:r>
              <a:rPr lang="en-US"/>
              <a:t>Second level</a:t>
            </a:r>
          </a:p>
        </p:txBody>
      </p:sp>
      <p:sp>
        <p:nvSpPr>
          <p:cNvPr id="113" name="Text Placeholder 36">
            <a:extLst>
              <a:ext uri="{FF2B5EF4-FFF2-40B4-BE49-F238E27FC236}">
                <a16:creationId xmlns:a16="http://schemas.microsoft.com/office/drawing/2014/main" id="{8FC76C4F-CD1A-D746-B1D3-B44153933A81}"/>
              </a:ext>
            </a:extLst>
          </p:cNvPr>
          <p:cNvSpPr>
            <a:spLocks noGrp="1"/>
          </p:cNvSpPr>
          <p:nvPr>
            <p:ph type="body" sz="quarter" idx="21"/>
          </p:nvPr>
        </p:nvSpPr>
        <p:spPr>
          <a:xfrm>
            <a:off x="12845499" y="12022408"/>
            <a:ext cx="5248687" cy="1805238"/>
          </a:xfrm>
          <a:prstGeom prst="rect">
            <a:avLst/>
          </a:prstGeom>
          <a:noFill/>
        </p:spPr>
        <p:txBody>
          <a:bodyPr wrap="square" rtlCol="0">
            <a:spAutoFit/>
          </a:bodyPr>
          <a:lstStyle>
            <a:lvl1pPr>
              <a:defRPr lang="en-US" sz="2800" dirty="0" smtClean="0">
                <a:solidFill>
                  <a:schemeClr val="bg2">
                    <a:lumMod val="50000"/>
                  </a:schemeClr>
                </a:solidFill>
                <a:latin typeface="+mn-lt"/>
                <a:cs typeface="Arial" panose="020B0604020202020204" pitchFamily="34" charset="0"/>
              </a:defRPr>
            </a:lvl1pPr>
          </a:lstStyle>
          <a:p>
            <a:pPr marL="571500" lvl="0" indent="-571500" defTabSz="914400"/>
            <a:r>
              <a:rPr lang="en-US"/>
              <a:t>Click to edit Master text styles</a:t>
            </a:r>
          </a:p>
          <a:p>
            <a:pPr marL="571500" lvl="1" indent="-571500" defTabSz="914400"/>
            <a:r>
              <a:rPr lang="en-US"/>
              <a:t>Second level</a:t>
            </a:r>
          </a:p>
        </p:txBody>
      </p:sp>
      <p:sp>
        <p:nvSpPr>
          <p:cNvPr id="114" name="Text Placeholder 36">
            <a:extLst>
              <a:ext uri="{FF2B5EF4-FFF2-40B4-BE49-F238E27FC236}">
                <a16:creationId xmlns:a16="http://schemas.microsoft.com/office/drawing/2014/main" id="{0757525E-87E6-B848-B4D2-3CC4A79F577E}"/>
              </a:ext>
            </a:extLst>
          </p:cNvPr>
          <p:cNvSpPr>
            <a:spLocks noGrp="1"/>
          </p:cNvSpPr>
          <p:nvPr>
            <p:ph type="body" sz="quarter" idx="22"/>
          </p:nvPr>
        </p:nvSpPr>
        <p:spPr>
          <a:xfrm>
            <a:off x="18722238" y="12052744"/>
            <a:ext cx="5248687" cy="1805238"/>
          </a:xfrm>
          <a:prstGeom prst="rect">
            <a:avLst/>
          </a:prstGeom>
          <a:noFill/>
        </p:spPr>
        <p:txBody>
          <a:bodyPr wrap="square" rtlCol="0">
            <a:spAutoFit/>
          </a:bodyPr>
          <a:lstStyle>
            <a:lvl1pPr>
              <a:defRPr lang="en-US" sz="2800" dirty="0" smtClean="0">
                <a:solidFill>
                  <a:schemeClr val="bg2">
                    <a:lumMod val="50000"/>
                  </a:schemeClr>
                </a:solidFill>
                <a:latin typeface="+mn-lt"/>
                <a:cs typeface="Arial" panose="020B0604020202020204" pitchFamily="34" charset="0"/>
              </a:defRPr>
            </a:lvl1pPr>
          </a:lstStyle>
          <a:p>
            <a:pPr marL="571500" lvl="0" indent="-571500" defTabSz="914400"/>
            <a:r>
              <a:rPr lang="en-US"/>
              <a:t>Click to edit Master text styles</a:t>
            </a:r>
          </a:p>
          <a:p>
            <a:pPr marL="571500" lvl="1" indent="-571500" defTabSz="914400"/>
            <a:r>
              <a:rPr lang="en-US"/>
              <a:t>Second level</a:t>
            </a:r>
          </a:p>
        </p:txBody>
      </p:sp>
      <p:sp>
        <p:nvSpPr>
          <p:cNvPr id="115" name="Text Placeholder 36">
            <a:extLst>
              <a:ext uri="{FF2B5EF4-FFF2-40B4-BE49-F238E27FC236}">
                <a16:creationId xmlns:a16="http://schemas.microsoft.com/office/drawing/2014/main" id="{C932B98E-D4A1-224D-AE02-BA44EC59F6CF}"/>
              </a:ext>
            </a:extLst>
          </p:cNvPr>
          <p:cNvSpPr>
            <a:spLocks noGrp="1"/>
          </p:cNvSpPr>
          <p:nvPr>
            <p:ph type="body" sz="quarter" idx="23"/>
          </p:nvPr>
        </p:nvSpPr>
        <p:spPr>
          <a:xfrm>
            <a:off x="9556542" y="4201980"/>
            <a:ext cx="5248687" cy="1805238"/>
          </a:xfrm>
          <a:prstGeom prst="rect">
            <a:avLst/>
          </a:prstGeom>
          <a:noFill/>
        </p:spPr>
        <p:txBody>
          <a:bodyPr wrap="square" rtlCol="0">
            <a:spAutoFit/>
          </a:bodyPr>
          <a:lstStyle>
            <a:lvl1pPr>
              <a:defRPr lang="en-US" sz="2800" dirty="0" smtClean="0">
                <a:solidFill>
                  <a:schemeClr val="bg2">
                    <a:lumMod val="50000"/>
                  </a:schemeClr>
                </a:solidFill>
                <a:latin typeface="+mn-lt"/>
                <a:cs typeface="Arial" panose="020B0604020202020204" pitchFamily="34" charset="0"/>
              </a:defRPr>
            </a:lvl1pPr>
          </a:lstStyle>
          <a:p>
            <a:pPr marL="571500" lvl="0" indent="-571500" defTabSz="914400"/>
            <a:r>
              <a:rPr lang="en-US"/>
              <a:t>Click to edit Master text styles</a:t>
            </a:r>
          </a:p>
          <a:p>
            <a:pPr marL="571500" lvl="1" indent="-571500" defTabSz="914400"/>
            <a:r>
              <a:rPr lang="en-US"/>
              <a:t>Second level</a:t>
            </a:r>
          </a:p>
        </p:txBody>
      </p:sp>
      <p:sp>
        <p:nvSpPr>
          <p:cNvPr id="116" name="Text Placeholder 36">
            <a:extLst>
              <a:ext uri="{FF2B5EF4-FFF2-40B4-BE49-F238E27FC236}">
                <a16:creationId xmlns:a16="http://schemas.microsoft.com/office/drawing/2014/main" id="{E6B8CE9E-C819-6341-8CC9-A687095C6174}"/>
              </a:ext>
            </a:extLst>
          </p:cNvPr>
          <p:cNvSpPr>
            <a:spLocks noGrp="1"/>
          </p:cNvSpPr>
          <p:nvPr>
            <p:ph type="body" sz="quarter" idx="24"/>
          </p:nvPr>
        </p:nvSpPr>
        <p:spPr>
          <a:xfrm>
            <a:off x="16944812" y="4214738"/>
            <a:ext cx="5248687" cy="1805238"/>
          </a:xfrm>
          <a:prstGeom prst="rect">
            <a:avLst/>
          </a:prstGeom>
          <a:noFill/>
        </p:spPr>
        <p:txBody>
          <a:bodyPr wrap="square" rtlCol="0">
            <a:spAutoFit/>
          </a:bodyPr>
          <a:lstStyle>
            <a:lvl1pPr>
              <a:defRPr lang="en-US" sz="2800" dirty="0" smtClean="0">
                <a:solidFill>
                  <a:schemeClr val="bg2">
                    <a:lumMod val="50000"/>
                  </a:schemeClr>
                </a:solidFill>
                <a:latin typeface="+mn-lt"/>
                <a:cs typeface="Arial" panose="020B0604020202020204" pitchFamily="34" charset="0"/>
              </a:defRPr>
            </a:lvl1pPr>
          </a:lstStyle>
          <a:p>
            <a:pPr marL="571500" lvl="0" indent="-571500" defTabSz="914400"/>
            <a:r>
              <a:rPr lang="en-US"/>
              <a:t>Click to edit Master text styles</a:t>
            </a:r>
          </a:p>
          <a:p>
            <a:pPr marL="571500" lvl="1" indent="-571500" defTabSz="914400"/>
            <a:r>
              <a:rPr lang="en-US"/>
              <a:t>Second level</a:t>
            </a:r>
          </a:p>
        </p:txBody>
      </p:sp>
    </p:spTree>
    <p:extLst>
      <p:ext uri="{BB962C8B-B14F-4D97-AF65-F5344CB8AC3E}">
        <p14:creationId xmlns:p14="http://schemas.microsoft.com/office/powerpoint/2010/main" val="1703620966"/>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532F3D7-13E0-2F40-92BB-175A3323D3CD}"/>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5">
            <a:extLst>
              <a:ext uri="{FF2B5EF4-FFF2-40B4-BE49-F238E27FC236}">
                <a16:creationId xmlns:a16="http://schemas.microsoft.com/office/drawing/2014/main" id="{E7A31FDA-1B03-C140-A9A6-951EC4015BED}"/>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cxnSp>
        <p:nvCxnSpPr>
          <p:cNvPr id="13" name="Straight Connector 12">
            <a:extLst>
              <a:ext uri="{FF2B5EF4-FFF2-40B4-BE49-F238E27FC236}">
                <a16:creationId xmlns:a16="http://schemas.microsoft.com/office/drawing/2014/main" id="{EFA46521-72E2-E546-B921-6E473950B6C0}"/>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652453862"/>
      </p:ext>
    </p:extLst>
  </p:cSld>
  <p:clrMap bg1="lt1" tx1="dk1" bg2="lt2" tx2="dk2" accent1="accent1" accent2="accent2" accent3="accent3" accent4="accent4" accent5="accent5" accent6="accent6" hlink="hlink" folHlink="folHlink"/>
  <p:sldLayoutIdLst>
    <p:sldLayoutId id="2147483696" r:id="rId1"/>
    <p:sldLayoutId id="2147483754" r:id="rId2"/>
    <p:sldLayoutId id="2147483755" r:id="rId3"/>
    <p:sldLayoutId id="2147483734" r:id="rId4"/>
    <p:sldLayoutId id="2147483741" r:id="rId5"/>
    <p:sldLayoutId id="2147483746" r:id="rId6"/>
    <p:sldLayoutId id="2147483747" r:id="rId7"/>
    <p:sldLayoutId id="2147483748" r:id="rId8"/>
    <p:sldLayoutId id="2147483750" r:id="rId9"/>
    <p:sldLayoutId id="2147483749" r:id="rId10"/>
    <p:sldLayoutId id="2147483751" r:id="rId11"/>
    <p:sldLayoutId id="2147483752" r:id="rId12"/>
    <p:sldLayoutId id="2147483753" r:id="rId13"/>
    <p:sldLayoutId id="2147483757" r:id="rId14"/>
    <p:sldLayoutId id="2147483760" r:id="rId15"/>
    <p:sldLayoutId id="2147483661" r:id="rId16"/>
    <p:sldLayoutId id="2147483730" r:id="rId17"/>
    <p:sldLayoutId id="2147483731" r:id="rId18"/>
    <p:sldLayoutId id="2147483732" r:id="rId19"/>
    <p:sldLayoutId id="2147483735" r:id="rId20"/>
    <p:sldLayoutId id="2147483739" r:id="rId21"/>
    <p:sldLayoutId id="2147483758" r:id="rId22"/>
    <p:sldLayoutId id="2147483725" r:id="rId23"/>
    <p:sldLayoutId id="2147483759" r:id="rId24"/>
    <p:sldLayoutId id="2147483684" r:id="rId25"/>
    <p:sldLayoutId id="2147483698" r:id="rId26"/>
    <p:sldLayoutId id="2147483699" r:id="rId27"/>
    <p:sldLayoutId id="2147483700" r:id="rId28"/>
    <p:sldLayoutId id="2147483701" r:id="rId29"/>
    <p:sldLayoutId id="2147483761" r:id="rId30"/>
    <p:sldLayoutId id="2147483762" r:id="rId31"/>
    <p:sldLayoutId id="2147483717" r:id="rId32"/>
    <p:sldLayoutId id="2147483686" r:id="rId33"/>
    <p:sldLayoutId id="2147483715" r:id="rId34"/>
    <p:sldLayoutId id="2147483714" r:id="rId35"/>
    <p:sldLayoutId id="2147483716" r:id="rId36"/>
    <p:sldLayoutId id="2147483763" r:id="rId37"/>
    <p:sldLayoutId id="2147483674" r:id="rId38"/>
    <p:sldLayoutId id="2147483718" r:id="rId39"/>
    <p:sldLayoutId id="2147483720" r:id="rId40"/>
    <p:sldLayoutId id="2147483721" r:id="rId41"/>
    <p:sldLayoutId id="2147483722" r:id="rId42"/>
    <p:sldLayoutId id="2147483723" r:id="rId43"/>
    <p:sldLayoutId id="2147483736" r:id="rId44"/>
    <p:sldLayoutId id="2147483764" r:id="rId45"/>
    <p:sldLayoutId id="2147483672" r:id="rId46"/>
    <p:sldLayoutId id="2147483727" r:id="rId47"/>
    <p:sldLayoutId id="2147483728" r:id="rId48"/>
    <p:sldLayoutId id="2147483726" r:id="rId49"/>
    <p:sldLayoutId id="2147483729" r:id="rId50"/>
    <p:sldLayoutId id="2147483765" r:id="rId51"/>
    <p:sldLayoutId id="2147483694" r:id="rId52"/>
    <p:sldLayoutId id="2147483738" r:id="rId53"/>
    <p:sldLayoutId id="2147483743" r:id="rId54"/>
    <p:sldLayoutId id="2147483744" r:id="rId55"/>
    <p:sldLayoutId id="2147483662" r:id="rId56"/>
    <p:sldLayoutId id="2147483706" r:id="rId57"/>
    <p:sldLayoutId id="2147483702" r:id="rId58"/>
    <p:sldLayoutId id="2147483703" r:id="rId59"/>
    <p:sldLayoutId id="2147483742" r:id="rId60"/>
    <p:sldLayoutId id="2147483704" r:id="rId61"/>
    <p:sldLayoutId id="2147483675" r:id="rId62"/>
    <p:sldLayoutId id="2147483705" r:id="rId63"/>
    <p:sldLayoutId id="2147483768" r:id="rId64"/>
    <p:sldLayoutId id="2147483769" r:id="rId65"/>
    <p:sldLayoutId id="2147483770" r:id="rId66"/>
    <p:sldLayoutId id="2147483678" r:id="rId67"/>
    <p:sldLayoutId id="2147483707" r:id="rId68"/>
    <p:sldLayoutId id="2147483708" r:id="rId69"/>
    <p:sldLayoutId id="2147483709" r:id="rId70"/>
    <p:sldLayoutId id="2147483710" r:id="rId71"/>
    <p:sldLayoutId id="2147483711" r:id="rId72"/>
    <p:sldLayoutId id="2147483712" r:id="rId73"/>
    <p:sldLayoutId id="2147483713" r:id="rId74"/>
    <p:sldLayoutId id="2147483766" r:id="rId75"/>
    <p:sldLayoutId id="2147483767" r:id="rId76"/>
    <p:sldLayoutId id="2147483695" r:id="rId77"/>
    <p:sldLayoutId id="2147483688" r:id="rId78"/>
    <p:sldLayoutId id="2147483772" r:id="rId79"/>
    <p:sldLayoutId id="2147483771" r:id="rId80"/>
    <p:sldLayoutId id="2147483687" r:id="rId81"/>
    <p:sldLayoutId id="2147483664" r:id="rId82"/>
    <p:sldLayoutId id="2147483693" r:id="rId83"/>
    <p:sldLayoutId id="2147483689" r:id="rId84"/>
    <p:sldLayoutId id="2147483692" r:id="rId85"/>
    <p:sldLayoutId id="2147483690" r:id="rId86"/>
    <p:sldLayoutId id="2147483679" r:id="rId87"/>
    <p:sldLayoutId id="2147483697" r:id="rId88"/>
    <p:sldLayoutId id="2147483756" r:id="rId89"/>
    <p:sldLayoutId id="2147483773" r:id="rId90"/>
  </p:sldLayoutIdLst>
  <p:hf sldNum="0" hdr="0" ftr="0" dt="0"/>
  <p:txStyles>
    <p:titleStyle>
      <a:lvl1pPr algn="l" defTabSz="1828800" rtl="0" eaLnBrk="1" latinLnBrk="0" hangingPunct="1">
        <a:lnSpc>
          <a:spcPct val="90000"/>
        </a:lnSpc>
        <a:spcBef>
          <a:spcPct val="0"/>
        </a:spcBef>
        <a:buNone/>
        <a:defRPr sz="4800" b="1" kern="1200">
          <a:solidFill>
            <a:srgbClr val="143367"/>
          </a:solidFill>
          <a:latin typeface="Helvetica" pitchFamily="2" charset="0"/>
          <a:ea typeface="+mj-ea"/>
          <a:cs typeface="+mj-cs"/>
        </a:defRPr>
      </a:lvl1pPr>
    </p:titleStyle>
    <p:bodyStyle>
      <a:lvl1pPr marL="0" indent="0" algn="l" defTabSz="1828800" rtl="0" eaLnBrk="1" latinLnBrk="0" hangingPunct="1">
        <a:lnSpc>
          <a:spcPct val="90000"/>
        </a:lnSpc>
        <a:spcBef>
          <a:spcPts val="2000"/>
        </a:spcBef>
        <a:spcAft>
          <a:spcPts val="1200"/>
        </a:spcAft>
        <a:buFont typeface="Arial" panose="020B0604020202020204" pitchFamily="34" charset="0"/>
        <a:buNone/>
        <a:defRPr sz="3800" b="1" kern="1200">
          <a:solidFill>
            <a:srgbClr val="1669C9"/>
          </a:solidFill>
          <a:latin typeface="Helvetica" pitchFamily="2" charset="0"/>
          <a:ea typeface="+mn-ea"/>
          <a:cs typeface="+mn-cs"/>
        </a:defRPr>
      </a:lvl1pPr>
      <a:lvl2pPr marL="0" indent="-457200" algn="l" defTabSz="1828800" rtl="0" eaLnBrk="1" latinLnBrk="0" hangingPunct="1">
        <a:lnSpc>
          <a:spcPct val="90000"/>
        </a:lnSpc>
        <a:spcBef>
          <a:spcPts val="2200"/>
        </a:spcBef>
        <a:buFont typeface="Arial" panose="020B0604020202020204" pitchFamily="34" charset="0"/>
        <a:buChar char="•"/>
        <a:defRPr sz="3600" kern="1200">
          <a:solidFill>
            <a:srgbClr val="5A799C"/>
          </a:solidFill>
          <a:latin typeface="Helvetica" pitchFamily="2" charset="0"/>
          <a:ea typeface="+mn-ea"/>
          <a:cs typeface="+mn-cs"/>
        </a:defRPr>
      </a:lvl2pPr>
      <a:lvl3pPr marL="1024128" indent="-457200" algn="l" defTabSz="1828800" rtl="0" eaLnBrk="1" latinLnBrk="0" hangingPunct="1">
        <a:lnSpc>
          <a:spcPct val="90000"/>
        </a:lnSpc>
        <a:spcBef>
          <a:spcPts val="1000"/>
        </a:spcBef>
        <a:buFont typeface="System Font Regular"/>
        <a:buChar char="–"/>
        <a:defRPr sz="2800" kern="1200">
          <a:solidFill>
            <a:srgbClr val="5A799C"/>
          </a:solidFill>
          <a:latin typeface="Helvetica" pitchFamily="2" charset="0"/>
          <a:ea typeface="+mn-ea"/>
          <a:cs typeface="+mn-cs"/>
        </a:defRPr>
      </a:lvl3pPr>
      <a:lvl4pPr marL="1600200" indent="-457200" algn="l"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143367"/>
          </a:solidFill>
          <a:latin typeface="Helvetica" pitchFamily="2"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2000" kern="1200">
          <a:solidFill>
            <a:schemeClr val="tx1"/>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xml"/><Relationship Id="rId1" Type="http://schemas.openxmlformats.org/officeDocument/2006/relationships/slideLayout" Target="../slideLayouts/slideLayout80.xml"/><Relationship Id="rId4" Type="http://schemas.openxmlformats.org/officeDocument/2006/relationships/image" Target="../media/image87.svg"/></Relationships>
</file>

<file path=ppt/slides/_rels/slide11.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11.xml"/><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12.xml"/><Relationship Id="rId1" Type="http://schemas.openxmlformats.org/officeDocument/2006/relationships/slideLayout" Target="../slideLayouts/slideLayout56.xml"/><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90.svg"/><Relationship Id="rId9" Type="http://schemas.openxmlformats.org/officeDocument/2006/relationships/image" Target="../media/image95.jpg"/></Relationships>
</file>

<file path=ppt/slides/_rels/slide1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3.xml"/><Relationship Id="rId1" Type="http://schemas.openxmlformats.org/officeDocument/2006/relationships/slideLayout" Target="../slideLayouts/slideLayout56.xml"/></Relationships>
</file>

<file path=ppt/slides/_rels/slide1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4.xml"/><Relationship Id="rId1" Type="http://schemas.openxmlformats.org/officeDocument/2006/relationships/slideLayout" Target="../slideLayouts/slideLayout5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6.xml"/></Relationships>
</file>

<file path=ppt/slides/_rels/slide16.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0.jpg"/><Relationship Id="rId2" Type="http://schemas.openxmlformats.org/officeDocument/2006/relationships/notesSlide" Target="../notesSlides/notesSlide16.xml"/><Relationship Id="rId1" Type="http://schemas.openxmlformats.org/officeDocument/2006/relationships/slideLayout" Target="../slideLayouts/slideLayout56.xml"/><Relationship Id="rId6" Type="http://schemas.openxmlformats.org/officeDocument/2006/relationships/image" Target="../media/image99.png"/><Relationship Id="rId5" Type="http://schemas.openxmlformats.org/officeDocument/2006/relationships/image" Target="../media/image96.png"/><Relationship Id="rId4" Type="http://schemas.openxmlformats.org/officeDocument/2006/relationships/image" Target="../media/image98.png"/></Relationships>
</file>

<file path=ppt/slides/_rels/slide17.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7.xml"/><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8.xml"/><Relationship Id="rId1" Type="http://schemas.openxmlformats.org/officeDocument/2006/relationships/slideLayout" Target="../slideLayouts/slideLayout85.xml"/></Relationships>
</file>

<file path=ppt/slides/_rels/slide1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9.xml"/><Relationship Id="rId1" Type="http://schemas.openxmlformats.org/officeDocument/2006/relationships/slideLayout" Target="../slideLayouts/slideLayout85.xml"/></Relationships>
</file>

<file path=ppt/slides/_rels/slide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xml"/><Relationship Id="rId1" Type="http://schemas.openxmlformats.org/officeDocument/2006/relationships/slideLayout" Target="../slideLayouts/slideLayout5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0.xml"/></Relationships>
</file>

<file path=ppt/slides/_rels/slide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xml"/><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xml"/><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xml"/><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7.xml"/><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8.xml"/><Relationship Id="rId1" Type="http://schemas.openxmlformats.org/officeDocument/2006/relationships/slideLayout" Target="../slideLayouts/slideLayout80.xml"/></Relationships>
</file>

<file path=ppt/slides/_rels/slide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xml"/><Relationship Id="rId1" Type="http://schemas.openxmlformats.org/officeDocument/2006/relationships/slideLayout" Target="../slideLayouts/slideLayout7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590B9C-C68F-6045-91B1-08412529B914}"/>
              </a:ext>
            </a:extLst>
          </p:cNvPr>
          <p:cNvSpPr>
            <a:spLocks noGrp="1"/>
          </p:cNvSpPr>
          <p:nvPr>
            <p:ph type="ctrTitle"/>
          </p:nvPr>
        </p:nvSpPr>
        <p:spPr>
          <a:xfrm>
            <a:off x="1645921" y="6777137"/>
            <a:ext cx="21341670" cy="1812681"/>
          </a:xfrm>
        </p:spPr>
        <p:txBody>
          <a:bodyPr/>
          <a:lstStyle/>
          <a:p>
            <a:r>
              <a:rPr lang="en-US" dirty="0"/>
              <a:t>Decision Making</a:t>
            </a:r>
          </a:p>
        </p:txBody>
      </p:sp>
      <p:sp>
        <p:nvSpPr>
          <p:cNvPr id="5" name="Content Placeholder 4">
            <a:extLst>
              <a:ext uri="{FF2B5EF4-FFF2-40B4-BE49-F238E27FC236}">
                <a16:creationId xmlns:a16="http://schemas.microsoft.com/office/drawing/2014/main" id="{9F2FDE28-8CFD-A742-B812-15F27BD204A9}"/>
              </a:ext>
            </a:extLst>
          </p:cNvPr>
          <p:cNvSpPr>
            <a:spLocks noGrp="1"/>
          </p:cNvSpPr>
          <p:nvPr>
            <p:ph type="subTitle" idx="1"/>
          </p:nvPr>
        </p:nvSpPr>
        <p:spPr>
          <a:xfrm>
            <a:off x="1645921" y="9004627"/>
            <a:ext cx="21277862" cy="3000958"/>
          </a:xfrm>
        </p:spPr>
        <p:txBody>
          <a:bodyPr/>
          <a:lstStyle/>
          <a:p>
            <a:r>
              <a:rPr lang="en-US" dirty="0"/>
              <a:t>Colorado Authorizer Bootcamp</a:t>
            </a:r>
          </a:p>
        </p:txBody>
      </p:sp>
    </p:spTree>
    <p:extLst>
      <p:ext uri="{BB962C8B-B14F-4D97-AF65-F5344CB8AC3E}">
        <p14:creationId xmlns:p14="http://schemas.microsoft.com/office/powerpoint/2010/main" val="1322460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8629CF-0390-F846-8C9C-DBAF5CF9C24B}"/>
              </a:ext>
            </a:extLst>
          </p:cNvPr>
          <p:cNvSpPr>
            <a:spLocks noGrp="1"/>
          </p:cNvSpPr>
          <p:nvPr>
            <p:ph type="title"/>
          </p:nvPr>
        </p:nvSpPr>
        <p:spPr>
          <a:xfrm>
            <a:off x="519104" y="990600"/>
            <a:ext cx="7477542" cy="1679661"/>
          </a:xfrm>
        </p:spPr>
        <p:txBody>
          <a:bodyPr vert="horz" lIns="91440" tIns="45720" rIns="91440" bIns="45720" rtlCol="0" anchor="b">
            <a:normAutofit/>
          </a:bodyPr>
          <a:lstStyle/>
          <a:p>
            <a:pPr algn="r" defTabSz="914400">
              <a:lnSpc>
                <a:spcPct val="90000"/>
              </a:lnSpc>
            </a:pPr>
            <a:r>
              <a:rPr lang="en-US" sz="8000" kern="1200" dirty="0">
                <a:solidFill>
                  <a:srgbClr val="FFFFFF"/>
                </a:solidFill>
                <a:latin typeface="+mj-lt"/>
                <a:ea typeface="+mj-ea"/>
                <a:cs typeface="+mj-cs"/>
              </a:rPr>
              <a:t>Let’s Practice</a:t>
            </a:r>
          </a:p>
        </p:txBody>
      </p:sp>
      <p:sp>
        <p:nvSpPr>
          <p:cNvPr id="2" name="Content Placeholder 1">
            <a:extLst>
              <a:ext uri="{FF2B5EF4-FFF2-40B4-BE49-F238E27FC236}">
                <a16:creationId xmlns:a16="http://schemas.microsoft.com/office/drawing/2014/main" id="{D357E0D7-73CF-8347-89C9-D75A4AFDB358}"/>
              </a:ext>
            </a:extLst>
          </p:cNvPr>
          <p:cNvSpPr>
            <a:spLocks noGrp="1"/>
          </p:cNvSpPr>
          <p:nvPr>
            <p:ph sz="quarter" idx="13"/>
          </p:nvPr>
        </p:nvSpPr>
        <p:spPr>
          <a:xfrm>
            <a:off x="10012680" y="1363698"/>
            <a:ext cx="13517880" cy="9622386"/>
          </a:xfrm>
        </p:spPr>
        <p:txBody>
          <a:bodyPr vert="horz" lIns="91440" tIns="45720" rIns="91440" bIns="45720" rtlCol="0" anchor="t" anchorCtr="0">
            <a:normAutofit/>
          </a:bodyPr>
          <a:lstStyle/>
          <a:p>
            <a:pPr defTabSz="914400">
              <a:lnSpc>
                <a:spcPct val="150000"/>
              </a:lnSpc>
            </a:pPr>
            <a:r>
              <a:rPr lang="en-US" dirty="0">
                <a:latin typeface="+mn-lt"/>
              </a:rPr>
              <a:t>Step 1: </a:t>
            </a:r>
          </a:p>
          <a:p>
            <a:pPr defTabSz="914400">
              <a:lnSpc>
                <a:spcPct val="100000"/>
              </a:lnSpc>
              <a:spcBef>
                <a:spcPts val="0"/>
              </a:spcBef>
            </a:pPr>
            <a:r>
              <a:rPr lang="en-US" b="0" dirty="0">
                <a:latin typeface="+mn-lt"/>
              </a:rPr>
              <a:t>Read the section of the application </a:t>
            </a:r>
          </a:p>
          <a:p>
            <a:pPr defTabSz="914400">
              <a:lnSpc>
                <a:spcPct val="150000"/>
              </a:lnSpc>
              <a:spcBef>
                <a:spcPts val="3200"/>
              </a:spcBef>
            </a:pPr>
            <a:r>
              <a:rPr lang="en-US" dirty="0">
                <a:latin typeface="+mn-lt"/>
              </a:rPr>
              <a:t>Step 2: </a:t>
            </a:r>
          </a:p>
          <a:p>
            <a:pPr defTabSz="914400">
              <a:lnSpc>
                <a:spcPct val="100000"/>
              </a:lnSpc>
              <a:spcBef>
                <a:spcPts val="0"/>
              </a:spcBef>
            </a:pPr>
            <a:r>
              <a:rPr lang="en-US" b="0" dirty="0">
                <a:latin typeface="+mn-lt"/>
              </a:rPr>
              <a:t>Score the section based on the CACSA Application Rubric</a:t>
            </a:r>
          </a:p>
          <a:p>
            <a:pPr defTabSz="914400">
              <a:lnSpc>
                <a:spcPct val="150000"/>
              </a:lnSpc>
              <a:spcBef>
                <a:spcPts val="3200"/>
              </a:spcBef>
            </a:pPr>
            <a:r>
              <a:rPr lang="en-US" dirty="0">
                <a:latin typeface="+mn-lt"/>
              </a:rPr>
              <a:t>Step 3: </a:t>
            </a:r>
          </a:p>
          <a:p>
            <a:pPr defTabSz="914400">
              <a:lnSpc>
                <a:spcPct val="100000"/>
              </a:lnSpc>
              <a:spcBef>
                <a:spcPts val="0"/>
              </a:spcBef>
            </a:pPr>
            <a:r>
              <a:rPr lang="en-US" b="0" dirty="0">
                <a:latin typeface="+mn-lt"/>
              </a:rPr>
              <a:t>Discuss scores</a:t>
            </a:r>
          </a:p>
        </p:txBody>
      </p:sp>
      <p:pic>
        <p:nvPicPr>
          <p:cNvPr id="4" name="Graphic 3" descr=" A meeting icon indicating that there will be a group discussion of this slide.">
            <a:extLst>
              <a:ext uri="{FF2B5EF4-FFF2-40B4-BE49-F238E27FC236}">
                <a16:creationId xmlns:a16="http://schemas.microsoft.com/office/drawing/2014/main" id="{D968C3AF-DD08-4443-AD1C-1A857328659D}"/>
              </a:ext>
            </a:extLst>
          </p:cNvPr>
          <p:cNvPicPr>
            <a:picLocks noChangeAspect="1"/>
          </p:cNvPicPr>
          <p:nvPr/>
        </p:nvPicPr>
        <p:blipFill>
          <a:blip r:embed="rId3">
            <a:duotone>
              <a:schemeClr val="accent2">
                <a:shade val="45000"/>
                <a:satMod val="135000"/>
              </a:schemeClr>
              <a:prstClr val="white"/>
            </a:duotone>
            <a:extLst>
              <a:ext uri="{96DAC541-7B7A-43D3-8B79-37D633B846F1}">
                <asvg:svgBlip xmlns:asvg="http://schemas.microsoft.com/office/drawing/2016/SVG/main" r:embed="rId4"/>
              </a:ext>
            </a:extLst>
          </a:blip>
          <a:stretch>
            <a:fillRect/>
          </a:stretch>
        </p:blipFill>
        <p:spPr>
          <a:xfrm>
            <a:off x="20226528" y="11942064"/>
            <a:ext cx="1828800" cy="1828800"/>
          </a:xfrm>
          <a:prstGeom prst="rect">
            <a:avLst/>
          </a:prstGeom>
        </p:spPr>
      </p:pic>
    </p:spTree>
    <p:extLst>
      <p:ext uri="{BB962C8B-B14F-4D97-AF65-F5344CB8AC3E}">
        <p14:creationId xmlns:p14="http://schemas.microsoft.com/office/powerpoint/2010/main" val="15378016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1C89D1-DC31-6B4D-B411-3E3D941527F1}"/>
              </a:ext>
            </a:extLst>
          </p:cNvPr>
          <p:cNvSpPr>
            <a:spLocks noGrp="1"/>
          </p:cNvSpPr>
          <p:nvPr>
            <p:ph type="title"/>
          </p:nvPr>
        </p:nvSpPr>
        <p:spPr/>
        <p:txBody>
          <a:bodyPr/>
          <a:lstStyle/>
          <a:p>
            <a:r>
              <a:rPr lang="en-US" dirty="0"/>
              <a:t>Parts of a Recommendation</a:t>
            </a:r>
          </a:p>
        </p:txBody>
      </p:sp>
      <p:pic>
        <p:nvPicPr>
          <p:cNvPr id="7" name="Content Placeholder 6" descr="Parts of a recommendation to approve or deny: DAC review;community meeting; application review; capacity interview; due diligence.">
            <a:extLst>
              <a:ext uri="{FF2B5EF4-FFF2-40B4-BE49-F238E27FC236}">
                <a16:creationId xmlns:a16="http://schemas.microsoft.com/office/drawing/2014/main" id="{ECEDA0A9-E26A-9449-B082-DB8B8897DA17}"/>
              </a:ext>
            </a:extLst>
          </p:cNvPr>
          <p:cNvPicPr>
            <a:picLocks noGrp="1" noChangeAspect="1"/>
          </p:cNvPicPr>
          <p:nvPr>
            <p:ph sz="quarter" idx="13"/>
          </p:nvPr>
        </p:nvPicPr>
        <p:blipFill>
          <a:blip r:embed="rId3"/>
          <a:stretch>
            <a:fillRect/>
          </a:stretch>
        </p:blipFill>
        <p:spPr>
          <a:xfrm>
            <a:off x="743852" y="2732606"/>
            <a:ext cx="22828617" cy="8778240"/>
          </a:xfrm>
        </p:spPr>
      </p:pic>
    </p:spTree>
    <p:extLst>
      <p:ext uri="{BB962C8B-B14F-4D97-AF65-F5344CB8AC3E}">
        <p14:creationId xmlns:p14="http://schemas.microsoft.com/office/powerpoint/2010/main" val="2504786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442FE5-1966-B24C-BE02-1D22416AF06B}"/>
              </a:ext>
            </a:extLst>
          </p:cNvPr>
          <p:cNvSpPr>
            <a:spLocks noGrp="1"/>
          </p:cNvSpPr>
          <p:nvPr>
            <p:ph type="title"/>
          </p:nvPr>
        </p:nvSpPr>
        <p:spPr/>
        <p:txBody>
          <a:bodyPr/>
          <a:lstStyle/>
          <a:p>
            <a:r>
              <a:rPr lang="en-US" dirty="0"/>
              <a:t>Typical Pathway to Making a Recommendation </a:t>
            </a:r>
          </a:p>
        </p:txBody>
      </p:sp>
      <p:pic>
        <p:nvPicPr>
          <p:cNvPr id="9" name="Graphic 8">
            <a:extLst>
              <a:ext uri="{FF2B5EF4-FFF2-40B4-BE49-F238E27FC236}">
                <a16:creationId xmlns:a16="http://schemas.microsoft.com/office/drawing/2014/main" id="{9A4A8930-E4DE-2146-BC3D-5BCC4324B72C}"/>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92393" y="2732606"/>
            <a:ext cx="2398713" cy="2398713"/>
          </a:xfrm>
          <a:prstGeom prst="rect">
            <a:avLst/>
          </a:prstGeom>
        </p:spPr>
      </p:pic>
      <p:pic>
        <p:nvPicPr>
          <p:cNvPr id="11" name="Graphic 10">
            <a:extLst>
              <a:ext uri="{FF2B5EF4-FFF2-40B4-BE49-F238E27FC236}">
                <a16:creationId xmlns:a16="http://schemas.microsoft.com/office/drawing/2014/main" id="{F8445BA7-51AE-F047-A463-9339476A39C8}"/>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10885" y="2732605"/>
            <a:ext cx="2398713" cy="2398713"/>
          </a:xfrm>
          <a:prstGeom prst="rect">
            <a:avLst/>
          </a:prstGeom>
        </p:spPr>
      </p:pic>
      <p:pic>
        <p:nvPicPr>
          <p:cNvPr id="13" name="Graphic 12">
            <a:extLst>
              <a:ext uri="{FF2B5EF4-FFF2-40B4-BE49-F238E27FC236}">
                <a16:creationId xmlns:a16="http://schemas.microsoft.com/office/drawing/2014/main" id="{12A33EE3-8C7B-0D41-9FEA-D4144ED50672}"/>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096070" y="2732606"/>
            <a:ext cx="2398712" cy="2398712"/>
          </a:xfrm>
          <a:prstGeom prst="rect">
            <a:avLst/>
          </a:prstGeom>
        </p:spPr>
      </p:pic>
      <p:sp>
        <p:nvSpPr>
          <p:cNvPr id="2" name="TextBox 1">
            <a:extLst>
              <a:ext uri="{FF2B5EF4-FFF2-40B4-BE49-F238E27FC236}">
                <a16:creationId xmlns:a16="http://schemas.microsoft.com/office/drawing/2014/main" id="{D2C85C7B-6630-9443-841A-12BD246F8F63}"/>
              </a:ext>
            </a:extLst>
          </p:cNvPr>
          <p:cNvSpPr txBox="1"/>
          <p:nvPr/>
        </p:nvSpPr>
        <p:spPr>
          <a:xfrm>
            <a:off x="1052505" y="9265920"/>
            <a:ext cx="22315475" cy="2662267"/>
          </a:xfrm>
          <a:prstGeom prst="rect">
            <a:avLst/>
          </a:prstGeom>
        </p:spPr>
        <p:txBody>
          <a:bodyPr wrap="square" rtlCol="0">
            <a:spAutoFit/>
          </a:bodyPr>
          <a:lstStyle/>
          <a:p>
            <a:pPr marL="285750" indent="-285750" algn="l">
              <a:spcBef>
                <a:spcPts val="1200"/>
              </a:spcBef>
              <a:spcAft>
                <a:spcPts val="600"/>
              </a:spcAft>
              <a:buFont typeface="Arial" panose="020B0604020202020204" pitchFamily="34" charset="0"/>
              <a:buChar char="•"/>
            </a:pPr>
            <a:r>
              <a:rPr lang="en-US" sz="3800" b="1" dirty="0">
                <a:solidFill>
                  <a:schemeClr val="accent3"/>
                </a:solidFill>
              </a:rPr>
              <a:t>For some districts, the recommendation the authorizer office makes may only include the strengths and weaknesses of the application but not a yes or no recommendation on approval</a:t>
            </a:r>
          </a:p>
          <a:p>
            <a:pPr marL="285750" indent="-285750" algn="l">
              <a:spcBef>
                <a:spcPts val="1200"/>
              </a:spcBef>
              <a:spcAft>
                <a:spcPts val="600"/>
              </a:spcAft>
              <a:buFont typeface="Arial" panose="020B0604020202020204" pitchFamily="34" charset="0"/>
              <a:buChar char="•"/>
            </a:pPr>
            <a:r>
              <a:rPr lang="en-US" sz="3800" b="1" dirty="0">
                <a:solidFill>
                  <a:schemeClr val="accent3"/>
                </a:solidFill>
              </a:rPr>
              <a:t>Districts may handle the recommendation from the DAC differently, depending on district policy</a:t>
            </a:r>
          </a:p>
        </p:txBody>
      </p:sp>
      <p:pic>
        <p:nvPicPr>
          <p:cNvPr id="19" name="Content Placeholder 18" descr="Typical pathway to making a recommendation: authorizing office makes a recommendation to superintendent; superintendent reviews and makes recommendation to board; Board voites to approve or deny.">
            <a:extLst>
              <a:ext uri="{FF2B5EF4-FFF2-40B4-BE49-F238E27FC236}">
                <a16:creationId xmlns:a16="http://schemas.microsoft.com/office/drawing/2014/main" id="{2415BF76-6F46-CD4F-85BF-A4596B319D5D}"/>
              </a:ext>
            </a:extLst>
          </p:cNvPr>
          <p:cNvPicPr>
            <a:picLocks noGrp="1" noChangeAspect="1"/>
          </p:cNvPicPr>
          <p:nvPr>
            <p:ph sz="quarter" idx="13"/>
          </p:nvPr>
        </p:nvPicPr>
        <p:blipFill rotWithShape="1">
          <a:blip r:embed="rId9"/>
          <a:srcRect t="26961" b="26217"/>
          <a:stretch/>
        </p:blipFill>
        <p:spPr>
          <a:xfrm>
            <a:off x="1075840" y="4862560"/>
            <a:ext cx="22268801" cy="4009293"/>
          </a:xfrm>
        </p:spPr>
      </p:pic>
    </p:spTree>
    <p:extLst>
      <p:ext uri="{BB962C8B-B14F-4D97-AF65-F5344CB8AC3E}">
        <p14:creationId xmlns:p14="http://schemas.microsoft.com/office/powerpoint/2010/main" val="760120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64111F-A822-E143-9645-C4B1B09E3B86}"/>
              </a:ext>
            </a:extLst>
          </p:cNvPr>
          <p:cNvSpPr>
            <a:spLocks noGrp="1"/>
          </p:cNvSpPr>
          <p:nvPr>
            <p:ph type="title"/>
          </p:nvPr>
        </p:nvSpPr>
        <p:spPr>
          <a:xfrm>
            <a:off x="2273153" y="254611"/>
            <a:ext cx="14950291" cy="2651126"/>
          </a:xfrm>
        </p:spPr>
        <p:txBody>
          <a:bodyPr vert="horz" lIns="91440" tIns="45720" rIns="91440" bIns="45720" rtlCol="0" anchor="ctr">
            <a:normAutofit/>
          </a:bodyPr>
          <a:lstStyle/>
          <a:p>
            <a:pPr defTabSz="914400">
              <a:lnSpc>
                <a:spcPct val="90000"/>
              </a:lnSpc>
            </a:pPr>
            <a:r>
              <a:rPr lang="en-US" kern="1200" dirty="0">
                <a:solidFill>
                  <a:schemeClr val="tx1"/>
                </a:solidFill>
                <a:latin typeface="+mj-lt"/>
                <a:ea typeface="+mj-ea"/>
                <a:cs typeface="+mj-cs"/>
              </a:rPr>
              <a:t>Application Approval</a:t>
            </a:r>
          </a:p>
        </p:txBody>
      </p:sp>
      <p:sp>
        <p:nvSpPr>
          <p:cNvPr id="2" name="Content Placeholder 1">
            <a:extLst>
              <a:ext uri="{FF2B5EF4-FFF2-40B4-BE49-F238E27FC236}">
                <a16:creationId xmlns:a16="http://schemas.microsoft.com/office/drawing/2014/main" id="{2A83828E-AE90-7940-A143-FF51CCFD09CE}"/>
              </a:ext>
            </a:extLst>
          </p:cNvPr>
          <p:cNvSpPr>
            <a:spLocks noGrp="1"/>
          </p:cNvSpPr>
          <p:nvPr>
            <p:ph sz="quarter" idx="13"/>
          </p:nvPr>
        </p:nvSpPr>
        <p:spPr>
          <a:xfrm>
            <a:off x="2273153" y="2590800"/>
            <a:ext cx="14950291" cy="8447314"/>
          </a:xfrm>
        </p:spPr>
        <p:txBody>
          <a:bodyPr vert="horz" lIns="91440" tIns="45720" rIns="91440" bIns="45720" rtlCol="0" anchor="ctr">
            <a:noAutofit/>
          </a:bodyPr>
          <a:lstStyle/>
          <a:p>
            <a:pPr marL="812800" indent="-747713" defTabSz="914400">
              <a:lnSpc>
                <a:spcPct val="90000"/>
              </a:lnSpc>
              <a:buFont typeface="Arial" panose="020B0604020202020204" pitchFamily="34" charset="0"/>
              <a:buChar char="•"/>
            </a:pPr>
            <a:r>
              <a:rPr lang="en-US" sz="4000" dirty="0">
                <a:latin typeface="+mn-lt"/>
              </a:rPr>
              <a:t>Application meets statutory requirements set forth in application process</a:t>
            </a:r>
          </a:p>
          <a:p>
            <a:pPr marL="812800" indent="-747713" defTabSz="914400">
              <a:lnSpc>
                <a:spcPct val="90000"/>
              </a:lnSpc>
              <a:buFont typeface="Arial" panose="020B0604020202020204" pitchFamily="34" charset="0"/>
              <a:buChar char="•"/>
            </a:pPr>
            <a:r>
              <a:rPr lang="en-US" sz="4000" dirty="0">
                <a:latin typeface="+mn-lt"/>
              </a:rPr>
              <a:t>School has demonstrated strengths </a:t>
            </a:r>
          </a:p>
          <a:p>
            <a:pPr marL="812800" indent="-747713" defTabSz="914400">
              <a:lnSpc>
                <a:spcPct val="90000"/>
              </a:lnSpc>
              <a:buFont typeface="Arial" panose="020B0604020202020204" pitchFamily="34" charset="0"/>
              <a:buChar char="•"/>
            </a:pPr>
            <a:r>
              <a:rPr lang="en-US" sz="4000" dirty="0">
                <a:latin typeface="+mn-lt"/>
              </a:rPr>
              <a:t>Any weaknesses could be addressed through contract terms or a sponsor determined remedy</a:t>
            </a:r>
          </a:p>
          <a:p>
            <a:pPr marL="812800" indent="-747713" defTabSz="914400">
              <a:lnSpc>
                <a:spcPct val="90000"/>
              </a:lnSpc>
              <a:buFont typeface="Arial" panose="020B0604020202020204" pitchFamily="34" charset="0"/>
              <a:buChar char="•"/>
            </a:pPr>
            <a:r>
              <a:rPr lang="en-US" sz="4000" dirty="0">
                <a:latin typeface="+mn-lt"/>
              </a:rPr>
              <a:t>Next steps</a:t>
            </a:r>
          </a:p>
          <a:p>
            <a:pPr marL="1236663" indent="-358775" defTabSz="914400">
              <a:lnSpc>
                <a:spcPct val="90000"/>
              </a:lnSpc>
              <a:buFont typeface="Arial" panose="020B0604020202020204" pitchFamily="34" charset="0"/>
              <a:buChar char="•"/>
            </a:pPr>
            <a:r>
              <a:rPr lang="en-US" sz="4000" b="0" dirty="0">
                <a:solidFill>
                  <a:schemeClr val="tx1"/>
                </a:solidFill>
                <a:latin typeface="+mn-lt"/>
              </a:rPr>
              <a:t>Review teams present recommendation to superintendent </a:t>
            </a:r>
          </a:p>
          <a:p>
            <a:pPr marL="1236663" indent="-358775" defTabSz="914400">
              <a:lnSpc>
                <a:spcPct val="90000"/>
              </a:lnSpc>
              <a:buFont typeface="Arial" panose="020B0604020202020204" pitchFamily="34" charset="0"/>
              <a:buChar char="•"/>
            </a:pPr>
            <a:r>
              <a:rPr lang="en-US" sz="4000" b="0" dirty="0">
                <a:solidFill>
                  <a:schemeClr val="tx1"/>
                </a:solidFill>
                <a:latin typeface="+mn-lt"/>
              </a:rPr>
              <a:t>District Board votes to approve or deny </a:t>
            </a:r>
          </a:p>
          <a:p>
            <a:pPr marL="1757363" lvl="1" indent="-390525" defTabSz="914400">
              <a:lnSpc>
                <a:spcPct val="90000"/>
              </a:lnSpc>
              <a:buFont typeface="Arial" panose="020B0604020202020204" pitchFamily="34" charset="0"/>
              <a:buChar char="•"/>
            </a:pPr>
            <a:r>
              <a:rPr lang="en-US" sz="3800" dirty="0">
                <a:solidFill>
                  <a:schemeClr val="tx1"/>
                </a:solidFill>
                <a:latin typeface="+mn-lt"/>
              </a:rPr>
              <a:t>Vote must occur within 90-day review window</a:t>
            </a:r>
          </a:p>
          <a:p>
            <a:pPr marL="812800" indent="-747713" defTabSz="914400">
              <a:lnSpc>
                <a:spcPct val="90000"/>
              </a:lnSpc>
              <a:buFont typeface="Arial" panose="020B0604020202020204" pitchFamily="34" charset="0"/>
              <a:buChar char="•"/>
            </a:pPr>
            <a:r>
              <a:rPr lang="en-US" sz="4000" dirty="0">
                <a:latin typeface="+mn-lt"/>
              </a:rPr>
              <a:t>Contract finalized within 90 days of vote of approval </a:t>
            </a:r>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180387" y="0"/>
            <a:ext cx="4206788"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33121" y="4717826"/>
            <a:ext cx="4280902" cy="4280344"/>
          </a:xfrm>
          <a:prstGeom prst="ellipse">
            <a:avLst/>
          </a:prstGeom>
          <a:solidFill>
            <a:srgbClr val="FFFFFF"/>
          </a:solidFill>
          <a:ln w="22225">
            <a:solidFill>
              <a:srgbClr val="1677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B9E627A-7BA4-B44F-8643-7F6270095B0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8750611" y="5715002"/>
            <a:ext cx="2445922" cy="2285996"/>
          </a:xfrm>
          <a:prstGeom prst="rect">
            <a:avLst/>
          </a:prstGeom>
        </p:spPr>
      </p:pic>
      <p:sp>
        <p:nvSpPr>
          <p:cNvPr id="4" name="TextBox 3">
            <a:extLst>
              <a:ext uri="{FF2B5EF4-FFF2-40B4-BE49-F238E27FC236}">
                <a16:creationId xmlns:a16="http://schemas.microsoft.com/office/drawing/2014/main" id="{3A6A1A31-5AAD-014B-840C-12F2C4CE2A72}"/>
              </a:ext>
            </a:extLst>
          </p:cNvPr>
          <p:cNvSpPr txBox="1"/>
          <p:nvPr/>
        </p:nvSpPr>
        <p:spPr>
          <a:xfrm>
            <a:off x="14173200" y="470298"/>
            <a:ext cx="6427519" cy="677108"/>
          </a:xfrm>
          <a:prstGeom prst="rect">
            <a:avLst/>
          </a:prstGeom>
        </p:spPr>
        <p:txBody>
          <a:bodyPr wrap="square" rtlCol="0">
            <a:spAutoFit/>
          </a:bodyPr>
          <a:lstStyle/>
          <a:p>
            <a:r>
              <a:rPr lang="en-US" sz="3800" dirty="0"/>
              <a:t>C.R.S. § 22-30.5-107</a:t>
            </a:r>
          </a:p>
        </p:txBody>
      </p:sp>
    </p:spTree>
    <p:extLst>
      <p:ext uri="{BB962C8B-B14F-4D97-AF65-F5344CB8AC3E}">
        <p14:creationId xmlns:p14="http://schemas.microsoft.com/office/powerpoint/2010/main" val="556726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5A5318-D936-A848-9F12-67D97EDA59A4}"/>
              </a:ext>
            </a:extLst>
          </p:cNvPr>
          <p:cNvSpPr>
            <a:spLocks noGrp="1"/>
          </p:cNvSpPr>
          <p:nvPr>
            <p:ph type="title"/>
          </p:nvPr>
        </p:nvSpPr>
        <p:spPr>
          <a:xfrm>
            <a:off x="2273153" y="257175"/>
            <a:ext cx="14950291" cy="2651126"/>
          </a:xfrm>
        </p:spPr>
        <p:txBody>
          <a:bodyPr vert="horz" lIns="91440" tIns="45720" rIns="91440" bIns="45720" rtlCol="0" anchor="ctr">
            <a:normAutofit/>
          </a:bodyPr>
          <a:lstStyle/>
          <a:p>
            <a:pPr defTabSz="914400">
              <a:lnSpc>
                <a:spcPct val="90000"/>
              </a:lnSpc>
            </a:pPr>
            <a:r>
              <a:rPr lang="en-US" kern="1200" dirty="0">
                <a:solidFill>
                  <a:schemeClr val="tx1"/>
                </a:solidFill>
                <a:latin typeface="+mj-lt"/>
                <a:ea typeface="+mj-ea"/>
                <a:cs typeface="+mj-cs"/>
              </a:rPr>
              <a:t>Application Denial </a:t>
            </a:r>
          </a:p>
        </p:txBody>
      </p:sp>
      <p:sp>
        <p:nvSpPr>
          <p:cNvPr id="2" name="Content Placeholder 1">
            <a:extLst>
              <a:ext uri="{FF2B5EF4-FFF2-40B4-BE49-F238E27FC236}">
                <a16:creationId xmlns:a16="http://schemas.microsoft.com/office/drawing/2014/main" id="{A6A83D99-118C-D749-839C-31BDCF490131}"/>
              </a:ext>
            </a:extLst>
          </p:cNvPr>
          <p:cNvSpPr>
            <a:spLocks noGrp="1"/>
          </p:cNvSpPr>
          <p:nvPr>
            <p:ph sz="quarter" idx="13"/>
          </p:nvPr>
        </p:nvSpPr>
        <p:spPr>
          <a:xfrm>
            <a:off x="2273151" y="2514600"/>
            <a:ext cx="14642479" cy="8942972"/>
          </a:xfrm>
        </p:spPr>
        <p:txBody>
          <a:bodyPr vert="horz" lIns="91440" tIns="45720" rIns="91440" bIns="45720" rtlCol="0" anchor="ctr">
            <a:noAutofit/>
          </a:bodyPr>
          <a:lstStyle/>
          <a:p>
            <a:pPr marL="1008063" indent="-665163" defTabSz="914400">
              <a:lnSpc>
                <a:spcPct val="90000"/>
              </a:lnSpc>
              <a:buFont typeface="Arial" panose="020B0604020202020204" pitchFamily="34" charset="0"/>
              <a:buChar char="•"/>
            </a:pPr>
            <a:r>
              <a:rPr lang="en-US" dirty="0">
                <a:latin typeface="+mn-lt"/>
              </a:rPr>
              <a:t>Denial should be clearly tied to statutory requirements and statutory language used to outline denial reasons</a:t>
            </a:r>
          </a:p>
          <a:p>
            <a:pPr marL="1008063" indent="-665163" defTabSz="914400">
              <a:lnSpc>
                <a:spcPct val="90000"/>
              </a:lnSpc>
              <a:buFont typeface="Arial" panose="020B0604020202020204" pitchFamily="34" charset="0"/>
              <a:buChar char="•"/>
            </a:pPr>
            <a:r>
              <a:rPr lang="en-US" dirty="0">
                <a:latin typeface="+mn-lt"/>
              </a:rPr>
              <a:t>Prepare denial with evidence of strong rationale, keeping in mind a potential appeal defense </a:t>
            </a:r>
          </a:p>
          <a:p>
            <a:pPr defTabSz="914400">
              <a:lnSpc>
                <a:spcPct val="90000"/>
              </a:lnSpc>
            </a:pPr>
            <a:r>
              <a:rPr lang="en-US" dirty="0">
                <a:latin typeface="+mn-lt"/>
              </a:rPr>
              <a:t>Next Steps?</a:t>
            </a:r>
          </a:p>
          <a:p>
            <a:pPr marL="1725613" lvl="1" indent="-468313" defTabSz="914400">
              <a:lnSpc>
                <a:spcPct val="90000"/>
              </a:lnSpc>
              <a:buFont typeface="Arial" panose="020B0604020202020204" pitchFamily="34" charset="0"/>
              <a:buChar char="•"/>
            </a:pPr>
            <a:r>
              <a:rPr lang="en-US" b="0" dirty="0">
                <a:solidFill>
                  <a:schemeClr val="tx1"/>
                </a:solidFill>
                <a:latin typeface="+mn-lt"/>
              </a:rPr>
              <a:t>Recommend to superintendent  - District Board vote </a:t>
            </a:r>
            <a:r>
              <a:rPr lang="en-US" dirty="0">
                <a:solidFill>
                  <a:schemeClr val="tx1"/>
                </a:solidFill>
                <a:latin typeface="+mn-lt"/>
              </a:rPr>
              <a:t>and</a:t>
            </a:r>
            <a:r>
              <a:rPr lang="en-US" b="0" dirty="0">
                <a:solidFill>
                  <a:schemeClr val="tx1"/>
                </a:solidFill>
                <a:latin typeface="+mn-lt"/>
              </a:rPr>
              <a:t> final </a:t>
            </a:r>
            <a:r>
              <a:rPr lang="en-US" dirty="0">
                <a:solidFill>
                  <a:schemeClr val="tx1"/>
                </a:solidFill>
                <a:latin typeface="+mn-lt"/>
              </a:rPr>
              <a:t>d</a:t>
            </a:r>
            <a:r>
              <a:rPr lang="en-US" b="0" dirty="0">
                <a:solidFill>
                  <a:schemeClr val="tx1"/>
                </a:solidFill>
                <a:latin typeface="+mn-lt"/>
              </a:rPr>
              <a:t>ecision </a:t>
            </a:r>
          </a:p>
          <a:p>
            <a:pPr marL="1725613" lvl="1" indent="-468313" defTabSz="914400">
              <a:lnSpc>
                <a:spcPct val="90000"/>
              </a:lnSpc>
              <a:buFont typeface="Arial" panose="020B0604020202020204" pitchFamily="34" charset="0"/>
              <a:buChar char="•"/>
            </a:pPr>
            <a:r>
              <a:rPr lang="en-US" b="0" dirty="0">
                <a:solidFill>
                  <a:schemeClr val="tx1"/>
                </a:solidFill>
                <a:latin typeface="+mn-lt"/>
              </a:rPr>
              <a:t>Provide documentation to applicant with specific reasons for denial based upon good cause</a:t>
            </a:r>
          </a:p>
          <a:p>
            <a:pPr marL="1725613" lvl="1" indent="-468313" defTabSz="914400">
              <a:lnSpc>
                <a:spcPct val="90000"/>
              </a:lnSpc>
              <a:buFont typeface="Arial" panose="020B0604020202020204" pitchFamily="34" charset="0"/>
              <a:buChar char="•"/>
            </a:pPr>
            <a:r>
              <a:rPr lang="en-US" b="0" dirty="0">
                <a:solidFill>
                  <a:schemeClr val="tx1"/>
                </a:solidFill>
                <a:latin typeface="+mn-lt"/>
              </a:rPr>
              <a:t>Provide documentation with the same reasons for denial to CDE within 15 days</a:t>
            </a:r>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180387" y="0"/>
            <a:ext cx="4206788"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33121" y="4717826"/>
            <a:ext cx="4280902" cy="4280344"/>
          </a:xfrm>
          <a:prstGeom prst="ellipse">
            <a:avLst/>
          </a:prstGeom>
          <a:solidFill>
            <a:srgbClr val="FFFFFF"/>
          </a:solidFill>
          <a:ln w="22225">
            <a:solidFill>
              <a:srgbClr val="1677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25992AE-9AB5-584A-B0B2-2522193820B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10800000">
            <a:off x="18750611" y="5715002"/>
            <a:ext cx="2445922" cy="2285996"/>
          </a:xfrm>
          <a:prstGeom prst="rect">
            <a:avLst/>
          </a:prstGeom>
        </p:spPr>
      </p:pic>
      <p:sp>
        <p:nvSpPr>
          <p:cNvPr id="4" name="TextBox 3">
            <a:extLst>
              <a:ext uri="{FF2B5EF4-FFF2-40B4-BE49-F238E27FC236}">
                <a16:creationId xmlns:a16="http://schemas.microsoft.com/office/drawing/2014/main" id="{E2300E9C-74C0-5349-880C-01B40235A4CB}"/>
              </a:ext>
            </a:extLst>
          </p:cNvPr>
          <p:cNvSpPr txBox="1"/>
          <p:nvPr/>
        </p:nvSpPr>
        <p:spPr>
          <a:xfrm>
            <a:off x="14236481" y="470298"/>
            <a:ext cx="7193280" cy="677108"/>
          </a:xfrm>
          <a:prstGeom prst="rect">
            <a:avLst/>
          </a:prstGeom>
        </p:spPr>
        <p:txBody>
          <a:bodyPr wrap="square" rtlCol="0">
            <a:spAutoFit/>
          </a:bodyPr>
          <a:lstStyle/>
          <a:p>
            <a:r>
              <a:rPr lang="en-US" sz="3800" dirty="0"/>
              <a:t>C.R.S. § 22-30.5-108</a:t>
            </a:r>
          </a:p>
        </p:txBody>
      </p:sp>
    </p:spTree>
    <p:extLst>
      <p:ext uri="{BB962C8B-B14F-4D97-AF65-F5344CB8AC3E}">
        <p14:creationId xmlns:p14="http://schemas.microsoft.com/office/powerpoint/2010/main" val="1958234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016430-15DC-A447-B84D-4B8F2FF7F9C3}"/>
              </a:ext>
            </a:extLst>
          </p:cNvPr>
          <p:cNvSpPr>
            <a:spLocks noGrp="1"/>
          </p:cNvSpPr>
          <p:nvPr>
            <p:ph type="title"/>
          </p:nvPr>
        </p:nvSpPr>
        <p:spPr>
          <a:xfrm>
            <a:off x="1682715" y="1097280"/>
            <a:ext cx="7202657" cy="10863072"/>
          </a:xfrm>
        </p:spPr>
        <p:txBody>
          <a:bodyPr vert="horz" lIns="91440" tIns="45720" rIns="91440" bIns="45720" rtlCol="0" anchor="ctr">
            <a:normAutofit/>
          </a:bodyPr>
          <a:lstStyle/>
          <a:p>
            <a:pPr defTabSz="914400">
              <a:lnSpc>
                <a:spcPct val="90000"/>
              </a:lnSpc>
            </a:pPr>
            <a:r>
              <a:rPr lang="en-US" sz="10000" kern="1200" dirty="0">
                <a:solidFill>
                  <a:schemeClr val="tx1"/>
                </a:solidFill>
                <a:latin typeface="+mj-lt"/>
                <a:ea typeface="+mj-ea"/>
                <a:cs typeface="+mj-cs"/>
              </a:rPr>
              <a:t>Application Withdrawal</a:t>
            </a:r>
          </a:p>
        </p:txBody>
      </p:sp>
      <p:sp>
        <p:nvSpPr>
          <p:cNvPr id="2" name="Content Placeholder 1">
            <a:extLst>
              <a:ext uri="{FF2B5EF4-FFF2-40B4-BE49-F238E27FC236}">
                <a16:creationId xmlns:a16="http://schemas.microsoft.com/office/drawing/2014/main" id="{1B9D2B61-043E-F947-8A4C-873E619CDD94}"/>
              </a:ext>
            </a:extLst>
          </p:cNvPr>
          <p:cNvSpPr>
            <a:spLocks noGrp="1"/>
          </p:cNvSpPr>
          <p:nvPr>
            <p:ph sz="quarter" idx="13"/>
          </p:nvPr>
        </p:nvSpPr>
        <p:spPr>
          <a:xfrm>
            <a:off x="10254171" y="489857"/>
            <a:ext cx="12450290" cy="12475029"/>
          </a:xfrm>
        </p:spPr>
        <p:txBody>
          <a:bodyPr vert="horz" lIns="91440" tIns="45720" rIns="91440" bIns="45720" rtlCol="0" anchor="ctr">
            <a:normAutofit/>
          </a:bodyPr>
          <a:lstStyle/>
          <a:p>
            <a:pPr marL="65088" defTabSz="914400">
              <a:lnSpc>
                <a:spcPct val="90000"/>
              </a:lnSpc>
            </a:pPr>
            <a:r>
              <a:rPr lang="en-US" sz="4800" b="0" dirty="0">
                <a:solidFill>
                  <a:schemeClr val="tx1"/>
                </a:solidFill>
                <a:latin typeface="+mn-lt"/>
              </a:rPr>
              <a:t>Applicants may withdraw at any time. </a:t>
            </a:r>
          </a:p>
          <a:p>
            <a:pPr marL="65088" defTabSz="914400">
              <a:lnSpc>
                <a:spcPct val="90000"/>
              </a:lnSpc>
            </a:pPr>
            <a:r>
              <a:rPr lang="en-US" sz="4800" b="0" dirty="0">
                <a:solidFill>
                  <a:schemeClr val="tx1"/>
                </a:solidFill>
                <a:latin typeface="+mn-lt"/>
              </a:rPr>
              <a:t>If an application will likely be denied, the sponsor can encourage withdrawal to avoid a denial. 	</a:t>
            </a:r>
          </a:p>
          <a:p>
            <a:pPr defTabSz="914400">
              <a:lnSpc>
                <a:spcPct val="90000"/>
              </a:lnSpc>
            </a:pPr>
            <a:r>
              <a:rPr lang="en-US" sz="4800" dirty="0">
                <a:latin typeface="+mn-lt"/>
              </a:rPr>
              <a:t>Benefits of Withdrawal for Applicant:</a:t>
            </a:r>
          </a:p>
          <a:p>
            <a:pPr marL="1041400" indent="-698500" defTabSz="914400">
              <a:lnSpc>
                <a:spcPct val="90000"/>
              </a:lnSpc>
              <a:buFont typeface="Arial" panose="020B0604020202020204" pitchFamily="34" charset="0"/>
              <a:buChar char="•"/>
            </a:pPr>
            <a:r>
              <a:rPr lang="en-US" sz="4800" b="0" dirty="0">
                <a:solidFill>
                  <a:schemeClr val="tx1"/>
                </a:solidFill>
                <a:latin typeface="+mn-lt"/>
              </a:rPr>
              <a:t>Provides opportunity for applicant to avoid denial before school board and public</a:t>
            </a:r>
          </a:p>
          <a:p>
            <a:pPr defTabSz="914400">
              <a:lnSpc>
                <a:spcPct val="90000"/>
              </a:lnSpc>
            </a:pPr>
            <a:r>
              <a:rPr lang="en-US" sz="4800" dirty="0">
                <a:latin typeface="+mn-lt"/>
              </a:rPr>
              <a:t>Benefits of Withdrawal for Sponsor:</a:t>
            </a:r>
            <a:endParaRPr lang="en-US" sz="4800" b="0" dirty="0">
              <a:latin typeface="+mn-lt"/>
            </a:endParaRPr>
          </a:p>
          <a:p>
            <a:pPr marL="1138238" indent="-747713" defTabSz="914400">
              <a:lnSpc>
                <a:spcPct val="90000"/>
              </a:lnSpc>
              <a:buFont typeface="Arial" panose="020B0604020202020204" pitchFamily="34" charset="0"/>
              <a:buChar char="•"/>
            </a:pPr>
            <a:r>
              <a:rPr lang="en-US" sz="4800" b="0" dirty="0">
                <a:solidFill>
                  <a:schemeClr val="tx1"/>
                </a:solidFill>
                <a:latin typeface="+mn-lt"/>
              </a:rPr>
              <a:t>Eliminates preparing denial documents and potential appeal </a:t>
            </a:r>
          </a:p>
          <a:p>
            <a:pPr marL="1138238" indent="-747713" defTabSz="914400">
              <a:lnSpc>
                <a:spcPct val="90000"/>
              </a:lnSpc>
              <a:buFont typeface="Arial" panose="020B0604020202020204" pitchFamily="34" charset="0"/>
              <a:buChar char="•"/>
            </a:pPr>
            <a:r>
              <a:rPr lang="en-US" sz="4800" b="0" dirty="0">
                <a:solidFill>
                  <a:schemeClr val="tx1"/>
                </a:solidFill>
                <a:latin typeface="+mn-lt"/>
              </a:rPr>
              <a:t>May avoid politicization that often comes from denial with community and district board</a:t>
            </a:r>
          </a:p>
        </p:txBody>
      </p:sp>
    </p:spTree>
    <p:extLst>
      <p:ext uri="{BB962C8B-B14F-4D97-AF65-F5344CB8AC3E}">
        <p14:creationId xmlns:p14="http://schemas.microsoft.com/office/powerpoint/2010/main" val="7614148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C76C0B-2B6E-EC43-854A-D06C9326AAC1}"/>
              </a:ext>
            </a:extLst>
          </p:cNvPr>
          <p:cNvSpPr>
            <a:spLocks noGrp="1"/>
          </p:cNvSpPr>
          <p:nvPr>
            <p:ph type="title"/>
          </p:nvPr>
        </p:nvSpPr>
        <p:spPr/>
        <p:txBody>
          <a:bodyPr/>
          <a:lstStyle/>
          <a:p>
            <a:r>
              <a:rPr lang="en-US" dirty="0"/>
              <a:t>Appeals Process </a:t>
            </a:r>
          </a:p>
        </p:txBody>
      </p:sp>
      <p:sp>
        <p:nvSpPr>
          <p:cNvPr id="2" name="TextBox 1">
            <a:extLst>
              <a:ext uri="{FF2B5EF4-FFF2-40B4-BE49-F238E27FC236}">
                <a16:creationId xmlns:a16="http://schemas.microsoft.com/office/drawing/2014/main" id="{80D74704-0C90-6242-869A-ACEE8D75B20B}"/>
              </a:ext>
            </a:extLst>
          </p:cNvPr>
          <p:cNvSpPr txBox="1"/>
          <p:nvPr/>
        </p:nvSpPr>
        <p:spPr>
          <a:xfrm>
            <a:off x="3554005" y="3650582"/>
            <a:ext cx="2857500" cy="1169551"/>
          </a:xfrm>
          <a:prstGeom prst="rect">
            <a:avLst/>
          </a:prstGeom>
        </p:spPr>
        <p:txBody>
          <a:bodyPr wrap="square" rtlCol="0">
            <a:spAutoFit/>
          </a:bodyPr>
          <a:lstStyle/>
          <a:p>
            <a:pPr algn="l"/>
            <a:r>
              <a:rPr lang="en-US" sz="3500" dirty="0"/>
              <a:t>30 Days to Submit</a:t>
            </a:r>
          </a:p>
        </p:txBody>
      </p:sp>
      <p:pic>
        <p:nvPicPr>
          <p:cNvPr id="5" name="Picture 4">
            <a:extLst>
              <a:ext uri="{FF2B5EF4-FFF2-40B4-BE49-F238E27FC236}">
                <a16:creationId xmlns:a16="http://schemas.microsoft.com/office/drawing/2014/main" id="{043AB84B-C966-D444-97CF-059E514E4A9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56329" y="3173610"/>
            <a:ext cx="1651000" cy="1346200"/>
          </a:xfrm>
          <a:prstGeom prst="rect">
            <a:avLst/>
          </a:prstGeom>
        </p:spPr>
      </p:pic>
      <p:sp>
        <p:nvSpPr>
          <p:cNvPr id="6" name="TextBox 5">
            <a:extLst>
              <a:ext uri="{FF2B5EF4-FFF2-40B4-BE49-F238E27FC236}">
                <a16:creationId xmlns:a16="http://schemas.microsoft.com/office/drawing/2014/main" id="{9C7F6CB7-5D5C-5245-91B6-F2B0937FC873}"/>
              </a:ext>
            </a:extLst>
          </p:cNvPr>
          <p:cNvSpPr txBox="1"/>
          <p:nvPr/>
        </p:nvSpPr>
        <p:spPr>
          <a:xfrm>
            <a:off x="6881005" y="10398618"/>
            <a:ext cx="2857500" cy="1169551"/>
          </a:xfrm>
          <a:prstGeom prst="rect">
            <a:avLst/>
          </a:prstGeom>
        </p:spPr>
        <p:txBody>
          <a:bodyPr wrap="square" rtlCol="0">
            <a:spAutoFit/>
          </a:bodyPr>
          <a:lstStyle/>
          <a:p>
            <a:pPr algn="l"/>
            <a:r>
              <a:rPr lang="en-US" sz="3500" dirty="0"/>
              <a:t>30 Days to Submit</a:t>
            </a:r>
          </a:p>
        </p:txBody>
      </p:sp>
      <p:pic>
        <p:nvPicPr>
          <p:cNvPr id="7" name="Picture 6">
            <a:extLst>
              <a:ext uri="{FF2B5EF4-FFF2-40B4-BE49-F238E27FC236}">
                <a16:creationId xmlns:a16="http://schemas.microsoft.com/office/drawing/2014/main" id="{7AB2092A-A8DA-5F40-B875-A0DC0449BC1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5712674" y="10429413"/>
            <a:ext cx="1651001" cy="1612605"/>
          </a:xfrm>
          <a:prstGeom prst="rect">
            <a:avLst/>
          </a:prstGeom>
        </p:spPr>
      </p:pic>
      <p:pic>
        <p:nvPicPr>
          <p:cNvPr id="8" name="Picture 7">
            <a:extLst>
              <a:ext uri="{FF2B5EF4-FFF2-40B4-BE49-F238E27FC236}">
                <a16:creationId xmlns:a16="http://schemas.microsoft.com/office/drawing/2014/main" id="{3AD474BD-BCFA-894A-925C-75C7208CBC5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9706841" y="3509271"/>
            <a:ext cx="1126329" cy="1048352"/>
          </a:xfrm>
          <a:prstGeom prst="rect">
            <a:avLst/>
          </a:prstGeom>
        </p:spPr>
      </p:pic>
      <p:pic>
        <p:nvPicPr>
          <p:cNvPr id="9" name="Picture 8">
            <a:extLst>
              <a:ext uri="{FF2B5EF4-FFF2-40B4-BE49-F238E27FC236}">
                <a16:creationId xmlns:a16="http://schemas.microsoft.com/office/drawing/2014/main" id="{C1A3569E-28D0-A04D-A79D-9EF720230FD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10800000">
            <a:off x="21013155" y="3650582"/>
            <a:ext cx="1126328" cy="1048351"/>
          </a:xfrm>
          <a:prstGeom prst="rect">
            <a:avLst/>
          </a:prstGeom>
        </p:spPr>
      </p:pic>
      <p:sp>
        <p:nvSpPr>
          <p:cNvPr id="10" name="TextBox 9">
            <a:extLst>
              <a:ext uri="{FF2B5EF4-FFF2-40B4-BE49-F238E27FC236}">
                <a16:creationId xmlns:a16="http://schemas.microsoft.com/office/drawing/2014/main" id="{0E34A08D-331B-9E4F-A6AE-F7A0E75F2775}"/>
              </a:ext>
            </a:extLst>
          </p:cNvPr>
          <p:cNvSpPr txBox="1"/>
          <p:nvPr/>
        </p:nvSpPr>
        <p:spPr>
          <a:xfrm>
            <a:off x="11212484" y="2101664"/>
            <a:ext cx="3125816" cy="630942"/>
          </a:xfrm>
          <a:prstGeom prst="rect">
            <a:avLst/>
          </a:prstGeom>
        </p:spPr>
        <p:txBody>
          <a:bodyPr wrap="square" rtlCol="0">
            <a:spAutoFit/>
          </a:bodyPr>
          <a:lstStyle/>
          <a:p>
            <a:pPr algn="l"/>
            <a:r>
              <a:rPr lang="en-US" sz="3500" dirty="0"/>
              <a:t>60 Days to Act</a:t>
            </a:r>
          </a:p>
        </p:txBody>
      </p:sp>
      <p:pic>
        <p:nvPicPr>
          <p:cNvPr id="11" name="Picture 10">
            <a:extLst>
              <a:ext uri="{FF2B5EF4-FFF2-40B4-BE49-F238E27FC236}">
                <a16:creationId xmlns:a16="http://schemas.microsoft.com/office/drawing/2014/main" id="{07BB5C3C-2606-C340-A0E4-AEBB704A93C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1454592" y="2892399"/>
            <a:ext cx="1511300" cy="1816100"/>
          </a:xfrm>
          <a:prstGeom prst="rect">
            <a:avLst/>
          </a:prstGeom>
        </p:spPr>
      </p:pic>
      <p:sp>
        <p:nvSpPr>
          <p:cNvPr id="12" name="TextBox 11">
            <a:extLst>
              <a:ext uri="{FF2B5EF4-FFF2-40B4-BE49-F238E27FC236}">
                <a16:creationId xmlns:a16="http://schemas.microsoft.com/office/drawing/2014/main" id="{4BE03207-9F0C-8B4F-916F-2914A61134AC}"/>
              </a:ext>
            </a:extLst>
          </p:cNvPr>
          <p:cNvSpPr txBox="1"/>
          <p:nvPr/>
        </p:nvSpPr>
        <p:spPr>
          <a:xfrm>
            <a:off x="17193895" y="704865"/>
            <a:ext cx="7193280" cy="677108"/>
          </a:xfrm>
          <a:prstGeom prst="rect">
            <a:avLst/>
          </a:prstGeom>
        </p:spPr>
        <p:txBody>
          <a:bodyPr wrap="square" rtlCol="0">
            <a:spAutoFit/>
          </a:bodyPr>
          <a:lstStyle/>
          <a:p>
            <a:r>
              <a:rPr lang="en-US" sz="3800" dirty="0"/>
              <a:t>C.R.S. § 22-30.5-108</a:t>
            </a:r>
          </a:p>
        </p:txBody>
      </p:sp>
      <p:pic>
        <p:nvPicPr>
          <p:cNvPr id="21" name="Content Placeholder 20" descr="Appeals process: applicant appeal; authorzer response to state board; state board accept or rejecct decision. authorizor upholds decision or reverses; if still denied back to state board for final decision.">
            <a:extLst>
              <a:ext uri="{FF2B5EF4-FFF2-40B4-BE49-F238E27FC236}">
                <a16:creationId xmlns:a16="http://schemas.microsoft.com/office/drawing/2014/main" id="{3B7F3586-32C5-C243-AEE8-1EA4684542E9}"/>
              </a:ext>
            </a:extLst>
          </p:cNvPr>
          <p:cNvPicPr>
            <a:picLocks noGrp="1" noChangeAspect="1"/>
          </p:cNvPicPr>
          <p:nvPr>
            <p:ph sz="quarter" idx="13"/>
          </p:nvPr>
        </p:nvPicPr>
        <p:blipFill rotWithShape="1">
          <a:blip r:embed="rId7"/>
          <a:srcRect t="18359" b="19646"/>
          <a:stretch/>
        </p:blipFill>
        <p:spPr>
          <a:xfrm>
            <a:off x="2212528" y="4820133"/>
            <a:ext cx="19995457" cy="5308605"/>
          </a:xfrm>
        </p:spPr>
      </p:pic>
    </p:spTree>
    <p:extLst>
      <p:ext uri="{BB962C8B-B14F-4D97-AF65-F5344CB8AC3E}">
        <p14:creationId xmlns:p14="http://schemas.microsoft.com/office/powerpoint/2010/main" val="29078608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859232-01D7-6248-8408-3E1DE9EA0148}"/>
              </a:ext>
            </a:extLst>
          </p:cNvPr>
          <p:cNvSpPr>
            <a:spLocks noGrp="1"/>
          </p:cNvSpPr>
          <p:nvPr>
            <p:ph type="title"/>
          </p:nvPr>
        </p:nvSpPr>
        <p:spPr>
          <a:xfrm>
            <a:off x="747704" y="1116339"/>
            <a:ext cx="22315476" cy="1577321"/>
          </a:xfrm>
        </p:spPr>
        <p:txBody>
          <a:bodyPr vert="horz" lIns="91440" tIns="45720" rIns="91440" bIns="45720" rtlCol="0" anchor="ctr">
            <a:normAutofit/>
          </a:bodyPr>
          <a:lstStyle/>
          <a:p>
            <a:pPr defTabSz="914400">
              <a:lnSpc>
                <a:spcPct val="90000"/>
              </a:lnSpc>
            </a:pPr>
            <a:r>
              <a:rPr lang="en-US" kern="1200" dirty="0">
                <a:solidFill>
                  <a:schemeClr val="tx1"/>
                </a:solidFill>
                <a:latin typeface="+mj-lt"/>
                <a:ea typeface="+mj-ea"/>
                <a:cs typeface="+mj-cs"/>
              </a:rPr>
              <a:t>How to Avoid Appeals</a:t>
            </a:r>
          </a:p>
        </p:txBody>
      </p:sp>
      <p:pic>
        <p:nvPicPr>
          <p:cNvPr id="19" name="Content Placeholder 18" descr="Avoid appeals: support, provide structured TA to potential applicants; design &amp; document, stick to timelines and procedures; transparency, have conversations with applicants that may not be ready.">
            <a:extLst>
              <a:ext uri="{FF2B5EF4-FFF2-40B4-BE49-F238E27FC236}">
                <a16:creationId xmlns:a16="http://schemas.microsoft.com/office/drawing/2014/main" id="{27082F0B-CBFF-D54F-9F06-1ED55ED5CD35}"/>
              </a:ext>
            </a:extLst>
          </p:cNvPr>
          <p:cNvPicPr>
            <a:picLocks noGrp="1" noChangeAspect="1"/>
          </p:cNvPicPr>
          <p:nvPr>
            <p:ph sz="quarter" idx="13"/>
          </p:nvPr>
        </p:nvPicPr>
        <p:blipFill>
          <a:blip r:embed="rId3"/>
          <a:stretch>
            <a:fillRect/>
          </a:stretch>
        </p:blipFill>
        <p:spPr>
          <a:xfrm>
            <a:off x="1035843" y="3084821"/>
            <a:ext cx="22315487" cy="8326674"/>
          </a:xfrm>
        </p:spPr>
      </p:pic>
    </p:spTree>
    <p:extLst>
      <p:ext uri="{BB962C8B-B14F-4D97-AF65-F5344CB8AC3E}">
        <p14:creationId xmlns:p14="http://schemas.microsoft.com/office/powerpoint/2010/main" val="11659729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94B69A-6D39-E844-957E-E1D700DFE7CF}"/>
              </a:ext>
            </a:extLst>
          </p:cNvPr>
          <p:cNvSpPr>
            <a:spLocks noGrp="1"/>
          </p:cNvSpPr>
          <p:nvPr>
            <p:ph type="title"/>
          </p:nvPr>
        </p:nvSpPr>
        <p:spPr>
          <a:xfrm>
            <a:off x="1280326" y="1280160"/>
            <a:ext cx="13790946" cy="7132320"/>
          </a:xfrm>
        </p:spPr>
        <p:txBody>
          <a:bodyPr vert="horz" lIns="91440" tIns="45720" rIns="91440" bIns="45720" rtlCol="0" anchor="b">
            <a:normAutofit/>
          </a:bodyPr>
          <a:lstStyle/>
          <a:p>
            <a:pPr defTabSz="914400">
              <a:lnSpc>
                <a:spcPct val="90000"/>
              </a:lnSpc>
            </a:pPr>
            <a:r>
              <a:rPr lang="en-US" sz="13200">
                <a:latin typeface="+mj-lt"/>
              </a:rPr>
              <a:t>Questions? Reactions? Ideas?</a:t>
            </a:r>
          </a:p>
        </p:txBody>
      </p:sp>
      <p:pic>
        <p:nvPicPr>
          <p:cNvPr id="6" name="Picture 5">
            <a:extLst>
              <a:ext uri="{FF2B5EF4-FFF2-40B4-BE49-F238E27FC236}">
                <a16:creationId xmlns:a16="http://schemas.microsoft.com/office/drawing/2014/main" id="{4FBFE550-FBDC-EC4B-8776-5B229BEE2EC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719176" y="2741967"/>
            <a:ext cx="5550408" cy="8232066"/>
          </a:xfrm>
          <a:prstGeom prst="rect">
            <a:avLst/>
          </a:prstGeom>
        </p:spPr>
      </p:pic>
    </p:spTree>
    <p:extLst>
      <p:ext uri="{BB962C8B-B14F-4D97-AF65-F5344CB8AC3E}">
        <p14:creationId xmlns:p14="http://schemas.microsoft.com/office/powerpoint/2010/main" val="22181133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94B69A-6D39-E844-957E-E1D700DFE7CF}"/>
              </a:ext>
            </a:extLst>
          </p:cNvPr>
          <p:cNvSpPr>
            <a:spLocks noGrp="1"/>
          </p:cNvSpPr>
          <p:nvPr>
            <p:ph type="title"/>
          </p:nvPr>
        </p:nvSpPr>
        <p:spPr>
          <a:xfrm>
            <a:off x="12193587" y="2812010"/>
            <a:ext cx="11303722" cy="5613408"/>
          </a:xfrm>
        </p:spPr>
        <p:txBody>
          <a:bodyPr vert="horz" lIns="91440" tIns="45720" rIns="91440" bIns="45720" rtlCol="0" anchor="b">
            <a:normAutofit/>
          </a:bodyPr>
          <a:lstStyle/>
          <a:p>
            <a:pPr defTabSz="914400">
              <a:lnSpc>
                <a:spcPct val="90000"/>
              </a:lnSpc>
            </a:pPr>
            <a:r>
              <a:rPr lang="en-US" sz="8800" kern="1200" dirty="0">
                <a:solidFill>
                  <a:schemeClr val="tx1"/>
                </a:solidFill>
                <a:latin typeface="+mj-lt"/>
                <a:ea typeface="+mj-ea"/>
                <a:cs typeface="+mj-cs"/>
              </a:rPr>
              <a:t>Follow-up Professional Development Opportunities </a:t>
            </a:r>
          </a:p>
        </p:txBody>
      </p:sp>
      <p:pic>
        <p:nvPicPr>
          <p:cNvPr id="6" name="Picture 5">
            <a:extLst>
              <a:ext uri="{FF2B5EF4-FFF2-40B4-BE49-F238E27FC236}">
                <a16:creationId xmlns:a16="http://schemas.microsoft.com/office/drawing/2014/main" id="{C254174E-6390-F546-944F-2081E00720C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694062" y="1415993"/>
            <a:ext cx="5487117" cy="5359511"/>
          </a:xfrm>
          <a:prstGeom prst="rect">
            <a:avLst/>
          </a:prstGeom>
        </p:spPr>
      </p:pic>
    </p:spTree>
    <p:extLst>
      <p:ext uri="{BB962C8B-B14F-4D97-AF65-F5344CB8AC3E}">
        <p14:creationId xmlns:p14="http://schemas.microsoft.com/office/powerpoint/2010/main" val="1902479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68FBD3-4D2A-AE4F-88B2-F636D5A712A8}"/>
              </a:ext>
            </a:extLst>
          </p:cNvPr>
          <p:cNvSpPr>
            <a:spLocks noGrp="1"/>
          </p:cNvSpPr>
          <p:nvPr>
            <p:ph type="title"/>
          </p:nvPr>
        </p:nvSpPr>
        <p:spPr>
          <a:xfrm>
            <a:off x="1676618" y="730250"/>
            <a:ext cx="10776407" cy="2651126"/>
          </a:xfrm>
        </p:spPr>
        <p:txBody>
          <a:bodyPr vert="horz" lIns="91440" tIns="45720" rIns="91440" bIns="45720" rtlCol="0" anchor="ctr">
            <a:normAutofit/>
          </a:bodyPr>
          <a:lstStyle/>
          <a:p>
            <a:pPr defTabSz="914400">
              <a:lnSpc>
                <a:spcPct val="90000"/>
              </a:lnSpc>
            </a:pPr>
            <a:r>
              <a:rPr lang="en-US" dirty="0">
                <a:latin typeface="+mj-lt"/>
              </a:rPr>
              <a:t>Agenda</a:t>
            </a:r>
          </a:p>
        </p:txBody>
      </p:sp>
      <p:sp>
        <p:nvSpPr>
          <p:cNvPr id="2" name="Content Placeholder 1">
            <a:extLst>
              <a:ext uri="{FF2B5EF4-FFF2-40B4-BE49-F238E27FC236}">
                <a16:creationId xmlns:a16="http://schemas.microsoft.com/office/drawing/2014/main" id="{DF5BEE35-CC1E-424A-957A-07AAE35D0BEA}"/>
              </a:ext>
            </a:extLst>
          </p:cNvPr>
          <p:cNvSpPr>
            <a:spLocks noGrp="1"/>
          </p:cNvSpPr>
          <p:nvPr>
            <p:ph sz="quarter" idx="13"/>
          </p:nvPr>
        </p:nvSpPr>
        <p:spPr>
          <a:xfrm>
            <a:off x="1676618" y="2590832"/>
            <a:ext cx="10776407" cy="8702676"/>
          </a:xfrm>
        </p:spPr>
        <p:txBody>
          <a:bodyPr vert="horz" lIns="91440" tIns="45720" rIns="91440" bIns="45720" rtlCol="0">
            <a:normAutofit/>
          </a:bodyPr>
          <a:lstStyle/>
          <a:p>
            <a:pPr indent="-228600" defTabSz="914400">
              <a:lnSpc>
                <a:spcPct val="150000"/>
              </a:lnSpc>
              <a:buFont typeface="Arial" panose="020B0604020202020204" pitchFamily="34" charset="0"/>
              <a:buChar char="•"/>
            </a:pPr>
            <a:r>
              <a:rPr lang="en-US" dirty="0">
                <a:latin typeface="+mn-lt"/>
              </a:rPr>
              <a:t>Application Review Timeline</a:t>
            </a:r>
          </a:p>
          <a:p>
            <a:pPr indent="-228600" defTabSz="914400">
              <a:lnSpc>
                <a:spcPct val="150000"/>
              </a:lnSpc>
              <a:buFont typeface="Arial" panose="020B0604020202020204" pitchFamily="34" charset="0"/>
              <a:buChar char="•"/>
            </a:pPr>
            <a:r>
              <a:rPr lang="en-US" dirty="0">
                <a:latin typeface="+mn-lt"/>
              </a:rPr>
              <a:t>Application Submission</a:t>
            </a:r>
          </a:p>
          <a:p>
            <a:pPr indent="-228600" defTabSz="914400">
              <a:lnSpc>
                <a:spcPct val="150000"/>
              </a:lnSpc>
              <a:buFont typeface="Arial" panose="020B0604020202020204" pitchFamily="34" charset="0"/>
              <a:buChar char="•"/>
            </a:pPr>
            <a:r>
              <a:rPr lang="en-US" dirty="0">
                <a:latin typeface="+mn-lt"/>
              </a:rPr>
              <a:t>Standard Charter Application Review Rubric</a:t>
            </a:r>
          </a:p>
          <a:p>
            <a:pPr indent="-228600" defTabSz="914400">
              <a:lnSpc>
                <a:spcPct val="150000"/>
              </a:lnSpc>
              <a:buFont typeface="Arial" panose="020B0604020202020204" pitchFamily="34" charset="0"/>
              <a:buChar char="•"/>
            </a:pPr>
            <a:r>
              <a:rPr lang="en-US" dirty="0">
                <a:latin typeface="+mn-lt"/>
              </a:rPr>
              <a:t>Approval, Denial, Withdrawal, and Appeals</a:t>
            </a:r>
          </a:p>
        </p:txBody>
      </p:sp>
      <p:pic>
        <p:nvPicPr>
          <p:cNvPr id="5" name="Picture 4">
            <a:extLst>
              <a:ext uri="{FF2B5EF4-FFF2-40B4-BE49-F238E27FC236}">
                <a16:creationId xmlns:a16="http://schemas.microsoft.com/office/drawing/2014/main" id="{AC45B4BA-99A6-1C43-8B05-F33DB073DD0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163755" y="2743200"/>
            <a:ext cx="8229600" cy="8229600"/>
          </a:xfrm>
          <a:prstGeom prst="rect">
            <a:avLst/>
          </a:prstGeom>
        </p:spPr>
      </p:pic>
    </p:spTree>
    <p:extLst>
      <p:ext uri="{BB962C8B-B14F-4D97-AF65-F5344CB8AC3E}">
        <p14:creationId xmlns:p14="http://schemas.microsoft.com/office/powerpoint/2010/main" val="27158231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D1E9F-3FAF-DB4B-A0EE-8EB43FC48935}"/>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16B56DE0-5164-984F-873B-B5292E3FE8A2}"/>
              </a:ext>
            </a:extLst>
          </p:cNvPr>
          <p:cNvSpPr>
            <a:spLocks noGrp="1"/>
          </p:cNvSpPr>
          <p:nvPr>
            <p:ph type="subTitle" idx="1"/>
          </p:nvPr>
        </p:nvSpPr>
        <p:spPr/>
        <p:txBody>
          <a:bodyPr/>
          <a:lstStyle/>
          <a:p>
            <a:r>
              <a:rPr lang="en-US" dirty="0"/>
              <a:t>Week 3: </a:t>
            </a:r>
          </a:p>
          <a:p>
            <a:r>
              <a:rPr lang="en-US" dirty="0"/>
              <a:t>Tuesday, November 16</a:t>
            </a:r>
            <a:r>
              <a:rPr lang="en-US" baseline="30000" dirty="0"/>
              <a:t>th</a:t>
            </a:r>
            <a:r>
              <a:rPr lang="en-US" dirty="0"/>
              <a:t> </a:t>
            </a:r>
          </a:p>
          <a:p>
            <a:r>
              <a:rPr lang="en-US" dirty="0"/>
              <a:t>12pm-2pm  </a:t>
            </a:r>
          </a:p>
        </p:txBody>
      </p:sp>
    </p:spTree>
    <p:extLst>
      <p:ext uri="{BB962C8B-B14F-4D97-AF65-F5344CB8AC3E}">
        <p14:creationId xmlns:p14="http://schemas.microsoft.com/office/powerpoint/2010/main" val="688899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BD85E9-F7E6-8A4D-84B8-D86932311F14}"/>
              </a:ext>
            </a:extLst>
          </p:cNvPr>
          <p:cNvSpPr>
            <a:spLocks noGrp="1"/>
          </p:cNvSpPr>
          <p:nvPr>
            <p:ph type="title"/>
          </p:nvPr>
        </p:nvSpPr>
        <p:spPr/>
        <p:txBody>
          <a:bodyPr/>
          <a:lstStyle/>
          <a:p>
            <a:r>
              <a:rPr lang="en-US" sz="8000" dirty="0"/>
              <a:t>Bootcamp Overview</a:t>
            </a:r>
            <a:endParaRPr lang="en-US" dirty="0"/>
          </a:p>
        </p:txBody>
      </p:sp>
      <p:sp>
        <p:nvSpPr>
          <p:cNvPr id="6" name="Text Placeholder 5">
            <a:extLst>
              <a:ext uri="{FF2B5EF4-FFF2-40B4-BE49-F238E27FC236}">
                <a16:creationId xmlns:a16="http://schemas.microsoft.com/office/drawing/2014/main" id="{C7614143-D163-3744-A685-52199201DF2A}"/>
              </a:ext>
            </a:extLst>
          </p:cNvPr>
          <p:cNvSpPr>
            <a:spLocks noGrp="1"/>
          </p:cNvSpPr>
          <p:nvPr>
            <p:ph type="body" sz="quarter" idx="11"/>
          </p:nvPr>
        </p:nvSpPr>
        <p:spPr>
          <a:xfrm>
            <a:off x="3013528" y="4577927"/>
            <a:ext cx="5207678" cy="590931"/>
          </a:xfrm>
        </p:spPr>
        <p:txBody>
          <a:bodyPr/>
          <a:lstStyle/>
          <a:p>
            <a:r>
              <a:rPr lang="en-US" dirty="0"/>
              <a:t>Review Process</a:t>
            </a:r>
          </a:p>
        </p:txBody>
      </p:sp>
      <p:sp>
        <p:nvSpPr>
          <p:cNvPr id="7" name="Text Placeholder 6">
            <a:extLst>
              <a:ext uri="{FF2B5EF4-FFF2-40B4-BE49-F238E27FC236}">
                <a16:creationId xmlns:a16="http://schemas.microsoft.com/office/drawing/2014/main" id="{63E05734-59C8-CB43-BC93-2C6956A24F01}"/>
              </a:ext>
            </a:extLst>
          </p:cNvPr>
          <p:cNvSpPr>
            <a:spLocks noGrp="1"/>
          </p:cNvSpPr>
          <p:nvPr>
            <p:ph type="body" sz="quarter" idx="12"/>
          </p:nvPr>
        </p:nvSpPr>
        <p:spPr>
          <a:xfrm>
            <a:off x="9589748" y="4328629"/>
            <a:ext cx="5207678" cy="1089529"/>
          </a:xfrm>
        </p:spPr>
        <p:txBody>
          <a:bodyPr/>
          <a:lstStyle/>
          <a:p>
            <a:pPr algn="ctr"/>
            <a:r>
              <a:rPr lang="en-US" dirty="0"/>
              <a:t>Contract Negotiation &amp; Finalization</a:t>
            </a:r>
          </a:p>
        </p:txBody>
      </p:sp>
      <p:sp>
        <p:nvSpPr>
          <p:cNvPr id="8" name="Text Placeholder 7">
            <a:extLst>
              <a:ext uri="{FF2B5EF4-FFF2-40B4-BE49-F238E27FC236}">
                <a16:creationId xmlns:a16="http://schemas.microsoft.com/office/drawing/2014/main" id="{F57E0F75-4BA3-D94F-9FD2-183325711C40}"/>
              </a:ext>
            </a:extLst>
          </p:cNvPr>
          <p:cNvSpPr>
            <a:spLocks noGrp="1"/>
          </p:cNvSpPr>
          <p:nvPr>
            <p:ph type="body" sz="quarter" idx="13"/>
          </p:nvPr>
        </p:nvSpPr>
        <p:spPr>
          <a:xfrm>
            <a:off x="16593586" y="4280403"/>
            <a:ext cx="5207678" cy="1089529"/>
          </a:xfrm>
        </p:spPr>
        <p:txBody>
          <a:bodyPr/>
          <a:lstStyle/>
          <a:p>
            <a:pPr algn="ctr"/>
            <a:r>
              <a:rPr lang="en-US" dirty="0"/>
              <a:t>Annual Report &amp; Site Visits</a:t>
            </a:r>
          </a:p>
        </p:txBody>
      </p:sp>
      <p:sp>
        <p:nvSpPr>
          <p:cNvPr id="12" name="Text Placeholder 11">
            <a:extLst>
              <a:ext uri="{FF2B5EF4-FFF2-40B4-BE49-F238E27FC236}">
                <a16:creationId xmlns:a16="http://schemas.microsoft.com/office/drawing/2014/main" id="{DA0CE12E-8EB9-6744-A3CE-DE96ED6267E5}"/>
              </a:ext>
            </a:extLst>
          </p:cNvPr>
          <p:cNvSpPr>
            <a:spLocks noGrp="1"/>
          </p:cNvSpPr>
          <p:nvPr>
            <p:ph type="body" sz="quarter" idx="17"/>
          </p:nvPr>
        </p:nvSpPr>
        <p:spPr>
          <a:xfrm>
            <a:off x="38262" y="11106663"/>
            <a:ext cx="5207678" cy="590931"/>
          </a:xfrm>
        </p:spPr>
        <p:txBody>
          <a:bodyPr/>
          <a:lstStyle/>
          <a:p>
            <a:r>
              <a:rPr lang="en-US" dirty="0"/>
              <a:t>Application Stage</a:t>
            </a:r>
          </a:p>
        </p:txBody>
      </p:sp>
      <p:sp>
        <p:nvSpPr>
          <p:cNvPr id="11" name="Text Placeholder 10">
            <a:extLst>
              <a:ext uri="{FF2B5EF4-FFF2-40B4-BE49-F238E27FC236}">
                <a16:creationId xmlns:a16="http://schemas.microsoft.com/office/drawing/2014/main" id="{4C25123C-E948-054C-93CE-217777472DF2}"/>
              </a:ext>
            </a:extLst>
          </p:cNvPr>
          <p:cNvSpPr>
            <a:spLocks noGrp="1"/>
          </p:cNvSpPr>
          <p:nvPr>
            <p:ph type="body" sz="quarter" idx="16"/>
          </p:nvPr>
        </p:nvSpPr>
        <p:spPr>
          <a:xfrm>
            <a:off x="6636661" y="11251761"/>
            <a:ext cx="5207678" cy="590931"/>
          </a:xfrm>
        </p:spPr>
        <p:txBody>
          <a:bodyPr/>
          <a:lstStyle/>
          <a:p>
            <a:r>
              <a:rPr lang="en-US" dirty="0"/>
              <a:t>Decision Making </a:t>
            </a:r>
          </a:p>
        </p:txBody>
      </p:sp>
      <p:sp>
        <p:nvSpPr>
          <p:cNvPr id="23" name="TextBox 22">
            <a:extLst>
              <a:ext uri="{FF2B5EF4-FFF2-40B4-BE49-F238E27FC236}">
                <a16:creationId xmlns:a16="http://schemas.microsoft.com/office/drawing/2014/main" id="{7732029E-B54A-1A43-9429-B9810F362611}"/>
              </a:ext>
            </a:extLst>
          </p:cNvPr>
          <p:cNvSpPr txBox="1"/>
          <p:nvPr/>
        </p:nvSpPr>
        <p:spPr>
          <a:xfrm>
            <a:off x="7191827" y="11831615"/>
            <a:ext cx="3487508" cy="553998"/>
          </a:xfrm>
          <a:prstGeom prst="rect">
            <a:avLst/>
          </a:prstGeom>
        </p:spPr>
        <p:txBody>
          <a:bodyPr wrap="square" rtlCol="0">
            <a:spAutoFit/>
          </a:bodyPr>
          <a:lstStyle/>
          <a:p>
            <a:pPr algn="l"/>
            <a:r>
              <a:rPr lang="en-US" sz="3000" i="1" dirty="0"/>
              <a:t>You are here</a:t>
            </a:r>
          </a:p>
        </p:txBody>
      </p:sp>
      <p:sp>
        <p:nvSpPr>
          <p:cNvPr id="10" name="Text Placeholder 9">
            <a:extLst>
              <a:ext uri="{FF2B5EF4-FFF2-40B4-BE49-F238E27FC236}">
                <a16:creationId xmlns:a16="http://schemas.microsoft.com/office/drawing/2014/main" id="{619F4475-0472-F948-999F-6389B0D36C2B}"/>
              </a:ext>
            </a:extLst>
          </p:cNvPr>
          <p:cNvSpPr>
            <a:spLocks noGrp="1"/>
          </p:cNvSpPr>
          <p:nvPr>
            <p:ph type="body" sz="quarter" idx="15"/>
          </p:nvPr>
        </p:nvSpPr>
        <p:spPr>
          <a:xfrm>
            <a:off x="13524199" y="11247963"/>
            <a:ext cx="5207678" cy="590931"/>
          </a:xfrm>
        </p:spPr>
        <p:txBody>
          <a:bodyPr/>
          <a:lstStyle/>
          <a:p>
            <a:r>
              <a:rPr lang="en-US" dirty="0"/>
              <a:t>Ongoing Monitoring</a:t>
            </a:r>
          </a:p>
        </p:txBody>
      </p:sp>
      <p:sp>
        <p:nvSpPr>
          <p:cNvPr id="9" name="Text Placeholder 8">
            <a:extLst>
              <a:ext uri="{FF2B5EF4-FFF2-40B4-BE49-F238E27FC236}">
                <a16:creationId xmlns:a16="http://schemas.microsoft.com/office/drawing/2014/main" id="{139378A1-5B7D-864B-9FD7-49894EFDAA38}"/>
              </a:ext>
            </a:extLst>
          </p:cNvPr>
          <p:cNvSpPr>
            <a:spLocks noGrp="1"/>
          </p:cNvSpPr>
          <p:nvPr>
            <p:ph type="body" sz="quarter" idx="14"/>
          </p:nvPr>
        </p:nvSpPr>
        <p:spPr>
          <a:xfrm>
            <a:off x="20411737" y="11208679"/>
            <a:ext cx="5207678" cy="590931"/>
          </a:xfrm>
        </p:spPr>
        <p:txBody>
          <a:bodyPr/>
          <a:lstStyle/>
          <a:p>
            <a:r>
              <a:rPr lang="en-US" dirty="0"/>
              <a:t>Renewal Process </a:t>
            </a:r>
          </a:p>
        </p:txBody>
      </p:sp>
      <p:sp>
        <p:nvSpPr>
          <p:cNvPr id="2" name="TextBox 1">
            <a:extLst>
              <a:ext uri="{FF2B5EF4-FFF2-40B4-BE49-F238E27FC236}">
                <a16:creationId xmlns:a16="http://schemas.microsoft.com/office/drawing/2014/main" id="{6DFA2D39-1183-FB4C-BCFF-90A25C741850}"/>
              </a:ext>
            </a:extLst>
          </p:cNvPr>
          <p:cNvSpPr txBox="1"/>
          <p:nvPr/>
        </p:nvSpPr>
        <p:spPr>
          <a:xfrm>
            <a:off x="800100" y="7583899"/>
            <a:ext cx="571500" cy="1092607"/>
          </a:xfrm>
          <a:prstGeom prst="rect">
            <a:avLst/>
          </a:prstGeom>
        </p:spPr>
        <p:txBody>
          <a:bodyPr wrap="square" rtlCol="0">
            <a:spAutoFit/>
          </a:bodyPr>
          <a:lstStyle/>
          <a:p>
            <a:pPr algn="l"/>
            <a:r>
              <a:rPr lang="en-US" sz="6500" b="1" dirty="0">
                <a:solidFill>
                  <a:schemeClr val="bg1"/>
                </a:solidFill>
              </a:rPr>
              <a:t>1</a:t>
            </a:r>
          </a:p>
        </p:txBody>
      </p:sp>
      <p:sp>
        <p:nvSpPr>
          <p:cNvPr id="14" name="TextBox 13">
            <a:extLst>
              <a:ext uri="{FF2B5EF4-FFF2-40B4-BE49-F238E27FC236}">
                <a16:creationId xmlns:a16="http://schemas.microsoft.com/office/drawing/2014/main" id="{2CAC6A82-B251-C244-A45C-52A3FD93F005}"/>
              </a:ext>
            </a:extLst>
          </p:cNvPr>
          <p:cNvSpPr txBox="1"/>
          <p:nvPr/>
        </p:nvSpPr>
        <p:spPr>
          <a:xfrm>
            <a:off x="4544663" y="7613934"/>
            <a:ext cx="571500" cy="1092607"/>
          </a:xfrm>
          <a:prstGeom prst="rect">
            <a:avLst/>
          </a:prstGeom>
        </p:spPr>
        <p:txBody>
          <a:bodyPr wrap="square" rtlCol="0">
            <a:spAutoFit/>
          </a:bodyPr>
          <a:lstStyle/>
          <a:p>
            <a:pPr algn="l"/>
            <a:r>
              <a:rPr lang="en-US" sz="6500" b="1" dirty="0">
                <a:solidFill>
                  <a:schemeClr val="bg1"/>
                </a:solidFill>
              </a:rPr>
              <a:t>2</a:t>
            </a:r>
          </a:p>
        </p:txBody>
      </p:sp>
      <p:sp>
        <p:nvSpPr>
          <p:cNvPr id="15" name="TextBox 14">
            <a:extLst>
              <a:ext uri="{FF2B5EF4-FFF2-40B4-BE49-F238E27FC236}">
                <a16:creationId xmlns:a16="http://schemas.microsoft.com/office/drawing/2014/main" id="{52AAC35E-D4C4-CF48-9A09-CA8C7DF45C10}"/>
              </a:ext>
            </a:extLst>
          </p:cNvPr>
          <p:cNvSpPr txBox="1"/>
          <p:nvPr/>
        </p:nvSpPr>
        <p:spPr>
          <a:xfrm>
            <a:off x="8221206" y="7648803"/>
            <a:ext cx="571500" cy="1092607"/>
          </a:xfrm>
          <a:prstGeom prst="rect">
            <a:avLst/>
          </a:prstGeom>
        </p:spPr>
        <p:txBody>
          <a:bodyPr wrap="square" rtlCol="0">
            <a:spAutoFit/>
          </a:bodyPr>
          <a:lstStyle/>
          <a:p>
            <a:pPr algn="l"/>
            <a:r>
              <a:rPr lang="en-US" sz="6500" b="1" dirty="0">
                <a:solidFill>
                  <a:schemeClr val="bg1"/>
                </a:solidFill>
              </a:rPr>
              <a:t>3</a:t>
            </a:r>
          </a:p>
        </p:txBody>
      </p:sp>
      <p:sp>
        <p:nvSpPr>
          <p:cNvPr id="16" name="TextBox 15">
            <a:extLst>
              <a:ext uri="{FF2B5EF4-FFF2-40B4-BE49-F238E27FC236}">
                <a16:creationId xmlns:a16="http://schemas.microsoft.com/office/drawing/2014/main" id="{70B9E8AF-777A-9044-9C88-9C682135D32B}"/>
              </a:ext>
            </a:extLst>
          </p:cNvPr>
          <p:cNvSpPr txBox="1"/>
          <p:nvPr/>
        </p:nvSpPr>
        <p:spPr>
          <a:xfrm>
            <a:off x="11844339" y="7623997"/>
            <a:ext cx="571500" cy="1092607"/>
          </a:xfrm>
          <a:prstGeom prst="rect">
            <a:avLst/>
          </a:prstGeom>
        </p:spPr>
        <p:txBody>
          <a:bodyPr wrap="square" rtlCol="0">
            <a:spAutoFit/>
          </a:bodyPr>
          <a:lstStyle/>
          <a:p>
            <a:pPr algn="l"/>
            <a:r>
              <a:rPr lang="en-US" sz="6500" b="1" dirty="0">
                <a:solidFill>
                  <a:schemeClr val="bg1"/>
                </a:solidFill>
              </a:rPr>
              <a:t>4</a:t>
            </a:r>
          </a:p>
        </p:txBody>
      </p:sp>
      <p:sp>
        <p:nvSpPr>
          <p:cNvPr id="17" name="TextBox 16">
            <a:extLst>
              <a:ext uri="{FF2B5EF4-FFF2-40B4-BE49-F238E27FC236}">
                <a16:creationId xmlns:a16="http://schemas.microsoft.com/office/drawing/2014/main" id="{FFD6292F-DB24-4E40-91A7-C35E53C624E1}"/>
              </a:ext>
            </a:extLst>
          </p:cNvPr>
          <p:cNvSpPr txBox="1"/>
          <p:nvPr/>
        </p:nvSpPr>
        <p:spPr>
          <a:xfrm>
            <a:off x="15594470" y="7618469"/>
            <a:ext cx="571500" cy="1092607"/>
          </a:xfrm>
          <a:prstGeom prst="rect">
            <a:avLst/>
          </a:prstGeom>
        </p:spPr>
        <p:txBody>
          <a:bodyPr wrap="square" rtlCol="0">
            <a:spAutoFit/>
          </a:bodyPr>
          <a:lstStyle/>
          <a:p>
            <a:pPr algn="l"/>
            <a:r>
              <a:rPr lang="en-US" sz="6500" b="1" dirty="0">
                <a:solidFill>
                  <a:schemeClr val="bg1"/>
                </a:solidFill>
              </a:rPr>
              <a:t>5</a:t>
            </a:r>
          </a:p>
        </p:txBody>
      </p:sp>
      <p:sp>
        <p:nvSpPr>
          <p:cNvPr id="19" name="TextBox 18">
            <a:extLst>
              <a:ext uri="{FF2B5EF4-FFF2-40B4-BE49-F238E27FC236}">
                <a16:creationId xmlns:a16="http://schemas.microsoft.com/office/drawing/2014/main" id="{73461730-0B76-D942-A5C9-06BC09C94F6D}"/>
              </a:ext>
            </a:extLst>
          </p:cNvPr>
          <p:cNvSpPr txBox="1"/>
          <p:nvPr/>
        </p:nvSpPr>
        <p:spPr>
          <a:xfrm>
            <a:off x="19197425" y="7583899"/>
            <a:ext cx="571500" cy="1092607"/>
          </a:xfrm>
          <a:prstGeom prst="rect">
            <a:avLst/>
          </a:prstGeom>
        </p:spPr>
        <p:txBody>
          <a:bodyPr wrap="square" rtlCol="0">
            <a:spAutoFit/>
          </a:bodyPr>
          <a:lstStyle/>
          <a:p>
            <a:pPr algn="l"/>
            <a:r>
              <a:rPr lang="en-US" sz="6500" b="1" dirty="0">
                <a:solidFill>
                  <a:schemeClr val="bg1"/>
                </a:solidFill>
              </a:rPr>
              <a:t>6</a:t>
            </a:r>
          </a:p>
        </p:txBody>
      </p:sp>
      <p:sp>
        <p:nvSpPr>
          <p:cNvPr id="20" name="TextBox 19">
            <a:extLst>
              <a:ext uri="{FF2B5EF4-FFF2-40B4-BE49-F238E27FC236}">
                <a16:creationId xmlns:a16="http://schemas.microsoft.com/office/drawing/2014/main" id="{780AC913-27FB-3847-9C46-0E4976BCE4B1}"/>
              </a:ext>
            </a:extLst>
          </p:cNvPr>
          <p:cNvSpPr txBox="1"/>
          <p:nvPr/>
        </p:nvSpPr>
        <p:spPr>
          <a:xfrm>
            <a:off x="23015576" y="7583899"/>
            <a:ext cx="571500" cy="1092607"/>
          </a:xfrm>
          <a:prstGeom prst="rect">
            <a:avLst/>
          </a:prstGeom>
        </p:spPr>
        <p:txBody>
          <a:bodyPr wrap="square" rtlCol="0">
            <a:spAutoFit/>
          </a:bodyPr>
          <a:lstStyle/>
          <a:p>
            <a:pPr algn="l"/>
            <a:r>
              <a:rPr lang="en-US" sz="6500" b="1" dirty="0">
                <a:solidFill>
                  <a:schemeClr val="bg1"/>
                </a:solidFill>
              </a:rPr>
              <a:t>7</a:t>
            </a:r>
          </a:p>
        </p:txBody>
      </p:sp>
      <p:sp>
        <p:nvSpPr>
          <p:cNvPr id="139" name="Freeform 19" title="star icon">
            <a:extLst>
              <a:ext uri="{FF2B5EF4-FFF2-40B4-BE49-F238E27FC236}">
                <a16:creationId xmlns:a16="http://schemas.microsoft.com/office/drawing/2014/main" id="{25111175-8623-4B6F-BDD9-20603BA75ED9}"/>
              </a:ext>
            </a:extLst>
          </p:cNvPr>
          <p:cNvSpPr>
            <a:spLocks noChangeArrowheads="1"/>
          </p:cNvSpPr>
          <p:nvPr/>
        </p:nvSpPr>
        <p:spPr bwMode="auto">
          <a:xfrm>
            <a:off x="5607874" y="10723944"/>
            <a:ext cx="879499" cy="969470"/>
          </a:xfrm>
          <a:custGeom>
            <a:avLst/>
            <a:gdLst>
              <a:gd name="T0" fmla="*/ 217915650 w 1691"/>
              <a:gd name="T1" fmla="*/ 79529845 h 1610"/>
              <a:gd name="T2" fmla="*/ 134617743 w 1691"/>
              <a:gd name="T3" fmla="*/ 79529845 h 1610"/>
              <a:gd name="T4" fmla="*/ 109344775 w 1691"/>
              <a:gd name="T5" fmla="*/ 0 h 1610"/>
              <a:gd name="T6" fmla="*/ 83169163 w 1691"/>
              <a:gd name="T7" fmla="*/ 79141154 h 1610"/>
              <a:gd name="T8" fmla="*/ 0 w 1691"/>
              <a:gd name="T9" fmla="*/ 78882026 h 1610"/>
              <a:gd name="T10" fmla="*/ 773542 w 1691"/>
              <a:gd name="T11" fmla="*/ 79529845 h 1610"/>
              <a:gd name="T12" fmla="*/ 0 w 1691"/>
              <a:gd name="T13" fmla="*/ 79529845 h 1610"/>
              <a:gd name="T14" fmla="*/ 67308872 w 1691"/>
              <a:gd name="T15" fmla="*/ 128491276 h 1610"/>
              <a:gd name="T16" fmla="*/ 41778056 w 1691"/>
              <a:gd name="T17" fmla="*/ 208150325 h 1610"/>
              <a:gd name="T18" fmla="*/ 109086928 w 1691"/>
              <a:gd name="T19" fmla="*/ 159059690 h 1610"/>
              <a:gd name="T20" fmla="*/ 175880105 w 1691"/>
              <a:gd name="T21" fmla="*/ 208409453 h 1610"/>
              <a:gd name="T22" fmla="*/ 150478034 w 1691"/>
              <a:gd name="T23" fmla="*/ 128750044 h 1610"/>
              <a:gd name="T24" fmla="*/ 217915650 w 1691"/>
              <a:gd name="T25" fmla="*/ 79529845 h 1610"/>
              <a:gd name="T26" fmla="*/ 153185609 w 1691"/>
              <a:gd name="T27" fmla="*/ 177064016 h 1610"/>
              <a:gd name="T28" fmla="*/ 108829081 w 1691"/>
              <a:gd name="T29" fmla="*/ 144422942 h 1610"/>
              <a:gd name="T30" fmla="*/ 64214347 w 1691"/>
              <a:gd name="T31" fmla="*/ 177064016 h 1610"/>
              <a:gd name="T32" fmla="*/ 81363874 w 1691"/>
              <a:gd name="T33" fmla="*/ 124346315 h 1610"/>
              <a:gd name="T34" fmla="*/ 36749140 w 1691"/>
              <a:gd name="T35" fmla="*/ 91705241 h 1610"/>
              <a:gd name="T36" fmla="*/ 37264834 w 1691"/>
              <a:gd name="T37" fmla="*/ 91705241 h 1610"/>
              <a:gd name="T38" fmla="*/ 36491293 w 1691"/>
              <a:gd name="T39" fmla="*/ 91187346 h 1610"/>
              <a:gd name="T40" fmla="*/ 91679195 w 1691"/>
              <a:gd name="T41" fmla="*/ 91446473 h 1610"/>
              <a:gd name="T42" fmla="*/ 109086928 w 1691"/>
              <a:gd name="T43" fmla="*/ 38728772 h 1610"/>
              <a:gd name="T44" fmla="*/ 125978608 w 1691"/>
              <a:gd name="T45" fmla="*/ 91705241 h 1610"/>
              <a:gd name="T46" fmla="*/ 181424716 w 1691"/>
              <a:gd name="T47" fmla="*/ 91705241 h 1610"/>
              <a:gd name="T48" fmla="*/ 136552135 w 1691"/>
              <a:gd name="T49" fmla="*/ 124605443 h 1610"/>
              <a:gd name="T50" fmla="*/ 153185609 w 1691"/>
              <a:gd name="T51" fmla="*/ 177064016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tx1"/>
          </a:solidFill>
          <a:ln>
            <a:noFill/>
          </a:ln>
          <a:effectLst/>
        </p:spPr>
        <p:txBody>
          <a:bodyPr wrap="none" anchor="ctr"/>
          <a:lstStyle/>
          <a:p>
            <a:endParaRPr lang="en-US" sz="3602" dirty="0"/>
          </a:p>
        </p:txBody>
      </p:sp>
      <p:sp>
        <p:nvSpPr>
          <p:cNvPr id="3" name="Rectangle 2">
            <a:extLst>
              <a:ext uri="{FF2B5EF4-FFF2-40B4-BE49-F238E27FC236}">
                <a16:creationId xmlns:a16="http://schemas.microsoft.com/office/drawing/2014/main" id="{1F80FAF6-D9B5-FE40-BA07-0A7C8821D2D5}"/>
              </a:ext>
              <a:ext uri="{C183D7F6-B498-43B3-948B-1728B52AA6E4}">
                <adec:decorative xmlns:adec="http://schemas.microsoft.com/office/drawing/2017/decorative" val="1"/>
              </a:ext>
            </a:extLst>
          </p:cNvPr>
          <p:cNvSpPr/>
          <p:nvPr/>
        </p:nvSpPr>
        <p:spPr>
          <a:xfrm>
            <a:off x="12037135" y="6673334"/>
            <a:ext cx="312906" cy="369332"/>
          </a:xfrm>
          <a:prstGeom prst="rect">
            <a:avLst/>
          </a:prstGeom>
        </p:spPr>
        <p:txBody>
          <a:bodyPr wrap="square">
            <a:spAutoFit/>
          </a:bodyPr>
          <a:lstStyle/>
          <a:p>
            <a:r>
              <a:rPr lang="en-US" b="1" dirty="0">
                <a:solidFill>
                  <a:schemeClr val="bg1"/>
                </a:solidFill>
              </a:rPr>
              <a:t>1</a:t>
            </a:r>
            <a:endParaRPr lang="en-US" dirty="0"/>
          </a:p>
        </p:txBody>
      </p:sp>
    </p:spTree>
    <p:extLst>
      <p:ext uri="{BB962C8B-B14F-4D97-AF65-F5344CB8AC3E}">
        <p14:creationId xmlns:p14="http://schemas.microsoft.com/office/powerpoint/2010/main" val="1373727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6E64AC-3FFD-0347-91B0-5D650155EEFD}"/>
              </a:ext>
            </a:extLst>
          </p:cNvPr>
          <p:cNvSpPr>
            <a:spLocks noGrp="1"/>
          </p:cNvSpPr>
          <p:nvPr>
            <p:ph type="title"/>
          </p:nvPr>
        </p:nvSpPr>
        <p:spPr>
          <a:xfrm>
            <a:off x="1676618" y="730250"/>
            <a:ext cx="10788126" cy="2651126"/>
          </a:xfrm>
        </p:spPr>
        <p:txBody>
          <a:bodyPr vert="horz" lIns="91440" tIns="45720" rIns="91440" bIns="45720" rtlCol="0" anchor="ctr">
            <a:normAutofit/>
          </a:bodyPr>
          <a:lstStyle/>
          <a:p>
            <a:pPr defTabSz="914400">
              <a:lnSpc>
                <a:spcPct val="90000"/>
              </a:lnSpc>
            </a:pPr>
            <a:r>
              <a:rPr lang="en-US" kern="1200" dirty="0">
                <a:solidFill>
                  <a:schemeClr val="tx1"/>
                </a:solidFill>
                <a:latin typeface="+mj-lt"/>
                <a:ea typeface="+mj-ea"/>
                <a:cs typeface="+mj-cs"/>
              </a:rPr>
              <a:t>Objectives</a:t>
            </a:r>
          </a:p>
        </p:txBody>
      </p:sp>
      <p:sp>
        <p:nvSpPr>
          <p:cNvPr id="5" name="Content Placeholder 4">
            <a:extLst>
              <a:ext uri="{FF2B5EF4-FFF2-40B4-BE49-F238E27FC236}">
                <a16:creationId xmlns:a16="http://schemas.microsoft.com/office/drawing/2014/main" id="{81931901-196F-2B40-BB6E-495E82F2B156}"/>
              </a:ext>
            </a:extLst>
          </p:cNvPr>
          <p:cNvSpPr>
            <a:spLocks noGrp="1"/>
          </p:cNvSpPr>
          <p:nvPr>
            <p:ph sz="quarter" idx="13"/>
          </p:nvPr>
        </p:nvSpPr>
        <p:spPr>
          <a:xfrm>
            <a:off x="1676618" y="3651250"/>
            <a:ext cx="10788126" cy="8702676"/>
          </a:xfrm>
        </p:spPr>
        <p:txBody>
          <a:bodyPr vert="horz" lIns="91440" tIns="45720" rIns="91440" bIns="45720" rtlCol="0">
            <a:normAutofit/>
          </a:bodyPr>
          <a:lstStyle/>
          <a:p>
            <a:pPr marL="942975" indent="-600075" defTabSz="914400">
              <a:lnSpc>
                <a:spcPct val="90000"/>
              </a:lnSpc>
              <a:buFont typeface="Arial" panose="020B0604020202020204" pitchFamily="34" charset="0"/>
              <a:buChar char="•"/>
            </a:pPr>
            <a:r>
              <a:rPr lang="en-US" dirty="0">
                <a:latin typeface="+mn-lt"/>
              </a:rPr>
              <a:t>Authorizers will begin to understand statutory guidelines for the review process for charter school applications. </a:t>
            </a:r>
          </a:p>
          <a:p>
            <a:pPr marL="942975" indent="-600075" defTabSz="914400">
              <a:lnSpc>
                <a:spcPct val="90000"/>
              </a:lnSpc>
              <a:buFont typeface="Arial" panose="020B0604020202020204" pitchFamily="34" charset="0"/>
              <a:buChar char="•"/>
            </a:pPr>
            <a:r>
              <a:rPr lang="en-US" dirty="0">
                <a:latin typeface="+mn-lt"/>
              </a:rPr>
              <a:t>Authorizers will become familiar with the standard application rubric for charter applicants. </a:t>
            </a:r>
          </a:p>
          <a:p>
            <a:pPr marL="942975" indent="-600075" defTabSz="914400">
              <a:lnSpc>
                <a:spcPct val="90000"/>
              </a:lnSpc>
              <a:buFont typeface="Arial" panose="020B0604020202020204" pitchFamily="34" charset="0"/>
              <a:buChar char="•"/>
            </a:pPr>
            <a:r>
              <a:rPr lang="en-US" dirty="0">
                <a:latin typeface="+mn-lt"/>
              </a:rPr>
              <a:t>Authorizers will begin to understand the process for application approval, denial, withdrawal, and the appeals process. </a:t>
            </a:r>
          </a:p>
        </p:txBody>
      </p:sp>
      <p:pic>
        <p:nvPicPr>
          <p:cNvPr id="17" name="Picture 16">
            <a:extLst>
              <a:ext uri="{FF2B5EF4-FFF2-40B4-BE49-F238E27FC236}">
                <a16:creationId xmlns:a16="http://schemas.microsoft.com/office/drawing/2014/main" id="{FCF3899A-16D1-AF4B-AAD3-6BF5AEB32F7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6282042" y="2353114"/>
            <a:ext cx="6551844" cy="7721816"/>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Tree>
    <p:extLst>
      <p:ext uri="{BB962C8B-B14F-4D97-AF65-F5344CB8AC3E}">
        <p14:creationId xmlns:p14="http://schemas.microsoft.com/office/powerpoint/2010/main" val="42465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1EC255-BC3F-C148-AAB5-15B77F98B020}"/>
              </a:ext>
            </a:extLst>
          </p:cNvPr>
          <p:cNvSpPr>
            <a:spLocks noGrp="1"/>
          </p:cNvSpPr>
          <p:nvPr>
            <p:ph type="title"/>
          </p:nvPr>
        </p:nvSpPr>
        <p:spPr/>
        <p:txBody>
          <a:bodyPr/>
          <a:lstStyle/>
          <a:p>
            <a:r>
              <a:rPr lang="en-US" dirty="0"/>
              <a:t>Application Review Timeline </a:t>
            </a:r>
          </a:p>
        </p:txBody>
      </p:sp>
      <p:sp>
        <p:nvSpPr>
          <p:cNvPr id="2" name="TextBox 1">
            <a:extLst>
              <a:ext uri="{FF2B5EF4-FFF2-40B4-BE49-F238E27FC236}">
                <a16:creationId xmlns:a16="http://schemas.microsoft.com/office/drawing/2014/main" id="{950DCFC6-6CCF-5247-B350-1B50F727CDA3}"/>
              </a:ext>
            </a:extLst>
          </p:cNvPr>
          <p:cNvSpPr txBox="1"/>
          <p:nvPr/>
        </p:nvSpPr>
        <p:spPr>
          <a:xfrm>
            <a:off x="428625" y="11029950"/>
            <a:ext cx="4600575" cy="707886"/>
          </a:xfrm>
          <a:prstGeom prst="rect">
            <a:avLst/>
          </a:prstGeom>
        </p:spPr>
        <p:txBody>
          <a:bodyPr wrap="square" rtlCol="0">
            <a:spAutoFit/>
          </a:bodyPr>
          <a:lstStyle/>
          <a:p>
            <a:r>
              <a:rPr lang="en-US" sz="4000" dirty="0"/>
              <a:t>F.S. §1002.33(6) </a:t>
            </a:r>
          </a:p>
        </p:txBody>
      </p:sp>
      <p:pic>
        <p:nvPicPr>
          <p:cNvPr id="9" name="Picture 8" descr="Application Review Timeline step 1 Post RFP for new school applications. Step 2 Application deadline between 8/1 and 10/1. Step 3 90 days to approve or deny. ">
            <a:extLst>
              <a:ext uri="{FF2B5EF4-FFF2-40B4-BE49-F238E27FC236}">
                <a16:creationId xmlns:a16="http://schemas.microsoft.com/office/drawing/2014/main" id="{985E78AE-4098-1644-96E1-54B6E3B6A15A}"/>
              </a:ext>
            </a:extLst>
          </p:cNvPr>
          <p:cNvPicPr>
            <a:picLocks noChangeAspect="1"/>
          </p:cNvPicPr>
          <p:nvPr/>
        </p:nvPicPr>
        <p:blipFill>
          <a:blip r:embed="rId3"/>
          <a:stretch>
            <a:fillRect/>
          </a:stretch>
        </p:blipFill>
        <p:spPr>
          <a:xfrm>
            <a:off x="1709737" y="1999593"/>
            <a:ext cx="20967700" cy="11201400"/>
          </a:xfrm>
          <a:prstGeom prst="rect">
            <a:avLst/>
          </a:prstGeom>
        </p:spPr>
      </p:pic>
    </p:spTree>
    <p:extLst>
      <p:ext uri="{BB962C8B-B14F-4D97-AF65-F5344CB8AC3E}">
        <p14:creationId xmlns:p14="http://schemas.microsoft.com/office/powerpoint/2010/main" val="3489888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4D5EF3-D36B-FC45-8FED-7F8ABE67E44B}"/>
              </a:ext>
            </a:extLst>
          </p:cNvPr>
          <p:cNvSpPr>
            <a:spLocks noGrp="1"/>
          </p:cNvSpPr>
          <p:nvPr>
            <p:ph type="title"/>
          </p:nvPr>
        </p:nvSpPr>
        <p:spPr/>
        <p:txBody>
          <a:bodyPr vert="horz" lIns="91440" tIns="45720" rIns="91440" bIns="45720" rtlCol="0" anchor="b">
            <a:normAutofit/>
          </a:bodyPr>
          <a:lstStyle/>
          <a:p>
            <a:pPr defTabSz="914400">
              <a:lnSpc>
                <a:spcPct val="90000"/>
              </a:lnSpc>
            </a:pPr>
            <a:r>
              <a:rPr lang="en-US" dirty="0">
                <a:latin typeface="+mj-lt"/>
              </a:rPr>
              <a:t>CACSA Application Rubric </a:t>
            </a:r>
          </a:p>
        </p:txBody>
      </p:sp>
      <p:sp>
        <p:nvSpPr>
          <p:cNvPr id="2" name="Content Placeholder 1">
            <a:extLst>
              <a:ext uri="{FF2B5EF4-FFF2-40B4-BE49-F238E27FC236}">
                <a16:creationId xmlns:a16="http://schemas.microsoft.com/office/drawing/2014/main" id="{9F1C213B-D0A5-A74D-AD54-2193AF33C5D3}"/>
              </a:ext>
            </a:extLst>
          </p:cNvPr>
          <p:cNvSpPr>
            <a:spLocks noGrp="1"/>
          </p:cNvSpPr>
          <p:nvPr>
            <p:ph sz="quarter" idx="13"/>
          </p:nvPr>
        </p:nvSpPr>
        <p:spPr>
          <a:xfrm>
            <a:off x="1052505" y="3248024"/>
            <a:ext cx="13387396" cy="8562965"/>
          </a:xfrm>
        </p:spPr>
        <p:txBody>
          <a:bodyPr vert="horz" lIns="91440" tIns="45720" rIns="91440" bIns="45720" rtlCol="0" anchor="t">
            <a:normAutofit/>
          </a:bodyPr>
          <a:lstStyle/>
          <a:p>
            <a:pPr defTabSz="914400">
              <a:lnSpc>
                <a:spcPct val="90000"/>
              </a:lnSpc>
            </a:pPr>
            <a:r>
              <a:rPr lang="en-US" dirty="0">
                <a:latin typeface="+mn-lt"/>
              </a:rPr>
              <a:t>Overall Evaluation Factors</a:t>
            </a:r>
          </a:p>
          <a:p>
            <a:pPr marL="1485900" lvl="1" indent="-571500" defTabSz="914400">
              <a:lnSpc>
                <a:spcPct val="90000"/>
              </a:lnSpc>
              <a:buFont typeface="Arial" panose="020B0604020202020204" pitchFamily="34" charset="0"/>
              <a:buChar char="•"/>
            </a:pPr>
            <a:r>
              <a:rPr lang="en-US" sz="3800" dirty="0">
                <a:solidFill>
                  <a:schemeClr val="tx1"/>
                </a:solidFill>
                <a:latin typeface="+mn-lt"/>
              </a:rPr>
              <a:t>Comprehensiveness - Proposal has all essential pieces to support school’s plan</a:t>
            </a:r>
          </a:p>
          <a:p>
            <a:pPr marL="1485900" lvl="1" indent="-571500" defTabSz="914400">
              <a:lnSpc>
                <a:spcPct val="90000"/>
              </a:lnSpc>
              <a:buFont typeface="Arial" panose="020B0604020202020204" pitchFamily="34" charset="0"/>
              <a:buChar char="•"/>
            </a:pPr>
            <a:r>
              <a:rPr lang="en-US" sz="3800" dirty="0">
                <a:solidFill>
                  <a:schemeClr val="tx1"/>
                </a:solidFill>
                <a:latin typeface="+mn-lt"/>
              </a:rPr>
              <a:t>Support – Statements are backed by data, citations, or expert testimony</a:t>
            </a:r>
          </a:p>
          <a:p>
            <a:pPr marL="1485900" lvl="1" indent="-571500" defTabSz="914400">
              <a:lnSpc>
                <a:spcPct val="90000"/>
              </a:lnSpc>
              <a:buFont typeface="Arial" panose="020B0604020202020204" pitchFamily="34" charset="0"/>
              <a:buChar char="•"/>
            </a:pPr>
            <a:r>
              <a:rPr lang="en-US" sz="3800" dirty="0">
                <a:solidFill>
                  <a:schemeClr val="tx1"/>
                </a:solidFill>
                <a:latin typeface="+mn-lt"/>
              </a:rPr>
              <a:t>Mission Alignment – Plan works together toward same purpose</a:t>
            </a:r>
          </a:p>
          <a:p>
            <a:pPr marL="1485900" lvl="1" indent="-571500" defTabSz="914400">
              <a:lnSpc>
                <a:spcPct val="90000"/>
              </a:lnSpc>
              <a:buFont typeface="Arial" panose="020B0604020202020204" pitchFamily="34" charset="0"/>
              <a:buChar char="•"/>
            </a:pPr>
            <a:r>
              <a:rPr lang="en-US" sz="3800" dirty="0">
                <a:solidFill>
                  <a:schemeClr val="tx1"/>
                </a:solidFill>
                <a:latin typeface="+mn-lt"/>
              </a:rPr>
              <a:t>Cohesion – Pieces of plan are integrated together </a:t>
            </a:r>
          </a:p>
        </p:txBody>
      </p:sp>
      <p:pic>
        <p:nvPicPr>
          <p:cNvPr id="7" name="Content Placeholder 14">
            <a:extLst>
              <a:ext uri="{FF2B5EF4-FFF2-40B4-BE49-F238E27FC236}">
                <a16:creationId xmlns:a16="http://schemas.microsoft.com/office/drawing/2014/main" id="{81120296-CEB7-F541-AEE4-6765A98E7E9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5502515" y="2732606"/>
            <a:ext cx="8158419" cy="8487388"/>
          </a:xfrm>
          <a:prstGeom prst="rect">
            <a:avLst/>
          </a:prstGeom>
        </p:spPr>
      </p:pic>
    </p:spTree>
    <p:extLst>
      <p:ext uri="{BB962C8B-B14F-4D97-AF65-F5344CB8AC3E}">
        <p14:creationId xmlns:p14="http://schemas.microsoft.com/office/powerpoint/2010/main" val="3895154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4D5EF3-D36B-FC45-8FED-7F8ABE67E44B}"/>
              </a:ext>
            </a:extLst>
          </p:cNvPr>
          <p:cNvSpPr>
            <a:spLocks noGrp="1"/>
          </p:cNvSpPr>
          <p:nvPr>
            <p:ph type="title"/>
          </p:nvPr>
        </p:nvSpPr>
        <p:spPr/>
        <p:txBody>
          <a:bodyPr vert="horz" lIns="91440" tIns="45720" rIns="91440" bIns="45720" rtlCol="0" anchor="ctr">
            <a:normAutofit/>
          </a:bodyPr>
          <a:lstStyle/>
          <a:p>
            <a:pPr defTabSz="914400">
              <a:lnSpc>
                <a:spcPct val="90000"/>
              </a:lnSpc>
            </a:pPr>
            <a:r>
              <a:rPr lang="en-US" dirty="0">
                <a:latin typeface="+mj-lt"/>
              </a:rPr>
              <a:t>CACSA</a:t>
            </a:r>
            <a:r>
              <a:rPr lang="en-US" kern="1200" dirty="0">
                <a:solidFill>
                  <a:schemeClr val="tx1"/>
                </a:solidFill>
                <a:latin typeface="+mj-lt"/>
                <a:ea typeface="+mj-ea"/>
                <a:cs typeface="+mj-cs"/>
              </a:rPr>
              <a:t> Application Rubric (1)</a:t>
            </a:r>
          </a:p>
        </p:txBody>
      </p:sp>
      <p:sp>
        <p:nvSpPr>
          <p:cNvPr id="4" name="TextBox 3">
            <a:extLst>
              <a:ext uri="{FF2B5EF4-FFF2-40B4-BE49-F238E27FC236}">
                <a16:creationId xmlns:a16="http://schemas.microsoft.com/office/drawing/2014/main" id="{311B13BF-9DFB-9346-8B3E-632C327078C6}"/>
              </a:ext>
            </a:extLst>
          </p:cNvPr>
          <p:cNvSpPr txBox="1"/>
          <p:nvPr/>
        </p:nvSpPr>
        <p:spPr>
          <a:xfrm>
            <a:off x="1019195" y="2232060"/>
            <a:ext cx="11045952" cy="677108"/>
          </a:xfrm>
          <a:prstGeom prst="rect">
            <a:avLst/>
          </a:prstGeom>
        </p:spPr>
        <p:txBody>
          <a:bodyPr wrap="square" rtlCol="0">
            <a:spAutoFit/>
          </a:bodyPr>
          <a:lstStyle/>
          <a:p>
            <a:pPr algn="l"/>
            <a:r>
              <a:rPr lang="en-US" sz="3800" dirty="0"/>
              <a:t>Rating System: </a:t>
            </a:r>
          </a:p>
        </p:txBody>
      </p:sp>
      <p:pic>
        <p:nvPicPr>
          <p:cNvPr id="9" name="Content Placeholder 8" descr="CACSA Application Rubric Rating System: fully developed; mostly developed; partially developed; not developed.">
            <a:extLst>
              <a:ext uri="{FF2B5EF4-FFF2-40B4-BE49-F238E27FC236}">
                <a16:creationId xmlns:a16="http://schemas.microsoft.com/office/drawing/2014/main" id="{658F580B-49F2-084C-B8CF-C4F45B312EC9}"/>
              </a:ext>
            </a:extLst>
          </p:cNvPr>
          <p:cNvPicPr>
            <a:picLocks noGrp="1" noChangeAspect="1"/>
          </p:cNvPicPr>
          <p:nvPr>
            <p:ph sz="quarter" idx="13"/>
          </p:nvPr>
        </p:nvPicPr>
        <p:blipFill rotWithShape="1">
          <a:blip r:embed="rId3"/>
          <a:srcRect t="14515" b="15556"/>
          <a:stretch/>
        </p:blipFill>
        <p:spPr>
          <a:xfrm>
            <a:off x="1035843" y="2909168"/>
            <a:ext cx="22315487" cy="5967930"/>
          </a:xfrm>
        </p:spPr>
      </p:pic>
      <p:sp>
        <p:nvSpPr>
          <p:cNvPr id="6" name="TextBox 5">
            <a:extLst>
              <a:ext uri="{FF2B5EF4-FFF2-40B4-BE49-F238E27FC236}">
                <a16:creationId xmlns:a16="http://schemas.microsoft.com/office/drawing/2014/main" id="{B8E11E87-E123-1B4A-9C2B-9ACD49F2931D}"/>
              </a:ext>
            </a:extLst>
          </p:cNvPr>
          <p:cNvSpPr txBox="1"/>
          <p:nvPr/>
        </p:nvSpPr>
        <p:spPr>
          <a:xfrm>
            <a:off x="1052504" y="9053661"/>
            <a:ext cx="22605718" cy="3016210"/>
          </a:xfrm>
          <a:prstGeom prst="rect">
            <a:avLst/>
          </a:prstGeom>
        </p:spPr>
        <p:txBody>
          <a:bodyPr wrap="square" rtlCol="0">
            <a:spAutoFit/>
          </a:bodyPr>
          <a:lstStyle/>
          <a:p>
            <a:pPr marL="571500" indent="-571500" algn="l">
              <a:buFont typeface="Arial" panose="020B0604020202020204" pitchFamily="34" charset="0"/>
              <a:buChar char="•"/>
            </a:pPr>
            <a:r>
              <a:rPr lang="en-US" sz="3800" dirty="0"/>
              <a:t>Application is not a 4-point scale and no “total score” is given. </a:t>
            </a:r>
          </a:p>
          <a:p>
            <a:pPr marL="571500" indent="-571500" algn="l">
              <a:buFont typeface="Arial" panose="020B0604020202020204" pitchFamily="34" charset="0"/>
              <a:buChar char="•"/>
            </a:pPr>
            <a:r>
              <a:rPr lang="en-US" sz="3800" dirty="0"/>
              <a:t>Each section reviewers also list:</a:t>
            </a:r>
          </a:p>
          <a:p>
            <a:pPr marL="1028700" lvl="1" indent="-571500">
              <a:buFont typeface="Arial" panose="020B0604020202020204" pitchFamily="34" charset="0"/>
              <a:buChar char="•"/>
            </a:pPr>
            <a:r>
              <a:rPr lang="en-US" sz="3800" dirty="0"/>
              <a:t>Strengths</a:t>
            </a:r>
          </a:p>
          <a:p>
            <a:pPr marL="1028700" lvl="1" indent="-571500">
              <a:buFont typeface="Arial" panose="020B0604020202020204" pitchFamily="34" charset="0"/>
              <a:buChar char="•"/>
            </a:pPr>
            <a:r>
              <a:rPr lang="en-US" sz="3800" dirty="0"/>
              <a:t>Concerns and Key Questions</a:t>
            </a:r>
          </a:p>
          <a:p>
            <a:pPr marL="1028700" lvl="1" indent="-571500">
              <a:buFont typeface="Arial" panose="020B0604020202020204" pitchFamily="34" charset="0"/>
              <a:buChar char="•"/>
            </a:pPr>
            <a:r>
              <a:rPr lang="en-US" sz="3800" dirty="0"/>
              <a:t>Interview Notes (strengths, concerns, key questions)</a:t>
            </a:r>
          </a:p>
        </p:txBody>
      </p:sp>
    </p:spTree>
    <p:extLst>
      <p:ext uri="{BB962C8B-B14F-4D97-AF65-F5344CB8AC3E}">
        <p14:creationId xmlns:p14="http://schemas.microsoft.com/office/powerpoint/2010/main" val="3713499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4D5EF3-D36B-FC45-8FED-7F8ABE67E44B}"/>
              </a:ext>
            </a:extLst>
          </p:cNvPr>
          <p:cNvSpPr>
            <a:spLocks noGrp="1"/>
          </p:cNvSpPr>
          <p:nvPr>
            <p:ph type="title"/>
          </p:nvPr>
        </p:nvSpPr>
        <p:spPr/>
        <p:txBody>
          <a:bodyPr/>
          <a:lstStyle/>
          <a:p>
            <a:r>
              <a:rPr lang="en-US" dirty="0"/>
              <a:t>CACSA Application Rubric (2)</a:t>
            </a:r>
          </a:p>
        </p:txBody>
      </p:sp>
      <p:sp>
        <p:nvSpPr>
          <p:cNvPr id="10" name="TextBox 9">
            <a:extLst>
              <a:ext uri="{FF2B5EF4-FFF2-40B4-BE49-F238E27FC236}">
                <a16:creationId xmlns:a16="http://schemas.microsoft.com/office/drawing/2014/main" id="{4E51BEFF-845E-DB4F-A270-712806F3DDE9}"/>
              </a:ext>
            </a:extLst>
          </p:cNvPr>
          <p:cNvSpPr txBox="1"/>
          <p:nvPr/>
        </p:nvSpPr>
        <p:spPr>
          <a:xfrm>
            <a:off x="695525" y="8572500"/>
            <a:ext cx="8191500" cy="1261884"/>
          </a:xfrm>
          <a:prstGeom prst="rect">
            <a:avLst/>
          </a:prstGeom>
        </p:spPr>
        <p:txBody>
          <a:bodyPr wrap="square" rtlCol="0">
            <a:spAutoFit/>
          </a:bodyPr>
          <a:lstStyle/>
          <a:p>
            <a:pPr algn="l"/>
            <a:r>
              <a:rPr lang="en-US" sz="3800" i="1" dirty="0">
                <a:solidFill>
                  <a:schemeClr val="bg1"/>
                </a:solidFill>
              </a:rPr>
              <a:t>Each application section of the rubric is mandated by state statute. </a:t>
            </a:r>
          </a:p>
        </p:txBody>
      </p:sp>
      <p:sp>
        <p:nvSpPr>
          <p:cNvPr id="11" name="TextBox 10">
            <a:extLst>
              <a:ext uri="{FF2B5EF4-FFF2-40B4-BE49-F238E27FC236}">
                <a16:creationId xmlns:a16="http://schemas.microsoft.com/office/drawing/2014/main" id="{9EC786FD-0BD3-3744-A6FC-98DFD8321CD7}"/>
              </a:ext>
            </a:extLst>
          </p:cNvPr>
          <p:cNvSpPr txBox="1"/>
          <p:nvPr/>
        </p:nvSpPr>
        <p:spPr>
          <a:xfrm>
            <a:off x="9618073" y="12809502"/>
            <a:ext cx="14287500" cy="553998"/>
          </a:xfrm>
          <a:prstGeom prst="rect">
            <a:avLst/>
          </a:prstGeom>
        </p:spPr>
        <p:txBody>
          <a:bodyPr wrap="square" rtlCol="0">
            <a:spAutoFit/>
          </a:bodyPr>
          <a:lstStyle/>
          <a:p>
            <a:pPr algn="l"/>
            <a:r>
              <a:rPr lang="en-US" sz="3000" dirty="0"/>
              <a:t>*Considered essential components and often weighed heavier</a:t>
            </a:r>
          </a:p>
        </p:txBody>
      </p:sp>
      <p:pic>
        <p:nvPicPr>
          <p:cNvPr id="4" name="Picture 3" descr="Sections of the CACSA Application rubric in a table form: executive summary; vision and mission statements; goals, objectives, pupil performance standards; evidence of support; educational program; plan for evaluation pupil performance; budget and finance; givernance; employees; insurance coverage; parent and community involvement; enrollment policy; transportation and food services; facilities; waivers; student discipline, expulsion, or suspension; serving students with special needs; dispute resolution process; school management contracts.">
            <a:extLst>
              <a:ext uri="{FF2B5EF4-FFF2-40B4-BE49-F238E27FC236}">
                <a16:creationId xmlns:a16="http://schemas.microsoft.com/office/drawing/2014/main" id="{CDF8F16C-9D48-7B49-911F-E56B53A2896E}"/>
              </a:ext>
            </a:extLst>
          </p:cNvPr>
          <p:cNvPicPr>
            <a:picLocks noChangeAspect="1"/>
          </p:cNvPicPr>
          <p:nvPr/>
        </p:nvPicPr>
        <p:blipFill rotWithShape="1">
          <a:blip r:embed="rId3"/>
          <a:srcRect l="6990" r="6930"/>
          <a:stretch/>
        </p:blipFill>
        <p:spPr>
          <a:xfrm>
            <a:off x="9410047" y="1168400"/>
            <a:ext cx="14703552" cy="11379200"/>
          </a:xfrm>
          <a:prstGeom prst="rect">
            <a:avLst/>
          </a:prstGeom>
        </p:spPr>
      </p:pic>
    </p:spTree>
    <p:extLst>
      <p:ext uri="{BB962C8B-B14F-4D97-AF65-F5344CB8AC3E}">
        <p14:creationId xmlns:p14="http://schemas.microsoft.com/office/powerpoint/2010/main" val="2585559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A1C907-0D24-CD40-BBEC-474261C744E5}"/>
              </a:ext>
            </a:extLst>
          </p:cNvPr>
          <p:cNvSpPr>
            <a:spLocks noGrp="1"/>
          </p:cNvSpPr>
          <p:nvPr>
            <p:ph type="title"/>
          </p:nvPr>
        </p:nvSpPr>
        <p:spPr/>
        <p:txBody>
          <a:bodyPr vert="horz" lIns="91440" tIns="45720" rIns="91440" bIns="45720" rtlCol="0" anchor="ctr">
            <a:normAutofit/>
          </a:bodyPr>
          <a:lstStyle/>
          <a:p>
            <a:pPr algn="ctr" defTabSz="914400">
              <a:lnSpc>
                <a:spcPct val="90000"/>
              </a:lnSpc>
            </a:pPr>
            <a:r>
              <a:rPr lang="en-US" kern="1200" dirty="0">
                <a:solidFill>
                  <a:schemeClr val="bg1"/>
                </a:solidFill>
                <a:latin typeface="+mj-lt"/>
                <a:ea typeface="+mj-ea"/>
                <a:cs typeface="+mj-cs"/>
              </a:rPr>
              <a:t>CACSA Application Rubric: Evaluation Criteria </a:t>
            </a:r>
          </a:p>
        </p:txBody>
      </p:sp>
      <p:pic>
        <p:nvPicPr>
          <p:cNvPr id="18" name="Content Placeholder 17" descr="A screenshot of the CACASA applicaation rubric evaluation criteria showing the section B. vision and mission statements. ">
            <a:extLst>
              <a:ext uri="{FF2B5EF4-FFF2-40B4-BE49-F238E27FC236}">
                <a16:creationId xmlns:a16="http://schemas.microsoft.com/office/drawing/2014/main" id="{3573F81B-5016-094C-9DAB-1346F7C503F3}"/>
              </a:ext>
            </a:extLst>
          </p:cNvPr>
          <p:cNvPicPr>
            <a:picLocks noGrp="1" noChangeAspect="1"/>
          </p:cNvPicPr>
          <p:nvPr>
            <p:ph sz="quarter" idx="13"/>
          </p:nvPr>
        </p:nvPicPr>
        <p:blipFill>
          <a:blip r:embed="rId3"/>
          <a:stretch>
            <a:fillRect/>
          </a:stretch>
        </p:blipFill>
        <p:spPr>
          <a:xfrm>
            <a:off x="2287190" y="3320228"/>
            <a:ext cx="19812794" cy="8261423"/>
          </a:xfrm>
          <a:prstGeom prst="rect">
            <a:avLst/>
          </a:prstGeom>
        </p:spPr>
      </p:pic>
    </p:spTree>
    <p:extLst>
      <p:ext uri="{BB962C8B-B14F-4D97-AF65-F5344CB8AC3E}">
        <p14:creationId xmlns:p14="http://schemas.microsoft.com/office/powerpoint/2010/main" val="2389675236"/>
      </p:ext>
    </p:extLst>
  </p:cSld>
  <p:clrMapOvr>
    <a:masterClrMapping/>
  </p:clrMapOvr>
</p:sld>
</file>

<file path=ppt/theme/theme1.xml><?xml version="1.0" encoding="utf-8"?>
<a:theme xmlns:a="http://schemas.openxmlformats.org/drawingml/2006/main" name="Office Theme">
  <a:themeElements>
    <a:clrScheme name="Custom 5">
      <a:dk1>
        <a:srgbClr val="143367"/>
      </a:dk1>
      <a:lt1>
        <a:srgbClr val="FFFFFF"/>
      </a:lt1>
      <a:dk2>
        <a:srgbClr val="44546A"/>
      </a:dk2>
      <a:lt2>
        <a:srgbClr val="E7E6E6"/>
      </a:lt2>
      <a:accent1>
        <a:srgbClr val="143367"/>
      </a:accent1>
      <a:accent2>
        <a:srgbClr val="71DB1D"/>
      </a:accent2>
      <a:accent3>
        <a:srgbClr val="1669C9"/>
      </a:accent3>
      <a:accent4>
        <a:srgbClr val="ABC1DA"/>
      </a:accent4>
      <a:accent5>
        <a:srgbClr val="55A413"/>
      </a:accent5>
      <a:accent6>
        <a:srgbClr val="72A4F0"/>
      </a:accent6>
      <a:hlink>
        <a:srgbClr val="0563C1"/>
      </a:hlink>
      <a:folHlink>
        <a:srgbClr val="954FE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lgn="l">
          <a:defRPr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62967</TotalTime>
  <Words>2405</Words>
  <Application>Microsoft Macintosh PowerPoint</Application>
  <PresentationFormat>Custom</PresentationFormat>
  <Paragraphs>205</Paragraphs>
  <Slides>20</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Calibri</vt:lpstr>
      <vt:lpstr>Courier New</vt:lpstr>
      <vt:lpstr>Geneva</vt:lpstr>
      <vt:lpstr>Helvetica</vt:lpstr>
      <vt:lpstr>System Font Regular</vt:lpstr>
      <vt:lpstr>Wingdings</vt:lpstr>
      <vt:lpstr>Office Theme</vt:lpstr>
      <vt:lpstr>Decision Making</vt:lpstr>
      <vt:lpstr>Agenda</vt:lpstr>
      <vt:lpstr>Bootcamp Overview</vt:lpstr>
      <vt:lpstr>Objectives</vt:lpstr>
      <vt:lpstr>Application Review Timeline </vt:lpstr>
      <vt:lpstr>CACSA Application Rubric </vt:lpstr>
      <vt:lpstr>CACSA Application Rubric (1)</vt:lpstr>
      <vt:lpstr>CACSA Application Rubric (2)</vt:lpstr>
      <vt:lpstr>CACSA Application Rubric: Evaluation Criteria </vt:lpstr>
      <vt:lpstr>Let’s Practice</vt:lpstr>
      <vt:lpstr>Parts of a Recommendation</vt:lpstr>
      <vt:lpstr>Typical Pathway to Making a Recommendation </vt:lpstr>
      <vt:lpstr>Application Approval</vt:lpstr>
      <vt:lpstr>Application Denial </vt:lpstr>
      <vt:lpstr>Application Withdrawal</vt:lpstr>
      <vt:lpstr>Appeals Process </vt:lpstr>
      <vt:lpstr>How to Avoid Appeals</vt:lpstr>
      <vt:lpstr>Questions? Reactions? Ideas?</vt:lpstr>
      <vt:lpstr>Follow-up Professional Development Opportunities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Medina</dc:creator>
  <cp:lastModifiedBy>Robin Chait</cp:lastModifiedBy>
  <cp:revision>384</cp:revision>
  <cp:lastPrinted>2021-11-10T17:08:48Z</cp:lastPrinted>
  <dcterms:created xsi:type="dcterms:W3CDTF">2019-09-30T22:39:39Z</dcterms:created>
  <dcterms:modified xsi:type="dcterms:W3CDTF">2021-12-16T19:10:02Z</dcterms:modified>
</cp:coreProperties>
</file>