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312" r:id="rId2"/>
    <p:sldId id="318" r:id="rId3"/>
    <p:sldId id="319" r:id="rId4"/>
    <p:sldId id="361" r:id="rId5"/>
    <p:sldId id="362" r:id="rId6"/>
    <p:sldId id="360" r:id="rId7"/>
    <p:sldId id="358" r:id="rId8"/>
    <p:sldId id="359" r:id="rId9"/>
    <p:sldId id="412" r:id="rId10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Holden" initials="CH" lastIdx="7" clrIdx="0">
    <p:extLst>
      <p:ext uri="{19B8F6BF-5375-455C-9EA6-DF929625EA0E}">
        <p15:presenceInfo xmlns:p15="http://schemas.microsoft.com/office/powerpoint/2012/main" userId="S::cholden@wested.org::9af0a607-2dae-4262-9b8c-aceecc182d23" providerId="AD"/>
      </p:ext>
    </p:extLst>
  </p:cmAuthor>
  <p:cmAuthor id="2" name="Kelly Wynveen" initials="KW" lastIdx="5" clrIdx="1">
    <p:extLst>
      <p:ext uri="{19B8F6BF-5375-455C-9EA6-DF929625EA0E}">
        <p15:presenceInfo xmlns:p15="http://schemas.microsoft.com/office/powerpoint/2012/main" userId="S::kwynvee@wested.org::57258ccf-2ad8-491c-b114-b90608b36f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F32"/>
    <a:srgbClr val="1669C9"/>
    <a:srgbClr val="002156"/>
    <a:srgbClr val="ABC1DA"/>
    <a:srgbClr val="EAF6FF"/>
    <a:srgbClr val="FFFFFF"/>
    <a:srgbClr val="51AF46"/>
    <a:srgbClr val="72E51D"/>
    <a:srgbClr val="001C4A"/>
    <a:srgbClr val="265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4490"/>
  </p:normalViewPr>
  <p:slideViewPr>
    <p:cSldViewPr snapToGrid="0" snapToObjects="1">
      <p:cViewPr varScale="1">
        <p:scale>
          <a:sx n="53" d="100"/>
          <a:sy n="53" d="100"/>
        </p:scale>
        <p:origin x="32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216" d="100"/>
          <a:sy n="216" d="100"/>
        </p:scale>
        <p:origin x="47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F771A-00E4-6147-9B53-AA78B49EDA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33072-9DFF-CB43-82AB-12C79EEB7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66DC-B931-A049-9B2B-6A3FA461690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F79E9-B5C2-6247-B171-A90C5D97F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FAB3F-F329-954D-82CF-CED92493A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75742-E9D9-CE42-BA17-3D7C14A81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30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70C9-5AA7-544E-A9DA-B641A769C52E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85DC6-3276-7043-866B-AAE282066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Y3s6ePM7A7N-SZDc3SUMbhmZiPvrlI-4MgFEHxiGOTc/edit?usp=shari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the final session looking at the overview of authorizing in Colorado, we are going to take a step back and hear from some authorizers who have been in this work. </a:t>
            </a:r>
          </a:p>
          <a:p>
            <a:pPr marL="342900" marR="0" lvl="0" indent="-342900" algn="l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session is largely at time to hear from folks doing this work about some challenges they have faced, and we will then have time to discuss in small groups.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2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Authorizers will hear examples of how established authorizing staff have navigated challenges. </a:t>
            </a:r>
            <a:endParaRPr lang="en-US" sz="3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Authorizers will discuss how to incorporate policy and best practices into action.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TBD</a:t>
            </a:r>
          </a:p>
          <a:p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 challenge you have faced in your district when it comes to authorizing? 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has district policy impacted your work?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TBD</a:t>
            </a:r>
          </a:p>
          <a:p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 challenge you have faced in your district when it comes to authorizing? 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has district policy impacted your work?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5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Breakout Room Discussion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 minutes total)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Jamboard link: </a:t>
            </a:r>
          </a:p>
          <a:p>
            <a:r>
              <a:rPr lang="en-US" sz="24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https://jamboard.google.com/d/1Y3s6ePM7A7N-SZDc3SUMbhmZiPvrlI-4MgFEHxiGOTc/edit?usp=sharing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Facilitators:</a:t>
            </a:r>
          </a:p>
          <a:p>
            <a:pPr lvl="0"/>
            <a:r>
              <a:rPr lang="en-US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stood out to you from the examples of authorizers navigating their situations? / What resonated with you in your context?</a:t>
            </a: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did each authorizer utilize policy to inform their next steps?</a:t>
            </a: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did each authorizer utilize the Florida Principles and Standards for Quality Authorizing?</a:t>
            </a: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Steve to facilitate whole group debrief if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9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questions or reactions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0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so much for joining us for the first day of our Bootcamp.</a:t>
            </a:r>
          </a:p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hope you take something valuable from this session that you can apply to your work next week.</a:t>
            </a:r>
          </a:p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know how we did today! Before you go, please take a moment to complete a very short survey that provides us with feedback on the session.</a:t>
            </a:r>
          </a:p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then turn it over to Alex for any other comments or announcements.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9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and Closeout </a:t>
            </a:r>
          </a:p>
          <a:p>
            <a:pPr lvl="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 –next </a:t>
            </a: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Bootcamp is 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Wednesday, December 1</a:t>
            </a:r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2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@wested.org" TargetMode="External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5168319" y="2213516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322422" y="5166437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322422" y="8334104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Font typeface="+mj-lt"/>
              <a:buNone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073" y="3151223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3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23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V1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V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89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82FBAE-7594-E84B-BAC8-9ABE6C38C36B}"/>
              </a:ext>
            </a:extLst>
          </p:cNvPr>
          <p:cNvSpPr/>
          <p:nvPr userDrawn="1"/>
        </p:nvSpPr>
        <p:spPr>
          <a:xfrm>
            <a:off x="-1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297C9-3036-2E4A-B784-8E82353D39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639E22-7B42-B744-9385-A1EBC60D4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288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marR="0" indent="0" algn="l" defTabSz="1828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AA2F4-0FA4-1B4C-A354-2A9AFDA56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E890B9-99AB-9D45-B4E1-0D5676964232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0022F5D-0453-024F-B0A5-F6B373862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52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B2286C-419F-C342-B6F9-992A9D8EE8B5}"/>
              </a:ext>
            </a:extLst>
          </p:cNvPr>
          <p:cNvSpPr/>
          <p:nvPr userDrawn="1"/>
        </p:nvSpPr>
        <p:spPr>
          <a:xfrm>
            <a:off x="0" y="-33014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6EB492-7438-9247-9F4F-E62E8479F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842F6-A76A-1044-AD3D-F6CB39BC6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288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8A5049-4FF9-CB41-98E8-35C9647F7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321238-4EC9-524B-83E1-212D624A9691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B3F69CF-E4DF-7741-9510-C71F7FBBF8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04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-1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6A57B8-A13C-F54C-A4F1-AED2C4215B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06B6513-5184-7046-B0C3-F5697E17E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30009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35891B-5880-B34F-9132-E1AF4750B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4E721D-385C-B644-9482-22F48B6D77F4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BA81211-833C-1741-B911-C294D23FA4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0" y="1"/>
            <a:ext cx="24387175" cy="13715999"/>
          </a:xfrm>
          <a:prstGeom prst="rect">
            <a:avLst/>
          </a:prstGeom>
          <a:solidFill>
            <a:srgbClr val="002156">
              <a:alpha val="88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19292B-613F-AC4A-91CA-1074FF6693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53011F-00B5-DC46-AEAA-C976A3935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84CCA-B230-A64B-9E1C-E47398EFF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9B389C-D63C-834F-B2E2-AF9138CE6379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14433B3-E450-244F-90C5-C675AAC8F0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5168319" y="2213516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322422" y="5166437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322422" y="8334104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Font typeface="+mj-lt"/>
              <a:buNone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073" y="3151223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9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32336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5966F7-509B-9B45-932D-B1FF33E811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F69F327-8B75-C341-814C-2BD44AB53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E3DB33-3F2A-3E48-BC9C-09A79034A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67228D-F68B-004F-8EF3-AC770334A5D5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F573D10-9354-2147-95F8-ED72272AFD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6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0" y="1"/>
            <a:ext cx="24387175" cy="13715999"/>
          </a:xfrm>
          <a:prstGeom prst="rect">
            <a:avLst/>
          </a:prstGeom>
          <a:solidFill>
            <a:srgbClr val="002156">
              <a:alpha val="80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8051C3-9ABB-D544-93C5-15ED66B035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69C606E-0B3C-F748-A283-522A77CF4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9714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08941-A7FE-CE4F-B404-BD781ED71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83A12-B3EC-744B-A823-4A550748B3F3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421B14D-0D8E-F649-A628-B35ED24600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2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-1588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9FC6AF-1ABB-8D49-92AB-602E031C55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DF24D18-DFAC-854F-B349-B48D0573A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D7ED3-2F96-014C-B711-E10DABB98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7D4E75-98C4-EB40-9DD5-C481C90EB661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4C76EE9-BAC9-6C4C-8ADA-18BB2598FC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33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V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-1588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9FC6AF-1ABB-8D49-92AB-602E031C55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DF24D18-DFAC-854F-B349-B48D0573A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D7ED3-2F96-014C-B711-E10DABB98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7D4E75-98C4-EB40-9DD5-C481C90EB661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AD19D2-8857-A045-A7F6-8B452A647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25803" y="758660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5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Intro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25C252-3143-A14D-99A4-A007944D06F1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-191386" y="-21265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645921" y="4865210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645921" y="8390159"/>
            <a:ext cx="21277862" cy="3143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rgbClr val="51AF46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C7859B-6ED4-CA41-B83B-AD41DC75AFFD}"/>
              </a:ext>
            </a:extLst>
          </p:cNvPr>
          <p:cNvCxnSpPr/>
          <p:nvPr userDrawn="1"/>
        </p:nvCxnSpPr>
        <p:spPr>
          <a:xfrm>
            <a:off x="1763704" y="3983814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1EE8E4E-D508-6B45-A37A-FECAB66A76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8900" y="1805186"/>
            <a:ext cx="4349369" cy="97000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6AAB7CD-0A23-004E-99B6-47A0FCB5D3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70587" y="488202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Section Intro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25C252-3143-A14D-99A4-A007944D06F1}"/>
              </a:ext>
            </a:extLst>
          </p:cNvPr>
          <p:cNvSpPr/>
          <p:nvPr userDrawn="1"/>
        </p:nvSpPr>
        <p:spPr>
          <a:xfrm>
            <a:off x="-8608" y="0"/>
            <a:ext cx="24384000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-191386" y="-21265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645921" y="4865210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645921" y="8390159"/>
            <a:ext cx="21277862" cy="3143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rgbClr val="51AF46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C7859B-6ED4-CA41-B83B-AD41DC75AFFD}"/>
              </a:ext>
            </a:extLst>
          </p:cNvPr>
          <p:cNvCxnSpPr/>
          <p:nvPr userDrawn="1"/>
        </p:nvCxnSpPr>
        <p:spPr>
          <a:xfrm>
            <a:off x="1763704" y="3983814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1EE8E4E-D508-6B45-A37A-FECAB66A76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8900" y="1805186"/>
            <a:ext cx="4349369" cy="97000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483973E-071B-7E45-B384-EA0C156051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70587" y="488202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Early Childh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D0D614-F02A-1340-AB02-475BD84EFB7D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person, fence, woman, holding&#10;&#10;Description automatically generated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11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Ele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81C42C-7A9B-1C4A-8FE8-34A62E410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80D5EFD5-F699-3B4D-96FC-5B437B0120D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6F7C9F-79F1-7E4B-9F87-B8A35425129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E9382-0FD5-EC4A-AE1E-667D351875E2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C9CF33-D7F4-2C4B-9B90-300DD7AF1D8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90222E1-B2F7-9C4A-B899-203C6ED43413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3D9A9-F3F3-3143-AC39-778B535CEFAB}"/>
              </a:ext>
            </a:extLst>
          </p:cNvPr>
          <p:cNvSpPr txBox="1"/>
          <p:nvPr userDrawn="1"/>
        </p:nvSpPr>
        <p:spPr>
          <a:xfrm>
            <a:off x="27966838" y="-793630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8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Middle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5C0270-373A-0440-BA41-7F7966A87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D0EC4BC-9D51-C14E-A391-BCE821C48C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F53F4-468C-6E4C-A27B-FAA82B36AF91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B8524C3-4A81-384D-8E00-AA25EE25349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C096EB-3467-C940-B55E-6D5F159BDBF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9A8A8DF-09BC-4548-AF4A-FAB47E2083F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86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High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944FE5-3A6D-7C49-BD3E-DD7ED783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63AF24D4-357C-574A-8C9E-146F304A980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3A8833-CB1F-804A-8ABC-4B8BDE2457D3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7047C9-9538-5649-B053-EE0A74FB4346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1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5168319" y="2213516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322422" y="5166437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322422" y="8334104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Font typeface="+mj-lt"/>
              <a:buNone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073" y="3151223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Ad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DD4343-07C5-E14D-B828-1EA76084B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80950CE-7450-AC47-96CA-F1EAFDEA6E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567F5-C8F4-5E47-A0B1-49678CB0FFD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D4119-0E9D-B447-BAD0-8C8639E1827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79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Inf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DD4343-07C5-E14D-B828-1EA76084B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80950CE-7450-AC47-96CA-F1EAFDEA6E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rm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567F5-C8F4-5E47-A0B1-49678CB0FFD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D4119-0E9D-B447-BAD0-8C8639E1827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31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Infa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DD4343-07C5-E14D-B828-1EA76084B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80950CE-7450-AC47-96CA-F1EAFDEA6E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567F5-C8F4-5E47-A0B1-49678CB0FFD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D4119-0E9D-B447-BAD0-8C8639E1827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465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24A561-198F-5546-92CF-90D8838BA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048B6-E825-6C48-93FA-12979CC8D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4BC0C4-5994-6243-8BB6-FF1D97CA5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969A35-C4A1-9D47-A2CB-CE3A0A4DE1B4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DD9B2-8F6D-E44B-86B9-DA2C3B90C5EE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45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sitting, laptop&#10;&#10;Description automatically generated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35408"/>
            <a:ext cx="12223473" cy="1375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977F4B-672A-B346-B6F7-1C065EC52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6CBB0EC-434C-124A-8B12-07AA3D42D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2BD38A2-A895-A04B-A953-E0C478FC49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9801D0-B840-D440-A916-467A7CB666EE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4D26DA-4F33-164E-9DFE-75AB7ED62897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136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8F1464-291D-1943-AE70-12BEF12D1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4E1B2B-BACD-5A4D-9FFB-2A3C02DF82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656662-C8AA-6E4E-8D49-5C38058850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03A435-A2EF-3C48-82C5-D8394FD681A9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5BE700-036B-3A48-899B-760AC771A6A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076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00D45D-9AE3-8648-A777-8F49E6F38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EA93C37-5DC6-1F47-838E-DEB176E76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065421E-A998-424D-AA69-DB2A3EB95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57FCF2-08B8-5E4E-967E-EA48A72847E9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68AC1D-44DA-264A-B16F-C929CFDD44F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585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02DCE8-1BC8-AC48-9DD1-4F4E58EBD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7223B5D-8A3B-014E-B7A3-5F2F8FE67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77A4FC-1FDC-E740-8A1C-E5F802BEE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E06CC-1BCF-E949-8A09-5972FDA586F7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C5AE11-A911-B140-8DCE-F2AD8A4ED9BE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480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 Slide - V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02DCE8-1BC8-AC48-9DD1-4F4E58EBD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7223B5D-8A3B-014E-B7A3-5F2F8FE67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77A4FC-1FDC-E740-8A1C-E5F802BEE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E06CC-1BCF-E949-8A09-5972FDA586F7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C5AE11-A911-B140-8DCE-F2AD8A4ED9BE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906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C5A8921-97EA-5D48-972F-C3347D12F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A8368F1-010B-AB48-BB2A-4E4D4944FF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15D0B-3512-E44D-BB48-4E904EA5B104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412A807-E132-5448-B854-EA2DE1A988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70587" y="488202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4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45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E0F194A-F74D-E64A-8194-CFBFB7241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251B3CC7-BCEE-E94A-8062-1784247C2E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759974-A814-0F43-99E3-03B97A7B4D8D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C9A18F-194B-D846-A197-8E12A2527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EDE7645-ED94-3C42-94B1-F4BF264E6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670587" y="488202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32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5B2DD-E8D8-BC49-A2FA-411D0E3C89C7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F4B7E-4AAD-B849-8A12-EFBC2204D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882339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298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02E1FFC-12CE-7D40-B0C2-853338CBC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54B4861D-1833-2642-B1A3-0390069210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15A614-4CD1-774F-91CA-0186A984C8F4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54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0FC65-82A3-2541-A132-E24CE3AC04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0D8FAC9-4D8A-EB4C-97BC-382E78600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9B725B4F-7EEF-D842-9114-1424C9C183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B96A7A-BF2C-794C-B335-66A757B1BF11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489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7FF8E8A-07EA-2143-B066-730FB98B5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1B54B6A-7200-7949-8A4C-20C45EFFE7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A051AB-F544-AF40-8AEA-DCEE91265099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136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7FF8E8A-07EA-2143-B066-730FB98B5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1B54B6A-7200-7949-8A4C-20C45EFFE7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A051AB-F544-AF40-8AEA-DCEE91265099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CE1A8-C1B8-2C48-B6F2-722C5311A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527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 Slide - V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7FF8E8A-07EA-2143-B066-730FB98B5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1B54B6A-7200-7949-8A4C-20C45EFFE7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A051AB-F544-AF40-8AEA-DCEE91265099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CE1A8-C1B8-2C48-B6F2-722C5311A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42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9E626A-93E4-C742-AE1E-4BC6D9ADB256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74E6E17-0C00-0D4B-A17E-3D74712E3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9212B5-6A3E-344A-B8F5-9FCB9F1A1C76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97A33F-B961-424F-AB11-D5F5DA6AD1C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36C4C1D-5839-B14A-9D3F-9F82C3EF6D0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74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2F5990-62C5-6D4C-9595-F3472A94B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145565D-4B7C-9D45-AD95-8E8D306FCF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A78B7A-F45B-224A-991B-DC2B90A250ED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CFC3319-5D17-E343-A643-0CCC2184BB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727AEF-C9AC-8F45-86B3-9FA35EE0788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414214-6C25-F94B-9294-718714B2A34F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4D8D721-E17E-724B-806C-17AC4D5549CA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81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AAC7E2-F509-924F-BD6B-04F6BAB74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C152B7A-ABAD-DE48-8B7D-04E5BC9C101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B79CD-098D-FC4F-AD08-AF78E44CB3C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6EC213E-B830-A141-9794-D148E75D92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BD715-7301-3B47-8EF9-01B3AD7CB8B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DA12C-A2EE-8E4E-A69A-B9AC3194639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11FEEC-A100-D54F-9F1A-33D5EB21FFF0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1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95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96F178-B698-534C-8170-525C9AA53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C82ACFE8-E0C0-0148-82A3-3E23F195F49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5E0BD2-230F-854F-84A4-4318C42A129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410224D-2CD3-F94F-BEF1-DBADF1331C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E0DB83-93BA-6349-B071-313CA7D4E08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8E650A-6CAF-574B-BB6F-0AC5AA856D3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BE1B9DE-50E0-094D-9706-2D481BFB687B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30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58EE2F-8BAE-934B-B9CE-EC50A2A65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934F841-DF30-F141-A37E-7C0D113F15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E325D6-0791-B543-A18E-7CD1EDCA90E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D7273-8A1B-9341-A417-50FD96F44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937A9E-AEB3-A24B-9215-9885180ADD4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1B425D-A17B-244C-B0D9-F0B6A3F18B45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A4EB3A-A5A3-B742-A07C-7F7DBBE2A09E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02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V3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58EE2F-8BAE-934B-B9CE-EC50A2A65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934F841-DF30-F141-A37E-7C0D113F15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E325D6-0791-B543-A18E-7CD1EDCA90E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D7273-8A1B-9341-A417-50FD96F44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937A9E-AEB3-A24B-9215-9885180ADD4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1B425D-A17B-244C-B0D9-F0B6A3F18B45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A4EB3A-A5A3-B742-A07C-7F7DBBE2A09E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31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588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AC4D8-8FC6-4747-A345-DFCAC8C874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4455" y="800854"/>
            <a:ext cx="474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67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0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CD56D3B-D11B-254F-9023-39A442D7C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345C5E2-FCA6-854A-904A-9923661A89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2187" y="581136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54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0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9B1A81-E910-0C4C-8A06-8DFD6E247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CDE06AD-7AC7-A345-9A76-D3FE864E4B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2187" y="581136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2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8229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A5F511C-CDD3-684A-B28E-F29A25B9D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6C058D6-FAE5-4D4F-845D-32DC7D43C5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2187" y="581136"/>
            <a:ext cx="5080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41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22315477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2A9BE6-A9D3-384E-B429-CA6E3730F75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DB7A569-14EF-8243-BD74-ACB3C09B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2231547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455D2-AE0B-6948-ADF5-042D5CED572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A838BA6-37DA-514F-B3D0-DCBB0D6E5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009B195-3220-4E48-902E-1E0D8B8579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425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966381F-C696-FD47-8203-93E10E269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DC76A2A3-E7D6-0A47-9B04-6482908D23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4A1B05-B9E5-2547-BDEE-6EEE6E30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55B5FB-46DD-BF45-B3B4-5ABBA3CE8090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262FF3-8D89-0F45-B67F-2CE31798302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91143E-B90D-ED4D-A64E-140F88B3C44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13D7E89-D257-C542-A737-EFAA958B595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66097F0-A6C0-D244-842C-95A92AE6AC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35A905-D5E7-9245-B014-F46E6C4E98BA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0033BF-24D0-6548-A46C-181E8997E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0D1B27DE-6272-674C-ADCC-A916DE485C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66550-4DDB-6C42-99D5-594022F5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E9A06C-E722-9B47-A43D-4AA11934A64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C5752-C954-D542-8293-9334244AC91E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5ECB81-31FB-D447-B65A-D9E58D1ABC6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CDE4819-9FCC-CA40-859E-E856C4CE4397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25E3B31-2C1C-8C4E-861A-5BE3786AEE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8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54981-CDD2-D441-93C1-A18C2E51D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96979B39-FE9F-D540-9C00-8E07327D33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2FEF2F-F55B-4B45-885B-3BB77893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391716-A5BC-BB46-BF07-B2B6FA74DA6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CDA2A73-1CD2-5E40-B43A-7408AA741E09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6370EA-C97D-094F-A2A8-F1FFDDEE6EF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52829AA-6B35-304D-93C3-23EB77908544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33E4CB6-23C6-9D4E-9E68-5D07AEA264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82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002A5-4125-5B47-AF8F-29BB5B2E5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D138D53-0832-DE47-A85F-231E94B7A7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7DBEDB-BA82-E04F-ABD6-45F52E6D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9FFE54-80F5-6F4E-9630-30DEDA954930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64F3585-D409-2E4C-A57A-CEF28414B8F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E3E9A5-94A5-1343-9D63-50D5D5D26895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E89CA75-7BEB-9E46-9750-B1EE51170113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FF84172-3E07-ED44-95FD-9ADFD77ED2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0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34410-7E25-C64E-B3D5-9CE6281718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8ABBCE8-28DF-EA43-B90D-2146818A94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C0A2E-FB7E-2C49-B38F-F2F8DC83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4987D3-EFAB-6A43-B443-8D11E809D00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7B63B1F-602E-794C-AD89-65A9B5E75173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AF27A4-111C-EB4B-8A54-B8C08BB62823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F219EC6-B9E0-8345-92A3-1FAF4DB0DFC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EB918E0-3120-3848-A5AC-BA0BDD90C8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12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DB392-FE75-6F41-8F2E-D0D795C2B3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515CAA3-363E-1041-B3D8-F8B65E1FB0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A07080-48C8-5D49-8402-8B20F42A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96589-CC38-4840-85A4-C1947C2A374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6DA7A2-6D83-A846-9347-89E9C9549B82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FCB280-261A-6949-8BD2-7BBC3A07359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53D73D9-35F0-774C-8756-23FF5D0B4E9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702FAAE-39AA-4B4D-B1F0-A42B3AB02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8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51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63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V2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27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V2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89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3" cy="13714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96E3103-4B2A-0840-82A5-982251E6E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28250-91B1-2240-A93C-3498658E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DE9DD5-EA2D-BD42-968F-67B59D2CD46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3120DD3-B0BA-AC48-A09A-639C32BC43DE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61CC6B-A0B9-F842-9A22-838390172CD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15BA46D-F60B-BB46-9F25-7A4B26E1327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3FE9C7-A74F-1A44-9DD2-C5702C6F51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0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2" cy="13714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66A34012-844D-704D-B047-16D950FCE3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64E7AA-8939-A249-8EB6-F32708ED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BC4058-620A-8A47-9264-9C68A6DF707C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2EA2B04-4CC1-0248-9BE7-395A39E5BB2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01BFA0-AA01-B048-BD05-0E3D83B2D78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7926FBA-D85F-164E-9AE2-5437D2A694B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EEEB1F-7306-8445-8E55-06C5387CF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56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2" cy="13714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F646A75-89B3-224B-94D7-B1FE2FF1CB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BAED31-BAF0-DD4E-9A9C-4576EC5B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493892-D08C-FB4A-BB37-A1312748E16E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FDFE0B7-5797-6643-A946-567E9CA9AE43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A3D01B-D310-AD4E-B355-BF531C8B4C17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918AC7-E7A2-864B-BD3A-173A10F58B04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3106A1-898C-964E-BFAE-C5184EAB66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7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1" cy="13714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A4C55A25-43EC-DB4D-AF2C-55EB96D02C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A758608-B1D8-004C-9A61-DB15B9A7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B9F9E7-BEF0-0F4A-8F4D-651119DC9D7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B80DE9A-043E-9247-845E-69EC7F50026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2732CA-93CB-AD44-9E2A-16C269DF774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73A6A8-92C8-1546-AF1E-C57C132EB4B4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87A593-482F-CF4A-8876-A1513248A3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56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1" cy="13714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AC17CF21-CAD5-D743-B619-9C4D3C1EC7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08287B-E301-294A-B808-A93B9CEE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42EA5F-9695-644E-872E-DD4898F72874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5C9ED00-7CE2-5345-89CB-5E08D11E769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C8B961-D61A-ED4C-B7BB-9DB5AFF1E0A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668212B-2621-944E-97B2-E73EBEA4C52F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A169A1-4D13-F448-92F3-CAE1BDD90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109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0" cy="13714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340DABE-5B87-3A43-A087-8BFFB88D14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F94A5D-6334-C248-A969-0B1C06C4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F34E2-9998-5346-B652-1C211AEEE00D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82F5A58-9152-F04B-9135-95C818F2AA47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2EF66F-9246-2448-A0CC-EC22C92A0B5A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DDE454E-D9FF-7844-8BF2-AA2A4AE149F3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BF33F3-2E26-9244-B44C-428C260B9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3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0" cy="13714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FEB261F-F35F-674D-87B9-9D45A1BF41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27ACA5-C536-E343-9A68-3F746710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78F592-A32F-CD4A-B407-F35499C40F0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DC8D5CD-E42C-DA4A-A4AF-DCE3C648850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51420C-7386-B74F-85B7-4242717BCD9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BD51BDF-5410-2A46-A934-B5E51ED235CD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2E31FC-82A1-E041-A822-50704DA3D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1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09" cy="13714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5F8ECA-17B4-8447-BA52-10F415B40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2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3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09" cy="137142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1EE2A2-9500-1D44-A417-0671C4B1FD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587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V3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08" cy="137142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4409DE-3C82-F547-BBCA-B214E03117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75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wo Sections 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63714B3-A9D0-6648-8BFD-A03A4EFEA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504" y="1363698"/>
            <a:ext cx="7477542" cy="469746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2000"/>
              </a:lnSpc>
              <a:defRPr sz="7500"/>
            </a:lvl1pPr>
          </a:lstStyle>
          <a:p>
            <a:r>
              <a:rPr lang="en-US" dirty="0"/>
              <a:t>This slide type could be useful to introduce multiple ideas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CE6B1F-ABD2-1D40-B73A-F1C44D2D0E89}"/>
              </a:ext>
            </a:extLst>
          </p:cNvPr>
          <p:cNvCxnSpPr>
            <a:cxnSpLocks/>
          </p:cNvCxnSpPr>
          <p:nvPr userDrawn="1"/>
        </p:nvCxnSpPr>
        <p:spPr>
          <a:xfrm>
            <a:off x="1170070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3A46A67-9615-5045-9877-D5A9EB3A417F}"/>
              </a:ext>
            </a:extLst>
          </p:cNvPr>
          <p:cNvSpPr/>
          <p:nvPr userDrawn="1"/>
        </p:nvSpPr>
        <p:spPr>
          <a:xfrm>
            <a:off x="9196251" y="1363699"/>
            <a:ext cx="13483369" cy="171481"/>
          </a:xfrm>
          <a:prstGeom prst="rect">
            <a:avLst/>
          </a:prstGeom>
          <a:solidFill>
            <a:srgbClr val="AB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6D3E60A-4333-BF4B-A5F2-DDF8126BC0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6251" y="1990494"/>
            <a:ext cx="13232675" cy="4385190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356AB8-A898-2E4C-8365-B0FBF4CA6CBD}"/>
              </a:ext>
            </a:extLst>
          </p:cNvPr>
          <p:cNvSpPr/>
          <p:nvPr userDrawn="1"/>
        </p:nvSpPr>
        <p:spPr>
          <a:xfrm>
            <a:off x="9196251" y="6899975"/>
            <a:ext cx="13483369" cy="171481"/>
          </a:xfrm>
          <a:prstGeom prst="rect">
            <a:avLst/>
          </a:prstGeom>
          <a:solidFill>
            <a:srgbClr val="AB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53753B1D-9492-A148-BE19-7DFD015AFB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96251" y="7526770"/>
            <a:ext cx="13232675" cy="4385190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C67C6-EBC2-974F-A5F2-0432A250E7E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FB354E-4B1B-C640-A9EC-C180BEC03D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F472512-515C-6946-9A6D-88E8E804E31F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83FEB-9664-4046-8D81-0A045CB23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52CBE29-0890-CC45-AE59-A27D2A059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083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wo Sections 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4C7C42-C853-AA44-86A5-9DEA12BC318C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15F8FED7-CB0F-0142-8B31-EABB96EF26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680950" y="3048646"/>
            <a:ext cx="10789920" cy="8817289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76007716-6B35-2342-8A36-120E0989BF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2504" y="3048646"/>
            <a:ext cx="10789920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5DE77CC-1C10-9A46-A52C-B20E4BFD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2AAD3-921A-4C4B-8A47-78F699D06263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134FF-8108-0A43-917A-1FA6A37F5EB9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EA5D46-F6CD-444C-8439-8C0C09BD7A92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D2272-6AD9-BC4C-A2A6-A75D5FE5F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FDF08D-8571-954E-B0C1-C336FEC3F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1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Emphasized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A9590-39A2-B24C-92C7-A4B406F2523C}"/>
              </a:ext>
            </a:extLst>
          </p:cNvPr>
          <p:cNvSpPr/>
          <p:nvPr userDrawn="1"/>
        </p:nvSpPr>
        <p:spPr>
          <a:xfrm>
            <a:off x="0" y="1"/>
            <a:ext cx="24387175" cy="3040376"/>
          </a:xfrm>
          <a:prstGeom prst="rect">
            <a:avLst/>
          </a:prstGeom>
          <a:solidFill>
            <a:srgbClr val="00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796753"/>
            <a:ext cx="22315477" cy="8014237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2A9BE6-A9D3-384E-B429-CA6E3730F75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DB7A569-14EF-8243-BD74-ACB3C09B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2231547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455D2-AE0B-6948-ADF5-042D5CED572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133F39-AF76-EC4D-8389-8E35653B9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659D516-85DA-C249-AE0F-AD40A89D80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064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Emphasized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725D64-F218-0B49-B844-28C0A2B1D1A6}"/>
              </a:ext>
            </a:extLst>
          </p:cNvPr>
          <p:cNvSpPr/>
          <p:nvPr userDrawn="1"/>
        </p:nvSpPr>
        <p:spPr>
          <a:xfrm>
            <a:off x="0" y="0"/>
            <a:ext cx="9196251" cy="13716000"/>
          </a:xfrm>
          <a:prstGeom prst="rect">
            <a:avLst/>
          </a:prstGeom>
          <a:solidFill>
            <a:srgbClr val="00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3714B3-A9D0-6648-8BFD-A03A4EFEA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504" y="1363698"/>
            <a:ext cx="7477542" cy="469746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2000"/>
              </a:lnSpc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type could be useful to introduce multiple ideas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CE6B1F-ABD2-1D40-B73A-F1C44D2D0E89}"/>
              </a:ext>
            </a:extLst>
          </p:cNvPr>
          <p:cNvCxnSpPr>
            <a:cxnSpLocks/>
          </p:cNvCxnSpPr>
          <p:nvPr userDrawn="1"/>
        </p:nvCxnSpPr>
        <p:spPr>
          <a:xfrm>
            <a:off x="1170070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6D3E60A-4333-BF4B-A5F2-DDF8126BC0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12680" y="1363698"/>
            <a:ext cx="12416246" cy="9622386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C67C6-EBC2-974F-A5F2-0432A250E7E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FB354E-4B1B-C640-A9EC-C180BEC03D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F472512-515C-6946-9A6D-88E8E804E31F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055550-643F-7F4B-A2C7-6589800CA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42" y="12460759"/>
            <a:ext cx="3053670" cy="68953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342B1-0260-5F41-84AB-B25DC1E0A40B}"/>
              </a:ext>
            </a:extLst>
          </p:cNvPr>
          <p:cNvCxnSpPr>
            <a:cxnSpLocks/>
          </p:cNvCxnSpPr>
          <p:nvPr userDrawn="1"/>
        </p:nvCxnSpPr>
        <p:spPr>
          <a:xfrm>
            <a:off x="10038298" y="756377"/>
            <a:ext cx="12390628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0AD801F-CCFE-B949-9BA8-8E8ED1DCA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9119" y="12116441"/>
            <a:ext cx="2636157" cy="11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76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367381-BC87-BC4F-8B9B-0DCFF23192E6}"/>
              </a:ext>
            </a:extLst>
          </p:cNvPr>
          <p:cNvSpPr/>
          <p:nvPr userDrawn="1"/>
        </p:nvSpPr>
        <p:spPr>
          <a:xfrm>
            <a:off x="14434457" y="0"/>
            <a:ext cx="9970226" cy="13716000"/>
          </a:xfrm>
          <a:prstGeom prst="rect">
            <a:avLst/>
          </a:prstGeom>
          <a:solidFill>
            <a:srgbClr val="001C4A"/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C4FC77D-B71F-F24D-8835-B033D50B6BBB}"/>
              </a:ext>
            </a:extLst>
          </p:cNvPr>
          <p:cNvSpPr txBox="1">
            <a:spLocks/>
          </p:cNvSpPr>
          <p:nvPr userDrawn="1"/>
        </p:nvSpPr>
        <p:spPr>
          <a:xfrm>
            <a:off x="13794376" y="1154865"/>
            <a:ext cx="5559914" cy="51666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143367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45000" dirty="0">
                <a:solidFill>
                  <a:schemeClr val="bg1"/>
                </a:solidFill>
                <a:latin typeface="Geneva" panose="020B0503030404040204" pitchFamily="34" charset="0"/>
                <a:ea typeface="Geneva" panose="020B050303040404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9A50-AB49-0647-AC48-B6FDABEA7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26990" y="9590805"/>
            <a:ext cx="5643880" cy="1384300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rgbClr val="72E51D"/>
                </a:solidFill>
              </a:defRPr>
            </a:lvl1pPr>
          </a:lstStyle>
          <a:p>
            <a:pPr lvl="0"/>
            <a:r>
              <a:rPr lang="en-US" dirty="0"/>
              <a:t>—Click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7FBC3D-A43A-FA45-A8DD-500B62C8F4D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B9A0A1F-F089-E743-8021-464B8BCBC9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048646"/>
            <a:ext cx="12297736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51D0EF-C125-2F40-B042-0BC5AEDD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38017"/>
            <a:ext cx="1229773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001D680-86FF-0947-B735-85633EF7DC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41775" y="1812925"/>
            <a:ext cx="6729413" cy="7247946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a space for a callout quote. Use quotes to highlight successes, ask questions, underscore problem areas, or illustrate key information. Use testimonials to help give your presentations good pacing.</a:t>
            </a:r>
          </a:p>
          <a:p>
            <a:pPr lvl="0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0849F-2372-1142-83D7-3C09694BA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858992C-167B-DF4D-8E8E-290C2AA179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0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 - Content and Chart 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0C87E2F-F1A8-4E4C-BA47-E2F0932F59F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2906375" y="3048646"/>
            <a:ext cx="10564813" cy="86295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D1B49-15AE-714D-B81A-4C51C95E05FD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932D1567-DBFD-6C4E-9B21-81F4BB5011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52504" y="3048646"/>
            <a:ext cx="10789920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09864D-9C6E-404A-B4E8-64C02969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5DAFC4-E073-0448-A0FF-E1B1B409602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9C65C2-66A1-2A40-8811-F67EFE3EE53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CBA5B69-1D7D-AC44-B609-64316ACEDFA8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014115-7C21-3549-80AC-DBF55F923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58C4B67-A91C-AD43-8590-BEEA32E86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863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0C87E2F-F1A8-4E4C-BA47-E2F0932F59F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052504" y="3048646"/>
            <a:ext cx="10653721" cy="86295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92A87-AE77-194E-96FF-20097012609F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BE0EAA72-7BC2-264C-8FCE-04605F597CB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680950" y="3048646"/>
            <a:ext cx="10789920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3E7B4A-11F5-324B-A8ED-EDF45113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560F9-169B-4945-9D06-28D5B6F64A6A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67BA6-8308-AB4E-87AD-7EE3A9DC54D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6FBAB3C-42B2-974E-8D4B-77933BB2313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6E9FC-5913-C544-B3CC-0E0678B6F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DF5EFA5-EFB3-A14E-8D16-592A2FDF5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6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CB868E-C4D1-2B42-946A-A76935228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155736"/>
            <a:ext cx="10564097" cy="8542278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>
                <a:solidFill>
                  <a:srgbClr val="1669C9"/>
                </a:solidFill>
              </a:defRPr>
            </a:lvl1pPr>
            <a:lvl2pPr marL="401638" indent="-401638">
              <a:lnSpc>
                <a:spcPct val="112000"/>
              </a:lnSpc>
              <a:buClr>
                <a:srgbClr val="51AF46"/>
              </a:buClr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66775" indent="-4445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33500" indent="-444500">
              <a:lnSpc>
                <a:spcPct val="112000"/>
              </a:lnSpc>
              <a:buClr>
                <a:srgbClr val="51AF46"/>
              </a:buClr>
              <a:tabLst/>
              <a:defRPr b="0">
                <a:solidFill>
                  <a:schemeClr val="bg2">
                    <a:lumMod val="25000"/>
                  </a:schemeClr>
                </a:solidFill>
              </a:defRPr>
            </a:lvl4pPr>
            <a:lvl5pPr marL="1735138" indent="-3810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A27C592-BA39-EF4D-956E-8D7E5629CDA2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2906057" y="3155736"/>
            <a:ext cx="10564813" cy="85422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FB9F96-AFCA-F14D-8591-A2C3A9C29C5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E888CDD-0D17-E243-8301-0C56538F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559DAE-5959-1F42-AF57-43EF011A7DB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FA28BD-F8B2-7A4F-8B52-480680E975E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604AADC-BEC9-D440-80CF-B4741551AD6E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9FA003-A90C-C84C-95E3-CCE50E43B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17A734C-2C7E-6745-8C57-6A22B8B80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4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CB868E-C4D1-2B42-946A-A76935228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68845" y="3219388"/>
            <a:ext cx="10901310" cy="8315022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>
                <a:solidFill>
                  <a:srgbClr val="1669C9"/>
                </a:solidFill>
              </a:defRPr>
            </a:lvl1pPr>
            <a:lvl2pPr marL="401638" indent="-401638">
              <a:lnSpc>
                <a:spcPct val="112000"/>
              </a:lnSpc>
              <a:buClr>
                <a:srgbClr val="51AF46"/>
              </a:buClr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66775" indent="-4445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33500" indent="-444500">
              <a:lnSpc>
                <a:spcPct val="112000"/>
              </a:lnSpc>
              <a:buClr>
                <a:srgbClr val="51AF46"/>
              </a:buClr>
              <a:tabLst/>
              <a:defRPr b="0">
                <a:solidFill>
                  <a:schemeClr val="bg2">
                    <a:lumMod val="25000"/>
                  </a:schemeClr>
                </a:solidFill>
              </a:defRPr>
            </a:lvl4pPr>
            <a:lvl5pPr marL="1735138" indent="-3810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18CAE52-0541-7F49-A667-068DBCDC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rgbClr val="002156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FEE4EB-D9FF-AB4B-A17F-338BD5AD940E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A27C592-BA39-EF4D-956E-8D7E5629CDA2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052504" y="3225338"/>
            <a:ext cx="10901310" cy="83150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D97434-3785-254B-94EA-91F5A34435A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D2FAFAF-2BF1-314B-8F0A-58FBCE17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DA9BA-22BA-A443-A8A0-541053582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6FE05A5-6AD8-E840-9C61-748AAD0D31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5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CB868E-C4D1-2B42-946A-A76935228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048667"/>
            <a:ext cx="10564097" cy="8444391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>
                <a:solidFill>
                  <a:srgbClr val="1669C9"/>
                </a:solidFill>
              </a:defRPr>
            </a:lvl1pPr>
            <a:lvl2pPr marL="401638" indent="-401638">
              <a:lnSpc>
                <a:spcPct val="112000"/>
              </a:lnSpc>
              <a:buClr>
                <a:srgbClr val="51AF46"/>
              </a:buClr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66775" indent="-4445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33500" indent="-444500">
              <a:lnSpc>
                <a:spcPct val="112000"/>
              </a:lnSpc>
              <a:buClr>
                <a:srgbClr val="51AF46"/>
              </a:buClr>
              <a:tabLst/>
              <a:defRPr b="0">
                <a:solidFill>
                  <a:schemeClr val="bg2">
                    <a:lumMod val="25000"/>
                  </a:schemeClr>
                </a:solidFill>
              </a:defRPr>
            </a:lvl4pPr>
            <a:lvl5pPr marL="1735138" indent="-3810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18CAE52-0541-7F49-A667-068DBCDC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rgbClr val="002156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FEE4EB-D9FF-AB4B-A17F-338BD5AD940E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116776-5001-EC42-9CB7-EE38F7B02D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35841" y="2993977"/>
            <a:ext cx="11035348" cy="62992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E6A4C3-A344-224C-BB94-DD60D7793F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35841" y="9696451"/>
            <a:ext cx="11035348" cy="17966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This is a space for a caption to describe the image above.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B05DAE-1BA6-7649-A9B2-625B99BF6A26}"/>
              </a:ext>
            </a:extLst>
          </p:cNvPr>
          <p:cNvCxnSpPr>
            <a:cxnSpLocks/>
          </p:cNvCxnSpPr>
          <p:nvPr userDrawn="1"/>
        </p:nvCxnSpPr>
        <p:spPr>
          <a:xfrm>
            <a:off x="12808299" y="9555274"/>
            <a:ext cx="2084371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37808D-27F5-7440-97F6-40DA229BDCF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2F29090-797A-574F-854D-C14F8D44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182B8D-CD7C-B446-899F-D1A45DBEC5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E220AF-A7F1-C24E-8DA9-B33D7D0EA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2279" y="12122973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3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plit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3A5C4CC-AA10-2141-B548-08BE8BC72E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588" y="0"/>
            <a:ext cx="12193588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rgbClr val="002156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3704" y="3570156"/>
            <a:ext cx="8536236" cy="848329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short statement that relates to topic and also the excerpt or phrase to the right.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268451" y="3570155"/>
            <a:ext cx="8355020" cy="848329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defRPr sz="4000" b="1">
                <a:solidFill>
                  <a:srgbClr val="1669C9"/>
                </a:solidFill>
              </a:defRPr>
            </a:lvl1pPr>
            <a:lvl2pPr marL="295275" indent="-274638">
              <a:buClr>
                <a:srgbClr val="51AF46"/>
              </a:buClr>
              <a:buSzPct val="120000"/>
              <a:tabLst/>
              <a:defRPr sz="3000">
                <a:solidFill>
                  <a:schemeClr val="bg2">
                    <a:lumMod val="25000"/>
                  </a:schemeClr>
                </a:solidFill>
              </a:defRPr>
            </a:lvl2pPr>
            <a:lvl3pPr marL="698500" indent="-381000">
              <a:buClr>
                <a:srgbClr val="51AF46"/>
              </a:buClr>
              <a:tabLst/>
              <a:defRPr sz="3000">
                <a:solidFill>
                  <a:schemeClr val="bg2">
                    <a:lumMod val="25000"/>
                  </a:schemeClr>
                </a:solidFill>
              </a:defRPr>
            </a:lvl3pPr>
            <a:lvl4pPr marL="1100138" indent="-381000">
              <a:buClr>
                <a:srgbClr val="51AF46"/>
              </a:buClr>
              <a:buSzPct val="90000"/>
              <a:tabLst/>
              <a:defRPr sz="3000" b="0">
                <a:solidFill>
                  <a:schemeClr val="bg2">
                    <a:lumMod val="25000"/>
                  </a:schemeClr>
                </a:solidFill>
              </a:defRPr>
            </a:lvl4pPr>
            <a:lvl5pPr marL="1501775" indent="-381000">
              <a:buClr>
                <a:srgbClr val="51AF46"/>
              </a:buClr>
              <a:buFont typeface="Wingdings" pitchFamily="2" charset="2"/>
              <a:buChar char="§"/>
              <a:tabLst/>
              <a:defRPr sz="30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Could be a phrase or excerpt that is pulled into the presentation to introduce a thought or concept that works within the presenter’s current or next topic.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690709-6DD5-514F-9E6F-343ADAD16CBD}"/>
              </a:ext>
            </a:extLst>
          </p:cNvPr>
          <p:cNvCxnSpPr>
            <a:cxnSpLocks/>
          </p:cNvCxnSpPr>
          <p:nvPr userDrawn="1"/>
        </p:nvCxnSpPr>
        <p:spPr>
          <a:xfrm>
            <a:off x="1763704" y="3016252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DC1578-B612-AC44-9677-59192E0AB7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74679" y="203200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25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367381-BC87-BC4F-8B9B-0DCFF23192E6}"/>
              </a:ext>
            </a:extLst>
          </p:cNvPr>
          <p:cNvSpPr/>
          <p:nvPr userDrawn="1"/>
        </p:nvSpPr>
        <p:spPr>
          <a:xfrm>
            <a:off x="3997234" y="0"/>
            <a:ext cx="20407449" cy="13716000"/>
          </a:xfrm>
          <a:prstGeom prst="rect">
            <a:avLst/>
          </a:prstGeom>
          <a:solidFill>
            <a:srgbClr val="001C4A"/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324A561-198F-5546-92CF-90D8838BA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384780"/>
            <a:ext cx="14236191" cy="487129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6400" b="1">
                <a:solidFill>
                  <a:srgbClr val="ABC1DA"/>
                </a:solidFill>
              </a:defRPr>
            </a:lvl1pPr>
          </a:lstStyle>
          <a:p>
            <a:r>
              <a:rPr lang="en-US" dirty="0"/>
              <a:t>This is a quotation highlight slide which gives you the ability to display a quote in a bolder and meaningful way.”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214BC6-F381-5447-BA08-54E39279A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36992" y="674900"/>
            <a:ext cx="3023108" cy="6826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4FC77D-B71F-F24D-8835-B033D50B6BBB}"/>
              </a:ext>
            </a:extLst>
          </p:cNvPr>
          <p:cNvSpPr txBox="1">
            <a:spLocks/>
          </p:cNvSpPr>
          <p:nvPr userDrawn="1"/>
        </p:nvSpPr>
        <p:spPr>
          <a:xfrm>
            <a:off x="0" y="1154865"/>
            <a:ext cx="5559914" cy="51666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143367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75000" dirty="0">
                <a:solidFill>
                  <a:srgbClr val="001C4A"/>
                </a:solidFill>
                <a:latin typeface="Geneva" panose="020B0503030404040204" pitchFamily="34" charset="0"/>
                <a:ea typeface="Geneva" panose="020B050303040404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9A50-AB49-0647-AC48-B6FDABEA7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78383" y="8946920"/>
            <a:ext cx="9637427" cy="1384300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rgbClr val="72E51D"/>
                </a:solidFill>
              </a:defRPr>
            </a:lvl1pPr>
          </a:lstStyle>
          <a:p>
            <a:pPr lvl="0"/>
            <a:r>
              <a:rPr lang="en-US" dirty="0"/>
              <a:t>—Click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4C39666-CA66-8046-A9B3-46FDC647EE27}"/>
              </a:ext>
            </a:extLst>
          </p:cNvPr>
          <p:cNvSpPr txBox="1">
            <a:spLocks/>
          </p:cNvSpPr>
          <p:nvPr userDrawn="1"/>
        </p:nvSpPr>
        <p:spPr>
          <a:xfrm>
            <a:off x="22667896" y="12322572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baseline="0" smtClean="0">
                <a:solidFill>
                  <a:schemeClr val="bg1"/>
                </a:solidFill>
              </a:rPr>
              <a:pPr/>
              <a:t>‹#›</a:t>
            </a:fld>
            <a:endParaRPr lang="en-US" baseline="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E3A6CD-B801-8D41-995D-1B788BCF23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04228" y="434713"/>
            <a:ext cx="2636157" cy="11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7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25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4538" y="2794333"/>
            <a:ext cx="20250814" cy="22715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5000" b="1">
                <a:solidFill>
                  <a:srgbClr val="0021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4539" y="5886843"/>
            <a:ext cx="20250814" cy="822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For more information, please contact: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939D5-0B99-0746-8781-DD0E57E60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07549" y="835488"/>
            <a:ext cx="4163321" cy="9285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3E10E-EB55-BA43-A700-AC20DE99BD5E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983D58-16F6-CE4F-950D-B4C97DFE6EBA}"/>
              </a:ext>
            </a:extLst>
          </p:cNvPr>
          <p:cNvCxnSpPr>
            <a:cxnSpLocks/>
          </p:cNvCxnSpPr>
          <p:nvPr userDrawn="1"/>
        </p:nvCxnSpPr>
        <p:spPr>
          <a:xfrm>
            <a:off x="1794539" y="9917005"/>
            <a:ext cx="20250813" cy="0"/>
          </a:xfrm>
          <a:prstGeom prst="line">
            <a:avLst/>
          </a:prstGeom>
          <a:ln w="254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08C2EADC-BC38-F04B-B2CE-2F2B07265183}"/>
              </a:ext>
            </a:extLst>
          </p:cNvPr>
          <p:cNvSpPr txBox="1">
            <a:spLocks/>
          </p:cNvSpPr>
          <p:nvPr userDrawn="1"/>
        </p:nvSpPr>
        <p:spPr>
          <a:xfrm>
            <a:off x="1794539" y="10275963"/>
            <a:ext cx="20250814" cy="2442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800" b="1" kern="1200" baseline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4000" kern="1200">
                <a:solidFill>
                  <a:srgbClr val="5A799C"/>
                </a:solidFill>
                <a:latin typeface="Helvetica" pitchFamily="2" charset="0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3600" kern="1200">
                <a:solidFill>
                  <a:srgbClr val="5A799C"/>
                </a:solidFill>
                <a:latin typeface="Helvetica" pitchFamily="2" charset="0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None/>
              <a:defRPr sz="3200" b="1" kern="1200">
                <a:solidFill>
                  <a:srgbClr val="143367"/>
                </a:solidFill>
                <a:latin typeface="Helvetica" pitchFamily="2" charset="0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500"/>
              </a:spcBef>
              <a:spcAft>
                <a:spcPts val="500"/>
              </a:spcAft>
            </a:pPr>
            <a:r>
              <a:rPr lang="en-US" sz="3000" b="1" baseline="0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Subscribe to </a:t>
            </a:r>
            <a:r>
              <a:rPr lang="en-US" sz="3000" b="1" baseline="0" dirty="0" err="1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WestEd’s</a:t>
            </a:r>
            <a:r>
              <a:rPr lang="en-US" sz="3000" b="1" baseline="0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3000" b="1" i="1" baseline="0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E-Bulletin </a:t>
            </a:r>
            <a:r>
              <a:rPr lang="en-US" sz="3000" b="1" baseline="0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for regular updates on upcoming webinars and events, research, free resources, solutions, and job postings from WestEd.</a:t>
            </a:r>
          </a:p>
          <a:p>
            <a:pPr algn="l">
              <a:lnSpc>
                <a:spcPct val="100000"/>
              </a:lnSpc>
              <a:spcBef>
                <a:spcPts val="2200"/>
              </a:spcBef>
              <a:spcAft>
                <a:spcPts val="500"/>
              </a:spcAft>
            </a:pPr>
            <a:r>
              <a:rPr lang="en-US" sz="3000" b="1" baseline="0" dirty="0" err="1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 WestEd.org</a:t>
            </a:r>
            <a:r>
              <a:rPr lang="en-US" sz="3000" b="1" baseline="0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/subscribe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9CDF67-D39F-1B4E-A1F6-96AE03ED7F37}"/>
              </a:ext>
            </a:extLst>
          </p:cNvPr>
          <p:cNvCxnSpPr>
            <a:cxnSpLocks/>
          </p:cNvCxnSpPr>
          <p:nvPr userDrawn="1"/>
        </p:nvCxnSpPr>
        <p:spPr>
          <a:xfrm>
            <a:off x="1794539" y="2352412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FAC33E3-A535-E143-AB92-C0106C1CEF1B}"/>
              </a:ext>
            </a:extLst>
          </p:cNvPr>
          <p:cNvSpPr/>
          <p:nvPr userDrawn="1"/>
        </p:nvSpPr>
        <p:spPr>
          <a:xfrm>
            <a:off x="1794538" y="11454939"/>
            <a:ext cx="4573011" cy="822196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96A5-2084-4F47-8798-CFF10E44C7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3875" y="7035800"/>
            <a:ext cx="6291263" cy="25892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Firstname</a:t>
            </a:r>
            <a:r>
              <a:rPr lang="en-US" b="1" baseline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Lastname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email@wested.org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  <a:t>555.818.5200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F923EFC-D77C-734B-B8D0-D03CDFB8BF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00" y="7035800"/>
            <a:ext cx="6291263" cy="25892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Firstname</a:t>
            </a:r>
            <a:r>
              <a:rPr lang="en-US" b="1" baseline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Lastname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email@wested.org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  <a:t>555.818.5200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4ADE515-4CE2-724F-9F18-17801F4474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952279" y="446354"/>
            <a:ext cx="3023107" cy="13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3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532F3D7-13E0-2F40-92BB-175A3323D3C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7A31FDA-1B03-C140-A9A6-951EC4015BED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A46521-72E2-E546-B921-6E473950B6C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5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54" r:id="rId2"/>
    <p:sldLayoutId id="2147483755" r:id="rId3"/>
    <p:sldLayoutId id="2147483734" r:id="rId4"/>
    <p:sldLayoutId id="2147483741" r:id="rId5"/>
    <p:sldLayoutId id="2147483746" r:id="rId6"/>
    <p:sldLayoutId id="2147483747" r:id="rId7"/>
    <p:sldLayoutId id="2147483748" r:id="rId8"/>
    <p:sldLayoutId id="2147483750" r:id="rId9"/>
    <p:sldLayoutId id="2147483749" r:id="rId10"/>
    <p:sldLayoutId id="2147483751" r:id="rId11"/>
    <p:sldLayoutId id="2147483752" r:id="rId12"/>
    <p:sldLayoutId id="2147483753" r:id="rId13"/>
    <p:sldLayoutId id="2147483757" r:id="rId14"/>
    <p:sldLayoutId id="2147483760" r:id="rId15"/>
    <p:sldLayoutId id="2147483661" r:id="rId16"/>
    <p:sldLayoutId id="2147483730" r:id="rId17"/>
    <p:sldLayoutId id="2147483731" r:id="rId18"/>
    <p:sldLayoutId id="2147483732" r:id="rId19"/>
    <p:sldLayoutId id="2147483735" r:id="rId20"/>
    <p:sldLayoutId id="2147483737" r:id="rId21"/>
    <p:sldLayoutId id="2147483739" r:id="rId22"/>
    <p:sldLayoutId id="2147483758" r:id="rId23"/>
    <p:sldLayoutId id="2147483725" r:id="rId24"/>
    <p:sldLayoutId id="2147483759" r:id="rId25"/>
    <p:sldLayoutId id="2147483684" r:id="rId26"/>
    <p:sldLayoutId id="2147483698" r:id="rId27"/>
    <p:sldLayoutId id="2147483699" r:id="rId28"/>
    <p:sldLayoutId id="2147483700" r:id="rId29"/>
    <p:sldLayoutId id="2147483701" r:id="rId30"/>
    <p:sldLayoutId id="2147483761" r:id="rId31"/>
    <p:sldLayoutId id="2147483762" r:id="rId32"/>
    <p:sldLayoutId id="2147483717" r:id="rId33"/>
    <p:sldLayoutId id="2147483686" r:id="rId34"/>
    <p:sldLayoutId id="2147483715" r:id="rId35"/>
    <p:sldLayoutId id="2147483714" r:id="rId36"/>
    <p:sldLayoutId id="2147483716" r:id="rId37"/>
    <p:sldLayoutId id="2147483763" r:id="rId38"/>
    <p:sldLayoutId id="2147483674" r:id="rId39"/>
    <p:sldLayoutId id="2147483718" r:id="rId40"/>
    <p:sldLayoutId id="2147483720" r:id="rId41"/>
    <p:sldLayoutId id="2147483721" r:id="rId42"/>
    <p:sldLayoutId id="2147483722" r:id="rId43"/>
    <p:sldLayoutId id="2147483723" r:id="rId44"/>
    <p:sldLayoutId id="2147483736" r:id="rId45"/>
    <p:sldLayoutId id="2147483764" r:id="rId46"/>
    <p:sldLayoutId id="2147483672" r:id="rId47"/>
    <p:sldLayoutId id="2147483727" r:id="rId48"/>
    <p:sldLayoutId id="2147483728" r:id="rId49"/>
    <p:sldLayoutId id="2147483726" r:id="rId50"/>
    <p:sldLayoutId id="2147483729" r:id="rId51"/>
    <p:sldLayoutId id="2147483765" r:id="rId52"/>
    <p:sldLayoutId id="2147483694" r:id="rId53"/>
    <p:sldLayoutId id="2147483738" r:id="rId54"/>
    <p:sldLayoutId id="2147483743" r:id="rId55"/>
    <p:sldLayoutId id="2147483744" r:id="rId56"/>
    <p:sldLayoutId id="2147483662" r:id="rId57"/>
    <p:sldLayoutId id="2147483706" r:id="rId58"/>
    <p:sldLayoutId id="2147483702" r:id="rId59"/>
    <p:sldLayoutId id="2147483703" r:id="rId60"/>
    <p:sldLayoutId id="2147483742" r:id="rId61"/>
    <p:sldLayoutId id="2147483704" r:id="rId62"/>
    <p:sldLayoutId id="2147483675" r:id="rId63"/>
    <p:sldLayoutId id="2147483705" r:id="rId64"/>
    <p:sldLayoutId id="2147483768" r:id="rId65"/>
    <p:sldLayoutId id="2147483769" r:id="rId66"/>
    <p:sldLayoutId id="2147483770" r:id="rId67"/>
    <p:sldLayoutId id="2147483678" r:id="rId68"/>
    <p:sldLayoutId id="2147483707" r:id="rId69"/>
    <p:sldLayoutId id="2147483708" r:id="rId70"/>
    <p:sldLayoutId id="2147483709" r:id="rId71"/>
    <p:sldLayoutId id="2147483710" r:id="rId72"/>
    <p:sldLayoutId id="2147483711" r:id="rId73"/>
    <p:sldLayoutId id="2147483712" r:id="rId74"/>
    <p:sldLayoutId id="2147483713" r:id="rId75"/>
    <p:sldLayoutId id="2147483766" r:id="rId76"/>
    <p:sldLayoutId id="2147483767" r:id="rId77"/>
    <p:sldLayoutId id="2147483695" r:id="rId78"/>
    <p:sldLayoutId id="2147483688" r:id="rId79"/>
    <p:sldLayoutId id="2147483772" r:id="rId80"/>
    <p:sldLayoutId id="2147483771" r:id="rId81"/>
    <p:sldLayoutId id="2147483687" r:id="rId82"/>
    <p:sldLayoutId id="2147483664" r:id="rId83"/>
    <p:sldLayoutId id="2147483693" r:id="rId84"/>
    <p:sldLayoutId id="2147483689" r:id="rId85"/>
    <p:sldLayoutId id="2147483692" r:id="rId86"/>
    <p:sldLayoutId id="2147483690" r:id="rId87"/>
    <p:sldLayoutId id="2147483679" r:id="rId88"/>
    <p:sldLayoutId id="2147483697" r:id="rId89"/>
    <p:sldLayoutId id="2147483756" r:id="rId90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143367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spcAft>
          <a:spcPts val="1200"/>
        </a:spcAft>
        <a:buFont typeface="Arial" panose="020B0604020202020204" pitchFamily="34" charset="0"/>
        <a:buNone/>
        <a:defRPr sz="3800" b="1" kern="1200">
          <a:solidFill>
            <a:srgbClr val="1669C9"/>
          </a:solidFill>
          <a:latin typeface="Helvetica" pitchFamily="2" charset="0"/>
          <a:ea typeface="+mn-ea"/>
          <a:cs typeface="+mn-cs"/>
        </a:defRPr>
      </a:lvl1pPr>
      <a:lvl2pPr marL="0" indent="-457200" algn="l" defTabSz="182880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3600" kern="1200">
          <a:solidFill>
            <a:srgbClr val="5A799C"/>
          </a:solidFill>
          <a:latin typeface="Helvetica" pitchFamily="2" charset="0"/>
          <a:ea typeface="+mn-ea"/>
          <a:cs typeface="+mn-cs"/>
        </a:defRPr>
      </a:lvl2pPr>
      <a:lvl3pPr marL="1024128" indent="-457200" algn="l" defTabSz="1828800" rtl="0" eaLnBrk="1" latinLnBrk="0" hangingPunct="1">
        <a:lnSpc>
          <a:spcPct val="90000"/>
        </a:lnSpc>
        <a:spcBef>
          <a:spcPts val="1000"/>
        </a:spcBef>
        <a:buFont typeface="System Font Regular"/>
        <a:buChar char="–"/>
        <a:defRPr sz="2800" kern="1200">
          <a:solidFill>
            <a:srgbClr val="5A799C"/>
          </a:solidFill>
          <a:latin typeface="Helvetica" pitchFamily="2" charset="0"/>
          <a:ea typeface="+mn-ea"/>
          <a:cs typeface="+mn-cs"/>
        </a:defRPr>
      </a:lvl3pPr>
      <a:lvl4pPr marL="1600200" indent="-457200" algn="l" defTabSz="18288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Courier New" panose="02070309020205020404" pitchFamily="49" charset="0"/>
        <a:buChar char="o"/>
        <a:defRPr sz="2400" b="1" kern="1200">
          <a:solidFill>
            <a:srgbClr val="143367"/>
          </a:solidFill>
          <a:latin typeface="Helvetica" pitchFamily="2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590B9C-C68F-6045-91B1-08412529B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1" y="6777137"/>
            <a:ext cx="21341670" cy="1812681"/>
          </a:xfrm>
        </p:spPr>
        <p:txBody>
          <a:bodyPr/>
          <a:lstStyle/>
          <a:p>
            <a:r>
              <a:rPr lang="en-US" dirty="0"/>
              <a:t>From Policy to Practice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2FDE28-8CFD-A742-B812-15F27BD20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9004627"/>
            <a:ext cx="21277862" cy="3000958"/>
          </a:xfrm>
        </p:spPr>
        <p:txBody>
          <a:bodyPr/>
          <a:lstStyle/>
          <a:p>
            <a:r>
              <a:rPr lang="en-US" dirty="0"/>
              <a:t>Colorado Authorizer Bootcamp</a:t>
            </a:r>
          </a:p>
        </p:txBody>
      </p:sp>
    </p:spTree>
    <p:extLst>
      <p:ext uri="{BB962C8B-B14F-4D97-AF65-F5344CB8AC3E}">
        <p14:creationId xmlns:p14="http://schemas.microsoft.com/office/powerpoint/2010/main" val="132246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68FBD3-4D2A-AE4F-88B2-F636D5A7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8" y="730250"/>
            <a:ext cx="10776407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500" dirty="0">
                <a:latin typeface="+mj-lt"/>
              </a:rPr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5BEE35-CC1E-424A-957A-07AAE35D0B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618" y="2914650"/>
            <a:ext cx="10776407" cy="870267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Setting the Stage </a:t>
            </a:r>
          </a:p>
          <a:p>
            <a:pPr indent="-2286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Authorizer Example #1</a:t>
            </a:r>
          </a:p>
          <a:p>
            <a:pPr indent="-2286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Authorizer Example #2</a:t>
            </a:r>
          </a:p>
          <a:p>
            <a:pPr indent="-2286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Guided Discussion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5F1FB-A265-5D4E-81F4-137878E02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755" y="274320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6E64AC-3FFD-0347-91B0-5D65015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8" y="730250"/>
            <a:ext cx="10788126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931901-196F-2B40-BB6E-495E82F2B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618" y="3651250"/>
            <a:ext cx="10788126" cy="8702676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Authorizers will hear examples of how established authorizing staff have navigated challenges. </a:t>
            </a:r>
          </a:p>
          <a:p>
            <a:pPr marL="342900" defTabSz="914400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5715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Authorizers will discuss how to incorporate policy and best practices into action.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F3899A-16D1-AF4B-AAD3-6BF5AEB32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2042" y="2353114"/>
            <a:ext cx="6551844" cy="772181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6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0A1D81-8780-4741-8C7B-0AB0CDF5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8687844" cy="15773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0400" dirty="0">
                <a:latin typeface="+mj-lt"/>
              </a:rPr>
              <a:t>Example #1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D0BA3-05B1-0342-8039-A69192F20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" b="6353"/>
          <a:stretch/>
        </p:blipFill>
        <p:spPr>
          <a:xfrm>
            <a:off x="13432572" y="914400"/>
            <a:ext cx="9209656" cy="10515600"/>
          </a:xfrm>
          <a:prstGeom prst="rect">
            <a:avLst/>
          </a:prstGeom>
        </p:spPr>
      </p:pic>
      <p:pic>
        <p:nvPicPr>
          <p:cNvPr id="7" name="Graphic 6" descr="An icon of a microphone indicating an authorizer will share an example.">
            <a:extLst>
              <a:ext uri="{FF2B5EF4-FFF2-40B4-BE49-F238E27FC236}">
                <a16:creationId xmlns:a16="http://schemas.microsoft.com/office/drawing/2014/main" id="{D52B4015-B641-D64D-8AD8-2B6136478E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88275" y="11660886"/>
            <a:ext cx="1804266" cy="18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2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F1E59-07C5-FC49-BB14-9089BDBA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9005896" cy="15773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1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 #2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D79EFD0-370C-4B4B-A8A1-ED8B756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091" y="2743375"/>
            <a:ext cx="10087036" cy="7315026"/>
          </a:xfrm>
          <a:prstGeom prst="rect">
            <a:avLst/>
          </a:prstGeom>
        </p:spPr>
      </p:pic>
      <p:pic>
        <p:nvPicPr>
          <p:cNvPr id="5" name="Graphic 4" descr="An icon of a microphone indicating an authorizer will share an example.">
            <a:extLst>
              <a:ext uri="{FF2B5EF4-FFF2-40B4-BE49-F238E27FC236}">
                <a16:creationId xmlns:a16="http://schemas.microsoft.com/office/drawing/2014/main" id="{EC34796C-BD17-B243-ACBF-4A32A82273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88275" y="11660886"/>
            <a:ext cx="1804266" cy="18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6E64AC-3FFD-0347-91B0-5D65015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31" y="932865"/>
            <a:ext cx="14950291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500" dirty="0">
                <a:latin typeface="+mj-lt"/>
              </a:rPr>
              <a:t>Guiding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931901-196F-2B40-BB6E-495E82F2B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3183" y="3688080"/>
            <a:ext cx="14097389" cy="77694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19200" indent="-746125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stood out to you from the examples of authorizers navigating their situations? </a:t>
            </a:r>
          </a:p>
          <a:p>
            <a:pPr marL="1219200" indent="-746125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resonated with you in your context?</a:t>
            </a:r>
          </a:p>
          <a:p>
            <a:pPr marL="1219200" indent="-746125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did each authorizer utilize policy to inform their next steps?</a:t>
            </a:r>
          </a:p>
          <a:p>
            <a:pPr marL="1219200" indent="-746125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did each authorizer utilize the Colorado Principles and Standards for Quality Authorizing?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0387" y="0"/>
            <a:ext cx="420678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33121" y="4717826"/>
            <a:ext cx="4280902" cy="4280344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66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F491E-CB83-AF42-BA8D-3E9D6620F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86" r="758"/>
          <a:stretch/>
        </p:blipFill>
        <p:spPr>
          <a:xfrm>
            <a:off x="18063837" y="4948508"/>
            <a:ext cx="3825618" cy="3818978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Graphic 2" descr="A meeting icon indicating there will be a group discussion.">
            <a:extLst>
              <a:ext uri="{FF2B5EF4-FFF2-40B4-BE49-F238E27FC236}">
                <a16:creationId xmlns:a16="http://schemas.microsoft.com/office/drawing/2014/main" id="{4D7830D3-3BB9-634D-9B9D-D1A7D69BA6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63837" y="11842308"/>
            <a:ext cx="1873692" cy="18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2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94B69A-6D39-E844-957E-E1D700DF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326" y="1280160"/>
            <a:ext cx="13790946" cy="7132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3200">
                <a:latin typeface="+mj-lt"/>
              </a:rPr>
              <a:t>Questions? Reactions? Ideas?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38FCC-8F31-BB45-ABE8-34AB85E76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176" y="2741967"/>
            <a:ext cx="5550408" cy="82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94B69A-6D39-E844-957E-E1D700DF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87" y="2812010"/>
            <a:ext cx="11303722" cy="56134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Follow-up Professional Development Opportunities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4174E-6390-F546-944F-2081E0072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62" y="1415993"/>
            <a:ext cx="5487117" cy="535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7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955C-521C-EF44-A85E-9D10B56630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AD5AD-06C7-4847-BC47-51FEE85483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Bootcamp Week 5: Wednesday, December 8</a:t>
            </a:r>
            <a:r>
              <a:rPr lang="en-US" baseline="30000" dirty="0"/>
              <a:t>th</a:t>
            </a:r>
            <a:r>
              <a:rPr lang="en-US" dirty="0"/>
              <a:t>, 12pm-2pm </a:t>
            </a:r>
          </a:p>
        </p:txBody>
      </p:sp>
    </p:spTree>
    <p:extLst>
      <p:ext uri="{BB962C8B-B14F-4D97-AF65-F5344CB8AC3E}">
        <p14:creationId xmlns:p14="http://schemas.microsoft.com/office/powerpoint/2010/main" val="3172982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143367"/>
      </a:dk1>
      <a:lt1>
        <a:srgbClr val="FFFFFF"/>
      </a:lt1>
      <a:dk2>
        <a:srgbClr val="44546A"/>
      </a:dk2>
      <a:lt2>
        <a:srgbClr val="E7E6E6"/>
      </a:lt2>
      <a:accent1>
        <a:srgbClr val="143367"/>
      </a:accent1>
      <a:accent2>
        <a:srgbClr val="71DB1D"/>
      </a:accent2>
      <a:accent3>
        <a:srgbClr val="1669C9"/>
      </a:accent3>
      <a:accent4>
        <a:srgbClr val="ABC1DA"/>
      </a:accent4>
      <a:accent5>
        <a:srgbClr val="55A413"/>
      </a:accent5>
      <a:accent6>
        <a:srgbClr val="72A4F0"/>
      </a:accent6>
      <a:hlink>
        <a:srgbClr val="0563C1"/>
      </a:hlink>
      <a:folHlink>
        <a:srgbClr val="954FE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48591</TotalTime>
  <Words>470</Words>
  <Application>Microsoft Macintosh PowerPoint</Application>
  <PresentationFormat>Custom</PresentationFormat>
  <Paragraphs>64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Courier New</vt:lpstr>
      <vt:lpstr>Geneva</vt:lpstr>
      <vt:lpstr>Helvetica</vt:lpstr>
      <vt:lpstr>System Font Regular</vt:lpstr>
      <vt:lpstr>Wingdings</vt:lpstr>
      <vt:lpstr>Office Theme</vt:lpstr>
      <vt:lpstr>From Policy to Practice </vt:lpstr>
      <vt:lpstr>Agenda</vt:lpstr>
      <vt:lpstr>Objectives</vt:lpstr>
      <vt:lpstr>Example #1</vt:lpstr>
      <vt:lpstr>Example #2</vt:lpstr>
      <vt:lpstr>Guiding Questions</vt:lpstr>
      <vt:lpstr>Questions? Reactions? Ideas?</vt:lpstr>
      <vt:lpstr>Follow-up Professional Development Opportunities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Medina</dc:creator>
  <cp:lastModifiedBy>Kelly Wynveen</cp:lastModifiedBy>
  <cp:revision>318</cp:revision>
  <dcterms:created xsi:type="dcterms:W3CDTF">2019-09-30T22:39:39Z</dcterms:created>
  <dcterms:modified xsi:type="dcterms:W3CDTF">2021-11-30T18:02:05Z</dcterms:modified>
</cp:coreProperties>
</file>