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2"/>
  </p:notesMasterIdLst>
  <p:handoutMasterIdLst>
    <p:handoutMasterId r:id="rId23"/>
  </p:handoutMasterIdLst>
  <p:sldIdLst>
    <p:sldId id="312" r:id="rId2"/>
    <p:sldId id="318" r:id="rId3"/>
    <p:sldId id="374" r:id="rId4"/>
    <p:sldId id="319" r:id="rId5"/>
    <p:sldId id="368" r:id="rId6"/>
    <p:sldId id="421" r:id="rId7"/>
    <p:sldId id="370" r:id="rId8"/>
    <p:sldId id="422" r:id="rId9"/>
    <p:sldId id="377" r:id="rId10"/>
    <p:sldId id="414" r:id="rId11"/>
    <p:sldId id="415" r:id="rId12"/>
    <p:sldId id="417" r:id="rId13"/>
    <p:sldId id="420" r:id="rId14"/>
    <p:sldId id="423" r:id="rId15"/>
    <p:sldId id="424" r:id="rId16"/>
    <p:sldId id="418" r:id="rId17"/>
    <p:sldId id="416" r:id="rId18"/>
    <p:sldId id="375" r:id="rId19"/>
    <p:sldId id="382" r:id="rId20"/>
    <p:sldId id="358" r:id="rId21"/>
  </p:sldIdLst>
  <p:sldSz cx="24387175"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an Holden" initials="CH" lastIdx="7" clrIdx="0">
    <p:extLst>
      <p:ext uri="{19B8F6BF-5375-455C-9EA6-DF929625EA0E}">
        <p15:presenceInfo xmlns:p15="http://schemas.microsoft.com/office/powerpoint/2012/main" userId="S::cholden@wested.org::9af0a607-2dae-4262-9b8c-aceecc182d23" providerId="AD"/>
      </p:ext>
    </p:extLst>
  </p:cmAuthor>
  <p:cmAuthor id="2" name="Kelly Wynveen" initials="KW" lastIdx="18" clrIdx="1">
    <p:extLst>
      <p:ext uri="{19B8F6BF-5375-455C-9EA6-DF929625EA0E}">
        <p15:presenceInfo xmlns:p15="http://schemas.microsoft.com/office/powerpoint/2012/main" userId="S::kwynvee@wested.org::57258ccf-2ad8-491c-b114-b90608b36f5b" providerId="AD"/>
      </p:ext>
    </p:extLst>
  </p:cmAuthor>
  <p:cmAuthor id="3" name="Robin Chait" initials="RC" lastIdx="5" clrIdx="2">
    <p:extLst>
      <p:ext uri="{19B8F6BF-5375-455C-9EA6-DF929625EA0E}">
        <p15:presenceInfo xmlns:p15="http://schemas.microsoft.com/office/powerpoint/2012/main" userId="S::rchait@wested.org::a70eba82-a50f-4cdc-8770-d1319fff93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8D819"/>
    <a:srgbClr val="18D82D"/>
    <a:srgbClr val="3A7F32"/>
    <a:srgbClr val="1669C9"/>
    <a:srgbClr val="002156"/>
    <a:srgbClr val="ABC1DA"/>
    <a:srgbClr val="EAF6FF"/>
    <a:srgbClr val="FFFFFF"/>
    <a:srgbClr val="51AF46"/>
    <a:srgbClr val="72E5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094"/>
    <p:restoredTop sz="71701"/>
  </p:normalViewPr>
  <p:slideViewPr>
    <p:cSldViewPr snapToGrid="0" snapToObjects="1">
      <p:cViewPr varScale="1">
        <p:scale>
          <a:sx n="45" d="100"/>
          <a:sy n="45" d="100"/>
        </p:scale>
        <p:origin x="1048"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216" d="100"/>
          <a:sy n="216" d="100"/>
        </p:scale>
        <p:origin x="478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0F771A-00E4-6147-9B53-AA78B49EDAB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233072-9DFF-CB43-82AB-12C79EEB78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BA66DC-B931-A049-9B2B-6A3FA4616905}" type="datetimeFigureOut">
              <a:rPr lang="en-US" smtClean="0"/>
              <a:t>12/16/21</a:t>
            </a:fld>
            <a:endParaRPr lang="en-US"/>
          </a:p>
        </p:txBody>
      </p:sp>
      <p:sp>
        <p:nvSpPr>
          <p:cNvPr id="4" name="Footer Placeholder 3">
            <a:extLst>
              <a:ext uri="{FF2B5EF4-FFF2-40B4-BE49-F238E27FC236}">
                <a16:creationId xmlns:a16="http://schemas.microsoft.com/office/drawing/2014/main" id="{FE4F79E9-B5C2-6247-B171-A90C5D97F9A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CEFAB3F-F329-954D-82CF-CED92493A5A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9275742-E9D9-CE42-BA17-3D7C14A814E2}" type="slidenum">
              <a:rPr lang="en-US" smtClean="0"/>
              <a:t>‹#›</a:t>
            </a:fld>
            <a:endParaRPr lang="en-US"/>
          </a:p>
        </p:txBody>
      </p:sp>
    </p:spTree>
    <p:extLst>
      <p:ext uri="{BB962C8B-B14F-4D97-AF65-F5344CB8AC3E}">
        <p14:creationId xmlns:p14="http://schemas.microsoft.com/office/powerpoint/2010/main" val="1905530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B470C9-5AA7-544E-A9DA-B641A769C52E}" type="datetimeFigureOut">
              <a:rPr lang="en-US" smtClean="0"/>
              <a:t>12/16/21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085DC6-3276-7043-866B-AAE2820669F7}" type="slidenum">
              <a:rPr lang="en-US" smtClean="0"/>
              <a:t>‹#›</a:t>
            </a:fld>
            <a:endParaRPr lang="en-US"/>
          </a:p>
        </p:txBody>
      </p:sp>
    </p:spTree>
    <p:extLst>
      <p:ext uri="{BB962C8B-B14F-4D97-AF65-F5344CB8AC3E}">
        <p14:creationId xmlns:p14="http://schemas.microsoft.com/office/powerpoint/2010/main" val="931552770"/>
      </p:ext>
    </p:extLst>
  </p:cSld>
  <p:clrMap bg1="lt1" tx1="dk1" bg2="lt2" tx2="dk2" accent1="accent1" accent2="accent2" accent3="accent3" accent4="accent4" accent5="accent5" accent6="accent6" hlink="hlink" folHlink="folHlink"/>
  <p:notesStyle>
    <a:lvl1pPr marL="0" algn="l" defTabSz="1828891" rtl="0" eaLnBrk="1" latinLnBrk="0" hangingPunct="1">
      <a:defRPr sz="2400" kern="1200">
        <a:solidFill>
          <a:schemeClr val="tx1"/>
        </a:solidFill>
        <a:latin typeface="+mn-lt"/>
        <a:ea typeface="+mn-ea"/>
        <a:cs typeface="+mn-cs"/>
      </a:defRPr>
    </a:lvl1pPr>
    <a:lvl2pPr marL="914446" algn="l" defTabSz="1828891" rtl="0" eaLnBrk="1" latinLnBrk="0" hangingPunct="1">
      <a:defRPr sz="2400" kern="1200">
        <a:solidFill>
          <a:schemeClr val="tx1"/>
        </a:solidFill>
        <a:latin typeface="+mn-lt"/>
        <a:ea typeface="+mn-ea"/>
        <a:cs typeface="+mn-cs"/>
      </a:defRPr>
    </a:lvl2pPr>
    <a:lvl3pPr marL="1828891" algn="l" defTabSz="1828891" rtl="0" eaLnBrk="1" latinLnBrk="0" hangingPunct="1">
      <a:defRPr sz="2400" kern="1200">
        <a:solidFill>
          <a:schemeClr val="tx1"/>
        </a:solidFill>
        <a:latin typeface="+mn-lt"/>
        <a:ea typeface="+mn-ea"/>
        <a:cs typeface="+mn-cs"/>
      </a:defRPr>
    </a:lvl3pPr>
    <a:lvl4pPr marL="2743337" algn="l" defTabSz="1828891" rtl="0" eaLnBrk="1" latinLnBrk="0" hangingPunct="1">
      <a:defRPr sz="2400" kern="1200">
        <a:solidFill>
          <a:schemeClr val="tx1"/>
        </a:solidFill>
        <a:latin typeface="+mn-lt"/>
        <a:ea typeface="+mn-ea"/>
        <a:cs typeface="+mn-cs"/>
      </a:defRPr>
    </a:lvl4pPr>
    <a:lvl5pPr marL="3657783" algn="l" defTabSz="1828891" rtl="0" eaLnBrk="1" latinLnBrk="0" hangingPunct="1">
      <a:defRPr sz="2400" kern="1200">
        <a:solidFill>
          <a:schemeClr val="tx1"/>
        </a:solidFill>
        <a:latin typeface="+mn-lt"/>
        <a:ea typeface="+mn-ea"/>
        <a:cs typeface="+mn-cs"/>
      </a:defRPr>
    </a:lvl5pPr>
    <a:lvl6pPr marL="4572229" algn="l" defTabSz="1828891" rtl="0" eaLnBrk="1" latinLnBrk="0" hangingPunct="1">
      <a:defRPr sz="2400" kern="1200">
        <a:solidFill>
          <a:schemeClr val="tx1"/>
        </a:solidFill>
        <a:latin typeface="+mn-lt"/>
        <a:ea typeface="+mn-ea"/>
        <a:cs typeface="+mn-cs"/>
      </a:defRPr>
    </a:lvl6pPr>
    <a:lvl7pPr marL="5486674" algn="l" defTabSz="1828891" rtl="0" eaLnBrk="1" latinLnBrk="0" hangingPunct="1">
      <a:defRPr sz="2400" kern="1200">
        <a:solidFill>
          <a:schemeClr val="tx1"/>
        </a:solidFill>
        <a:latin typeface="+mn-lt"/>
        <a:ea typeface="+mn-ea"/>
        <a:cs typeface="+mn-cs"/>
      </a:defRPr>
    </a:lvl7pPr>
    <a:lvl8pPr marL="6401120" algn="l" defTabSz="1828891" rtl="0" eaLnBrk="1" latinLnBrk="0" hangingPunct="1">
      <a:defRPr sz="2400" kern="1200">
        <a:solidFill>
          <a:schemeClr val="tx1"/>
        </a:solidFill>
        <a:latin typeface="+mn-lt"/>
        <a:ea typeface="+mn-ea"/>
        <a:cs typeface="+mn-cs"/>
      </a:defRPr>
    </a:lvl8pPr>
    <a:lvl9pPr marL="7315566" algn="l" defTabSz="1828891"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and overview of session</a:t>
            </a:r>
          </a:p>
        </p:txBody>
      </p:sp>
      <p:sp>
        <p:nvSpPr>
          <p:cNvPr id="4" name="Slide Number Placeholder 3"/>
          <p:cNvSpPr>
            <a:spLocks noGrp="1"/>
          </p:cNvSpPr>
          <p:nvPr>
            <p:ph type="sldNum" sz="quarter" idx="5"/>
          </p:nvPr>
        </p:nvSpPr>
        <p:spPr/>
        <p:txBody>
          <a:bodyPr/>
          <a:lstStyle/>
          <a:p>
            <a:fld id="{5F085DC6-3276-7043-866B-AAE2820669F7}" type="slidenum">
              <a:rPr lang="en-US" smtClean="0"/>
              <a:t>1</a:t>
            </a:fld>
            <a:endParaRPr lang="en-US"/>
          </a:p>
        </p:txBody>
      </p:sp>
    </p:spTree>
    <p:extLst>
      <p:ext uri="{BB962C8B-B14F-4D97-AF65-F5344CB8AC3E}">
        <p14:creationId xmlns:p14="http://schemas.microsoft.com/office/powerpoint/2010/main" val="947924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Within the review process, statute also requires that authorizers give a reasonable public notice and hold a community meeting in the affected areas of the entire school district to obtain information to assist the local board in making a decision to approve or deny a charter application. </a:t>
            </a:r>
          </a:p>
          <a:p>
            <a:pPr marL="342900" indent="-342900">
              <a:buFont typeface="Arial" panose="020B0604020202020204" pitchFamily="34" charset="0"/>
              <a:buChar char="•"/>
            </a:pPr>
            <a:r>
              <a:rPr lang="en-US" dirty="0"/>
              <a:t>These meetings can be held in a specific area of the district, or at large. </a:t>
            </a:r>
          </a:p>
          <a:p>
            <a:pPr marL="342900" indent="-342900">
              <a:buFont typeface="Arial" panose="020B0604020202020204" pitchFamily="34" charset="0"/>
              <a:buChar char="•"/>
            </a:pPr>
            <a:r>
              <a:rPr lang="en-US" dirty="0"/>
              <a:t>These meetings are to try and gauge community support and interest in the new school, and rather than treating them as adversarial it is recommended to discuss as an authorizing team how you may depoliticize this process. </a:t>
            </a:r>
          </a:p>
          <a:p>
            <a:pPr marL="342900" indent="-342900">
              <a:buFont typeface="Arial" panose="020B0604020202020204" pitchFamily="34" charset="0"/>
              <a:buChar char="•"/>
            </a:pPr>
            <a:r>
              <a:rPr lang="en-US" dirty="0"/>
              <a:t>Great examples of how to host community meetings are available from some districts who engage in the process regularly, such as DPS. </a:t>
            </a:r>
          </a:p>
        </p:txBody>
      </p:sp>
      <p:sp>
        <p:nvSpPr>
          <p:cNvPr id="4" name="Slide Number Placeholder 3"/>
          <p:cNvSpPr>
            <a:spLocks noGrp="1"/>
          </p:cNvSpPr>
          <p:nvPr>
            <p:ph type="sldNum" sz="quarter" idx="5"/>
          </p:nvPr>
        </p:nvSpPr>
        <p:spPr/>
        <p:txBody>
          <a:bodyPr/>
          <a:lstStyle/>
          <a:p>
            <a:fld id="{5F085DC6-3276-7043-866B-AAE2820669F7}" type="slidenum">
              <a:rPr lang="en-US" smtClean="0"/>
              <a:t>10</a:t>
            </a:fld>
            <a:endParaRPr lang="en-US"/>
          </a:p>
        </p:txBody>
      </p:sp>
    </p:spTree>
    <p:extLst>
      <p:ext uri="{BB962C8B-B14F-4D97-AF65-F5344CB8AC3E}">
        <p14:creationId xmlns:p14="http://schemas.microsoft.com/office/powerpoint/2010/main" val="199921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Finally, a major part of the review process is the review of the written application submitted by applicants. </a:t>
            </a:r>
          </a:p>
          <a:p>
            <a:pPr marL="342900" indent="-342900">
              <a:buFont typeface="Arial" panose="020B0604020202020204" pitchFamily="34" charset="0"/>
              <a:buChar char="•"/>
            </a:pPr>
            <a:r>
              <a:rPr lang="en-US" dirty="0"/>
              <a:t>Statute states that applications must be reviewed by the authorizer. </a:t>
            </a:r>
          </a:p>
          <a:p>
            <a:pPr marL="342900" indent="-342900">
              <a:buFont typeface="Arial" panose="020B0604020202020204" pitchFamily="34" charset="0"/>
              <a:buChar char="•"/>
            </a:pPr>
            <a:r>
              <a:rPr lang="en-US" dirty="0"/>
              <a:t>In the next few slides, we will discuss who is involved in this review, how to train these review teams, and how to organize a review. </a:t>
            </a:r>
          </a:p>
        </p:txBody>
      </p:sp>
      <p:sp>
        <p:nvSpPr>
          <p:cNvPr id="4" name="Slide Number Placeholder 3"/>
          <p:cNvSpPr>
            <a:spLocks noGrp="1"/>
          </p:cNvSpPr>
          <p:nvPr>
            <p:ph type="sldNum" sz="quarter" idx="5"/>
          </p:nvPr>
        </p:nvSpPr>
        <p:spPr/>
        <p:txBody>
          <a:bodyPr/>
          <a:lstStyle/>
          <a:p>
            <a:fld id="{5F085DC6-3276-7043-866B-AAE2820669F7}" type="slidenum">
              <a:rPr lang="en-US" smtClean="0"/>
              <a:t>11</a:t>
            </a:fld>
            <a:endParaRPr lang="en-US"/>
          </a:p>
        </p:txBody>
      </p:sp>
    </p:spTree>
    <p:extLst>
      <p:ext uri="{BB962C8B-B14F-4D97-AF65-F5344CB8AC3E}">
        <p14:creationId xmlns:p14="http://schemas.microsoft.com/office/powerpoint/2010/main" val="1200441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begin, let’s discuss some of the basics of the review process. </a:t>
            </a:r>
          </a:p>
          <a:p>
            <a:r>
              <a:rPr lang="en-US" dirty="0"/>
              <a:t>First – who do you think should be involved in the review process? </a:t>
            </a:r>
          </a:p>
          <a:p>
            <a:r>
              <a:rPr lang="en-US" dirty="0"/>
              <a:t>Next – what areas of expertise do you think reviewers might need?</a:t>
            </a:r>
          </a:p>
          <a:p>
            <a:r>
              <a:rPr lang="en-US" dirty="0"/>
              <a:t>Finally – why do you think it is important to involve external reviewers? Why not have this be something your authorizing unit takes on? </a:t>
            </a:r>
          </a:p>
          <a:p>
            <a:r>
              <a:rPr lang="en-US" dirty="0"/>
              <a:t>Discuss answers</a:t>
            </a:r>
          </a:p>
        </p:txBody>
      </p:sp>
      <p:sp>
        <p:nvSpPr>
          <p:cNvPr id="4" name="Slide Number Placeholder 3"/>
          <p:cNvSpPr>
            <a:spLocks noGrp="1"/>
          </p:cNvSpPr>
          <p:nvPr>
            <p:ph type="sldNum" sz="quarter" idx="5"/>
          </p:nvPr>
        </p:nvSpPr>
        <p:spPr/>
        <p:txBody>
          <a:bodyPr/>
          <a:lstStyle/>
          <a:p>
            <a:fld id="{5F085DC6-3276-7043-866B-AAE2820669F7}" type="slidenum">
              <a:rPr lang="en-US" smtClean="0"/>
              <a:t>12</a:t>
            </a:fld>
            <a:endParaRPr lang="en-US"/>
          </a:p>
        </p:txBody>
      </p:sp>
    </p:spTree>
    <p:extLst>
      <p:ext uri="{BB962C8B-B14F-4D97-AF65-F5344CB8AC3E}">
        <p14:creationId xmlns:p14="http://schemas.microsoft.com/office/powerpoint/2010/main" val="968795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It’s important to remember that there are multiple people within your district who will be involved in the review process. </a:t>
            </a:r>
          </a:p>
          <a:p>
            <a:pPr marL="342900" indent="-342900">
              <a:buFont typeface="Arial" panose="020B0604020202020204" pitchFamily="34" charset="0"/>
              <a:buChar char="•"/>
            </a:pPr>
            <a:r>
              <a:rPr lang="en-US" dirty="0"/>
              <a:t>We will focus the next few slides of this presentation on how to select and train your review teams but wanted to point out here how it may also be necessary to provide training to other folks within your district who may be involved in the review and decision-making process. </a:t>
            </a:r>
          </a:p>
        </p:txBody>
      </p:sp>
      <p:sp>
        <p:nvSpPr>
          <p:cNvPr id="4" name="Slide Number Placeholder 3"/>
          <p:cNvSpPr>
            <a:spLocks noGrp="1"/>
          </p:cNvSpPr>
          <p:nvPr>
            <p:ph type="sldNum" sz="quarter" idx="5"/>
          </p:nvPr>
        </p:nvSpPr>
        <p:spPr/>
        <p:txBody>
          <a:bodyPr/>
          <a:lstStyle/>
          <a:p>
            <a:fld id="{5F085DC6-3276-7043-866B-AAE2820669F7}" type="slidenum">
              <a:rPr lang="en-US" smtClean="0"/>
              <a:t>13</a:t>
            </a:fld>
            <a:endParaRPr lang="en-US"/>
          </a:p>
        </p:txBody>
      </p:sp>
    </p:spTree>
    <p:extLst>
      <p:ext uri="{BB962C8B-B14F-4D97-AF65-F5344CB8AC3E}">
        <p14:creationId xmlns:p14="http://schemas.microsoft.com/office/powerpoint/2010/main" val="1302148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noProof="0" dirty="0"/>
              <a:t>A key part of the review process is forming your review teams. </a:t>
            </a:r>
          </a:p>
          <a:p>
            <a:pPr marL="342900" indent="-342900">
              <a:buFont typeface="Arial" panose="020B0604020202020204" pitchFamily="34" charset="0"/>
              <a:buChar char="•"/>
            </a:pPr>
            <a:r>
              <a:rPr lang="en-US" noProof="0" dirty="0"/>
              <a:t>As an authorizer, it is your responsibility to create review teams of internal and external experts, train these teams in the review process and ensure all reviewers are prepared and conduct the team reviews of all applications received. </a:t>
            </a:r>
          </a:p>
          <a:p>
            <a:pPr marL="342900" indent="-342900">
              <a:buFont typeface="Arial" panose="020B0604020202020204" pitchFamily="34" charset="0"/>
              <a:buChar char="•"/>
            </a:pPr>
            <a:r>
              <a:rPr lang="en-US" noProof="0" dirty="0"/>
              <a:t>Internally, it is suggested that this process of selecting, training, and conducting the review is documented for consistency. </a:t>
            </a:r>
          </a:p>
          <a:p>
            <a:pPr marL="342900" indent="-342900">
              <a:buFont typeface="Arial" panose="020B0604020202020204" pitchFamily="34" charset="0"/>
              <a:buChar char="•"/>
            </a:pPr>
            <a:r>
              <a:rPr lang="en-US" noProof="0" dirty="0"/>
              <a:t>Again, in the next session, we will go further into detail on this process of how review teams are scoring applications. </a:t>
            </a:r>
          </a:p>
          <a:p>
            <a:pPr marL="342900" indent="-342900">
              <a:buFont typeface="Arial" panose="020B0604020202020204" pitchFamily="34" charset="0"/>
              <a:buChar char="•"/>
            </a:pPr>
            <a:r>
              <a:rPr lang="en-US" noProof="0" dirty="0"/>
              <a:t>In this session, let’s take a closer look at how these steps of selection and training can be done. </a:t>
            </a:r>
          </a:p>
        </p:txBody>
      </p:sp>
      <p:sp>
        <p:nvSpPr>
          <p:cNvPr id="4" name="Slide Number Placeholder 3"/>
          <p:cNvSpPr>
            <a:spLocks noGrp="1"/>
          </p:cNvSpPr>
          <p:nvPr>
            <p:ph type="sldNum" sz="quarter" idx="5"/>
          </p:nvPr>
        </p:nvSpPr>
        <p:spPr/>
        <p:txBody>
          <a:bodyPr/>
          <a:lstStyle/>
          <a:p>
            <a:fld id="{5F085DC6-3276-7043-866B-AAE2820669F7}" type="slidenum">
              <a:rPr lang="en-US" smtClean="0"/>
              <a:t>14</a:t>
            </a:fld>
            <a:endParaRPr lang="en-US"/>
          </a:p>
        </p:txBody>
      </p:sp>
    </p:spTree>
    <p:extLst>
      <p:ext uri="{BB962C8B-B14F-4D97-AF65-F5344CB8AC3E}">
        <p14:creationId xmlns:p14="http://schemas.microsoft.com/office/powerpoint/2010/main" val="181936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When selecting reviewers for your review teams, there are some key considerations to take into account. </a:t>
            </a:r>
          </a:p>
          <a:p>
            <a:pPr marL="342900" indent="-342900">
              <a:buFont typeface="Arial" panose="020B0604020202020204" pitchFamily="34" charset="0"/>
              <a:buChar char="•"/>
            </a:pPr>
            <a:r>
              <a:rPr lang="en-US" dirty="0"/>
              <a:t>First, it is important to think about what expertise your reviewers might need, especially based on the application received. </a:t>
            </a:r>
          </a:p>
          <a:p>
            <a:pPr marL="342900" indent="-342900">
              <a:buFont typeface="Arial" panose="020B0604020202020204" pitchFamily="34" charset="0"/>
              <a:buChar char="•"/>
            </a:pPr>
            <a:r>
              <a:rPr lang="en-US" dirty="0"/>
              <a:t>It may also be important to your district to include a mix of internal staff and external people to review applications. </a:t>
            </a:r>
          </a:p>
          <a:p>
            <a:pPr marL="342900" indent="-342900">
              <a:buFont typeface="Arial" panose="020B0604020202020204" pitchFamily="34" charset="0"/>
              <a:buChar char="•"/>
            </a:pPr>
            <a:r>
              <a:rPr lang="en-US" dirty="0"/>
              <a:t>CACSA can provide and pay for external reviewers to be part of teams at your district thanks to grant funding. </a:t>
            </a:r>
          </a:p>
        </p:txBody>
      </p:sp>
      <p:sp>
        <p:nvSpPr>
          <p:cNvPr id="4" name="Slide Number Placeholder 3"/>
          <p:cNvSpPr>
            <a:spLocks noGrp="1"/>
          </p:cNvSpPr>
          <p:nvPr>
            <p:ph type="sldNum" sz="quarter" idx="5"/>
          </p:nvPr>
        </p:nvSpPr>
        <p:spPr/>
        <p:txBody>
          <a:bodyPr/>
          <a:lstStyle/>
          <a:p>
            <a:fld id="{5F085DC6-3276-7043-866B-AAE2820669F7}" type="slidenum">
              <a:rPr lang="en-US" smtClean="0"/>
              <a:t>15</a:t>
            </a:fld>
            <a:endParaRPr lang="en-US"/>
          </a:p>
        </p:txBody>
      </p:sp>
    </p:spTree>
    <p:extLst>
      <p:ext uri="{BB962C8B-B14F-4D97-AF65-F5344CB8AC3E}">
        <p14:creationId xmlns:p14="http://schemas.microsoft.com/office/powerpoint/2010/main" val="580605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Review teams will need to be trained on the review process to ensure they are familiar with the application components of the model application and are familiar with the evaluation rubric. </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Most authorizers will hold an in-person or virtual training for all members and may offer additional training for new members each year. </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process teams will go through may differ depending on what district you are working in, however, most districts will ask reviewers to first conduct an independent review of the application and then discuss it as a team. </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It is important that all reviewers, whether internal or external, understand how to score, what would qualify as “fully developed” or “partially developed,” and understand how final scores will be determined. </a:t>
            </a:r>
          </a:p>
          <a:p>
            <a:r>
              <a:rPr lang="en-US" dirty="0"/>
              <a:t>. </a:t>
            </a:r>
          </a:p>
          <a:p>
            <a:endParaRPr lang="en-US" dirty="0"/>
          </a:p>
          <a:p>
            <a:r>
              <a:rPr lang="en-US" dirty="0"/>
              <a:t>POLL: Which part of the review process is the most difficult for Colorado authorizers? (Recruiting/identifying enough reviewers, Finding reviewers with the right expertise, training the review teams, forming balanced review teams) Answer – it varies depending on the needs of the district. </a:t>
            </a:r>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16</a:t>
            </a:fld>
            <a:endParaRPr lang="en-US"/>
          </a:p>
        </p:txBody>
      </p:sp>
    </p:spTree>
    <p:extLst>
      <p:ext uri="{BB962C8B-B14F-4D97-AF65-F5344CB8AC3E}">
        <p14:creationId xmlns:p14="http://schemas.microsoft.com/office/powerpoint/2010/main" val="4015613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In addition to reviewing the paper application, reviewers are also often involved in the capacity interview process. </a:t>
            </a:r>
          </a:p>
          <a:p>
            <a:pPr marL="342900" indent="-342900">
              <a:buFont typeface="Arial" panose="020B0604020202020204" pitchFamily="34" charset="0"/>
              <a:buChar char="•"/>
            </a:pPr>
            <a:r>
              <a:rPr lang="en-US" dirty="0"/>
              <a:t>The purpose of this interview is to understand more about the applicants’ plans and to ask any probing questions based on what was written in their application. </a:t>
            </a:r>
          </a:p>
          <a:p>
            <a:pPr marL="342900" indent="-342900">
              <a:buFont typeface="Arial" panose="020B0604020202020204" pitchFamily="34" charset="0"/>
              <a:buChar char="•"/>
            </a:pPr>
            <a:r>
              <a:rPr lang="en-US" dirty="0"/>
              <a:t>Many authorizers will ask the applicant to bring multiple stakeholders to this interview, including the potential school leader, local school board members, other leadership team members, or any representatives from an ESP if the school is working with one. </a:t>
            </a:r>
          </a:p>
          <a:p>
            <a:endParaRPr lang="en-US" dirty="0"/>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17</a:t>
            </a:fld>
            <a:endParaRPr lang="en-US"/>
          </a:p>
        </p:txBody>
      </p:sp>
    </p:spTree>
    <p:extLst>
      <p:ext uri="{BB962C8B-B14F-4D97-AF65-F5344CB8AC3E}">
        <p14:creationId xmlns:p14="http://schemas.microsoft.com/office/powerpoint/2010/main" val="1980555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This interview can last anywhere from 1-2 hours but should be based on what was written in the application and filling in any gaps or answering questions that came up. </a:t>
            </a:r>
          </a:p>
          <a:p>
            <a:pPr marL="342900" indent="-342900">
              <a:buFont typeface="Arial" panose="020B0604020202020204" pitchFamily="34" charset="0"/>
              <a:buChar char="•"/>
            </a:pPr>
            <a:r>
              <a:rPr lang="en-US" dirty="0"/>
              <a:t>Questions should be designed to provide more information where there are gaps in the application.</a:t>
            </a:r>
          </a:p>
          <a:p>
            <a:pPr marL="342900" indent="-342900">
              <a:buFont typeface="Arial" panose="020B0604020202020204" pitchFamily="34" charset="0"/>
              <a:buChar char="•"/>
            </a:pPr>
            <a:r>
              <a:rPr lang="en-US" dirty="0"/>
              <a:t>Red flags…</a:t>
            </a:r>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18</a:t>
            </a:fld>
            <a:endParaRPr lang="en-US"/>
          </a:p>
        </p:txBody>
      </p:sp>
    </p:spTree>
    <p:extLst>
      <p:ext uri="{BB962C8B-B14F-4D97-AF65-F5344CB8AC3E}">
        <p14:creationId xmlns:p14="http://schemas.microsoft.com/office/powerpoint/2010/main" val="1509975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After this process is complete, authorizers will make a final decision on approval or denial or suggest an applicant withdraws their application. </a:t>
            </a:r>
          </a:p>
          <a:p>
            <a:pPr marL="342900" indent="-342900">
              <a:buFont typeface="Arial" panose="020B0604020202020204" pitchFamily="34" charset="0"/>
              <a:buChar char="•"/>
            </a:pPr>
            <a:r>
              <a:rPr lang="en-US" dirty="0"/>
              <a:t>In our next session, we will look at what this decision-making process looks like. </a:t>
            </a:r>
          </a:p>
        </p:txBody>
      </p:sp>
      <p:sp>
        <p:nvSpPr>
          <p:cNvPr id="4" name="Slide Number Placeholder 3"/>
          <p:cNvSpPr>
            <a:spLocks noGrp="1"/>
          </p:cNvSpPr>
          <p:nvPr>
            <p:ph type="sldNum" sz="quarter" idx="5"/>
          </p:nvPr>
        </p:nvSpPr>
        <p:spPr/>
        <p:txBody>
          <a:bodyPr/>
          <a:lstStyle/>
          <a:p>
            <a:fld id="{5F085DC6-3276-7043-866B-AAE2820669F7}" type="slidenum">
              <a:rPr lang="en-US" smtClean="0"/>
              <a:t>19</a:t>
            </a:fld>
            <a:endParaRPr lang="en-US"/>
          </a:p>
        </p:txBody>
      </p:sp>
    </p:spTree>
    <p:extLst>
      <p:ext uri="{BB962C8B-B14F-4D97-AF65-F5344CB8AC3E}">
        <p14:creationId xmlns:p14="http://schemas.microsoft.com/office/powerpoint/2010/main" val="2258696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agenda</a:t>
            </a:r>
          </a:p>
        </p:txBody>
      </p:sp>
      <p:sp>
        <p:nvSpPr>
          <p:cNvPr id="4" name="Slide Number Placeholder 3"/>
          <p:cNvSpPr>
            <a:spLocks noGrp="1"/>
          </p:cNvSpPr>
          <p:nvPr>
            <p:ph type="sldNum" sz="quarter" idx="5"/>
          </p:nvPr>
        </p:nvSpPr>
        <p:spPr/>
        <p:txBody>
          <a:bodyPr/>
          <a:lstStyle/>
          <a:p>
            <a:fld id="{5F085DC6-3276-7043-866B-AAE2820669F7}" type="slidenum">
              <a:rPr lang="en-US" smtClean="0"/>
              <a:t>2</a:t>
            </a:fld>
            <a:endParaRPr lang="en-US"/>
          </a:p>
        </p:txBody>
      </p:sp>
    </p:spTree>
    <p:extLst>
      <p:ext uri="{BB962C8B-B14F-4D97-AF65-F5344CB8AC3E}">
        <p14:creationId xmlns:p14="http://schemas.microsoft.com/office/powerpoint/2010/main" val="231921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Discuss questions or reactions</a:t>
            </a:r>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20</a:t>
            </a:fld>
            <a:endParaRPr lang="en-US"/>
          </a:p>
        </p:txBody>
      </p:sp>
    </p:spTree>
    <p:extLst>
      <p:ext uri="{BB962C8B-B14F-4D97-AF65-F5344CB8AC3E}">
        <p14:creationId xmlns:p14="http://schemas.microsoft.com/office/powerpoint/2010/main" val="2865800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Let’s start by revisiting this graphic to see where we are. We started the last session by looking at the application stage and are now going to move into the review process. This means that we are going to look at the different aspects of the review before diving into the scoring process and decision-making stage. </a:t>
            </a:r>
          </a:p>
        </p:txBody>
      </p:sp>
      <p:sp>
        <p:nvSpPr>
          <p:cNvPr id="4" name="Slide Number Placeholder 3"/>
          <p:cNvSpPr>
            <a:spLocks noGrp="1"/>
          </p:cNvSpPr>
          <p:nvPr>
            <p:ph type="sldNum" sz="quarter" idx="5"/>
          </p:nvPr>
        </p:nvSpPr>
        <p:spPr/>
        <p:txBody>
          <a:bodyPr/>
          <a:lstStyle/>
          <a:p>
            <a:fld id="{5F085DC6-3276-7043-866B-AAE2820669F7}" type="slidenum">
              <a:rPr lang="en-US" smtClean="0"/>
              <a:t>3</a:t>
            </a:fld>
            <a:endParaRPr lang="en-US"/>
          </a:p>
        </p:txBody>
      </p:sp>
    </p:spTree>
    <p:extLst>
      <p:ext uri="{BB962C8B-B14F-4D97-AF65-F5344CB8AC3E}">
        <p14:creationId xmlns:p14="http://schemas.microsoft.com/office/powerpoint/2010/main" val="2890260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objectives</a:t>
            </a:r>
          </a:p>
          <a:p>
            <a:endParaRPr lang="en-US" dirty="0"/>
          </a:p>
          <a:p>
            <a:r>
              <a:rPr lang="en-US" dirty="0"/>
              <a:t>This session is intended to lay the foundation of the review process. As we mentioned, we will not yet dive into the components of scoring and decision-making quite yet. The session after this will then discuss the decision-making process. </a:t>
            </a:r>
          </a:p>
        </p:txBody>
      </p:sp>
      <p:sp>
        <p:nvSpPr>
          <p:cNvPr id="4" name="Slide Number Placeholder 3"/>
          <p:cNvSpPr>
            <a:spLocks noGrp="1"/>
          </p:cNvSpPr>
          <p:nvPr>
            <p:ph type="sldNum" sz="quarter" idx="5"/>
          </p:nvPr>
        </p:nvSpPr>
        <p:spPr/>
        <p:txBody>
          <a:bodyPr/>
          <a:lstStyle/>
          <a:p>
            <a:fld id="{5F085DC6-3276-7043-866B-AAE2820669F7}" type="slidenum">
              <a:rPr lang="en-US" smtClean="0"/>
              <a:t>4</a:t>
            </a:fld>
            <a:endParaRPr lang="en-US"/>
          </a:p>
        </p:txBody>
      </p:sp>
    </p:spTree>
    <p:extLst>
      <p:ext uri="{BB962C8B-B14F-4D97-AF65-F5344CB8AC3E}">
        <p14:creationId xmlns:p14="http://schemas.microsoft.com/office/powerpoint/2010/main" val="330674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To begin, let’s revisit the Colorado Standards for Quality Charter School Authorizing. </a:t>
            </a:r>
          </a:p>
          <a:p>
            <a:pPr marL="342900" indent="-342900">
              <a:buFont typeface="Arial" panose="020B0604020202020204" pitchFamily="34" charset="0"/>
              <a:buChar char="•"/>
            </a:pPr>
            <a:r>
              <a:rPr lang="en-US" dirty="0"/>
              <a:t>There is statute that lays out some of the review processes that need to be adhered to, however much of the review process is not strictly in statute. </a:t>
            </a:r>
          </a:p>
          <a:p>
            <a:pPr marL="342900" indent="-342900">
              <a:buFont typeface="Arial" panose="020B0604020202020204" pitchFamily="34" charset="0"/>
              <a:buChar char="•"/>
            </a:pPr>
            <a:r>
              <a:rPr lang="en-US" dirty="0"/>
              <a:t>There is a portion of the Principles and Standards document that does speak directly to the review process. </a:t>
            </a:r>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5</a:t>
            </a:fld>
            <a:endParaRPr lang="en-US"/>
          </a:p>
        </p:txBody>
      </p:sp>
    </p:spTree>
    <p:extLst>
      <p:ext uri="{BB962C8B-B14F-4D97-AF65-F5344CB8AC3E}">
        <p14:creationId xmlns:p14="http://schemas.microsoft.com/office/powerpoint/2010/main" val="1967138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We’ve seen this timeline before, but let’s review what is in statute when it comes to the application review process. </a:t>
            </a:r>
          </a:p>
          <a:p>
            <a:pPr marL="342900" indent="-342900">
              <a:buFont typeface="Arial" panose="020B0604020202020204" pitchFamily="34" charset="0"/>
              <a:buChar char="•"/>
            </a:pPr>
            <a:r>
              <a:rPr lang="en-US" dirty="0"/>
              <a:t>First, all authorizers are required to post an RFA for new school applications. </a:t>
            </a:r>
          </a:p>
          <a:p>
            <a:pPr marL="342900" indent="-342900">
              <a:buFont typeface="Arial" panose="020B0604020202020204" pitchFamily="34" charset="0"/>
              <a:buChar char="•"/>
            </a:pPr>
            <a:r>
              <a:rPr lang="en-US" dirty="0"/>
              <a:t>The application deadline should be determined by the district, but must fall between August 1</a:t>
            </a:r>
            <a:r>
              <a:rPr lang="en-US" baseline="30000" dirty="0"/>
              <a:t>st</a:t>
            </a:r>
            <a:r>
              <a:rPr lang="en-US" dirty="0"/>
              <a:t> and October 1</a:t>
            </a:r>
            <a:r>
              <a:rPr lang="en-US" baseline="30000" dirty="0"/>
              <a:t>st</a:t>
            </a:r>
            <a:r>
              <a:rPr lang="en-US" dirty="0"/>
              <a:t>, unless a waiver has been granted to the district. </a:t>
            </a:r>
          </a:p>
          <a:p>
            <a:pPr marL="342900" indent="-342900">
              <a:buFont typeface="Arial" panose="020B0604020202020204" pitchFamily="34" charset="0"/>
              <a:buChar char="•"/>
            </a:pPr>
            <a:r>
              <a:rPr lang="en-US" dirty="0"/>
              <a:t>Once submitted, authorizers have a 15-day window to check for completeness. </a:t>
            </a:r>
          </a:p>
          <a:p>
            <a:pPr marL="342900" indent="-342900">
              <a:buFont typeface="Arial" panose="020B0604020202020204" pitchFamily="34" charset="0"/>
              <a:buChar char="•"/>
            </a:pPr>
            <a:r>
              <a:rPr lang="en-US" dirty="0"/>
              <a:t>Finally, from the date of submission, the authorizer then has a 90-day window to approve or deny the application. </a:t>
            </a:r>
          </a:p>
        </p:txBody>
      </p:sp>
      <p:sp>
        <p:nvSpPr>
          <p:cNvPr id="4" name="Slide Number Placeholder 3"/>
          <p:cNvSpPr>
            <a:spLocks noGrp="1"/>
          </p:cNvSpPr>
          <p:nvPr>
            <p:ph type="sldNum" sz="quarter" idx="5"/>
          </p:nvPr>
        </p:nvSpPr>
        <p:spPr/>
        <p:txBody>
          <a:bodyPr/>
          <a:lstStyle/>
          <a:p>
            <a:fld id="{5F085DC6-3276-7043-866B-AAE2820669F7}" type="slidenum">
              <a:rPr lang="en-US" smtClean="0"/>
              <a:t>6</a:t>
            </a:fld>
            <a:endParaRPr lang="en-US"/>
          </a:p>
        </p:txBody>
      </p:sp>
    </p:spTree>
    <p:extLst>
      <p:ext uri="{BB962C8B-B14F-4D97-AF65-F5344CB8AC3E}">
        <p14:creationId xmlns:p14="http://schemas.microsoft.com/office/powerpoint/2010/main" val="2248528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Colorado Charter law section 107 has details that describe the application process and review. Specific timelines are included in statute, including a 90-day review window for the entire process to occur. </a:t>
            </a:r>
          </a:p>
          <a:p>
            <a:endParaRPr lang="en-US" dirty="0"/>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7</a:t>
            </a:fld>
            <a:endParaRPr lang="en-US"/>
          </a:p>
        </p:txBody>
      </p:sp>
    </p:spTree>
    <p:extLst>
      <p:ext uri="{BB962C8B-B14F-4D97-AF65-F5344CB8AC3E}">
        <p14:creationId xmlns:p14="http://schemas.microsoft.com/office/powerpoint/2010/main" val="2211019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these statutory requirements, there are four main components that should be part of the application process. </a:t>
            </a:r>
          </a:p>
          <a:p>
            <a:endParaRPr lang="en-US"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The first three components are all required based on statute. </a:t>
            </a:r>
          </a:p>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Although Colorado law does not say anything about conducting a capacity interview, it is part of the NACSA Principles and Standards for Quality Charter School Authorizing and is considered to be a best practice. </a:t>
            </a:r>
          </a:p>
          <a:p>
            <a:endParaRPr lang="en-US" dirty="0"/>
          </a:p>
          <a:p>
            <a:r>
              <a:rPr lang="en-US" dirty="0"/>
              <a:t>1 – A DAC (district accountability committee) review</a:t>
            </a:r>
          </a:p>
          <a:p>
            <a:r>
              <a:rPr lang="en-US" dirty="0"/>
              <a:t>2 – Holding a community meeting</a:t>
            </a:r>
          </a:p>
          <a:p>
            <a:r>
              <a:rPr lang="en-US" dirty="0"/>
              <a:t>3 – Reviewing the written application </a:t>
            </a:r>
          </a:p>
          <a:p>
            <a:r>
              <a:rPr lang="en-US" dirty="0"/>
              <a:t>4 – Conducting a capacity interview with the applicant </a:t>
            </a:r>
          </a:p>
          <a:p>
            <a:endParaRPr lang="en-US" dirty="0"/>
          </a:p>
          <a:p>
            <a:r>
              <a:rPr lang="en-US" dirty="0"/>
              <a:t>Within this session, we will cover all four of these components. </a:t>
            </a:r>
          </a:p>
        </p:txBody>
      </p:sp>
      <p:sp>
        <p:nvSpPr>
          <p:cNvPr id="4" name="Slide Number Placeholder 3"/>
          <p:cNvSpPr>
            <a:spLocks noGrp="1"/>
          </p:cNvSpPr>
          <p:nvPr>
            <p:ph type="sldNum" sz="quarter" idx="5"/>
          </p:nvPr>
        </p:nvSpPr>
        <p:spPr/>
        <p:txBody>
          <a:bodyPr/>
          <a:lstStyle/>
          <a:p>
            <a:fld id="{5F085DC6-3276-7043-866B-AAE2820669F7}" type="slidenum">
              <a:rPr lang="en-US" smtClean="0"/>
              <a:t>8</a:t>
            </a:fld>
            <a:endParaRPr lang="en-US"/>
          </a:p>
        </p:txBody>
      </p:sp>
    </p:spTree>
    <p:extLst>
      <p:ext uri="{BB962C8B-B14F-4D97-AF65-F5344CB8AC3E}">
        <p14:creationId xmlns:p14="http://schemas.microsoft.com/office/powerpoint/2010/main" val="3177305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All districts in Colorado have District Accountability Committees that have a variety of responsibilities. </a:t>
            </a:r>
          </a:p>
          <a:p>
            <a:pPr marL="342900" indent="-342900">
              <a:buFont typeface="Arial" panose="020B0604020202020204" pitchFamily="34" charset="0"/>
              <a:buChar char="•"/>
            </a:pPr>
            <a:r>
              <a:rPr lang="en-US" dirty="0"/>
              <a:t>One of these responsibilities is to review new charter applications. </a:t>
            </a:r>
          </a:p>
          <a:p>
            <a:pPr marL="342900" indent="-342900">
              <a:buFont typeface="Arial" panose="020B0604020202020204" pitchFamily="34" charset="0"/>
              <a:buChar char="•"/>
            </a:pPr>
            <a:r>
              <a:rPr lang="en-US" dirty="0"/>
              <a:t>DACs are established committees within the district, however, it is important to note that within the members of the DAC there must be at least one parent or guardian who has a child enrolled in a charter school within the district and at least one person with demonstrated charter knowledge. </a:t>
            </a:r>
          </a:p>
          <a:p>
            <a:endParaRPr lang="en-US" dirty="0"/>
          </a:p>
          <a:p>
            <a:r>
              <a:rPr lang="en-US" dirty="0"/>
              <a:t>The DAC’s review is intended to provide an additional independent review of the application, however, the scope of what this review looks like varies by district. </a:t>
            </a:r>
          </a:p>
        </p:txBody>
      </p:sp>
      <p:sp>
        <p:nvSpPr>
          <p:cNvPr id="4" name="Slide Number Placeholder 3"/>
          <p:cNvSpPr>
            <a:spLocks noGrp="1"/>
          </p:cNvSpPr>
          <p:nvPr>
            <p:ph type="sldNum" sz="quarter" idx="5"/>
          </p:nvPr>
        </p:nvSpPr>
        <p:spPr/>
        <p:txBody>
          <a:bodyPr/>
          <a:lstStyle/>
          <a:p>
            <a:fld id="{5F085DC6-3276-7043-866B-AAE2820669F7}" type="slidenum">
              <a:rPr lang="en-US" smtClean="0"/>
              <a:t>9</a:t>
            </a:fld>
            <a:endParaRPr lang="en-US"/>
          </a:p>
        </p:txBody>
      </p:sp>
    </p:spTree>
    <p:extLst>
      <p:ext uri="{BB962C8B-B14F-4D97-AF65-F5344CB8AC3E}">
        <p14:creationId xmlns:p14="http://schemas.microsoft.com/office/powerpoint/2010/main" val="10499328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0.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1.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4.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7.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8.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9.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40.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1.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2.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3.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4.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6.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7.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8.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9.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0.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2.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3.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4.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5.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6.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7.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8.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25.emf"/><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0.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1.jp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2.jp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3.jp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4.jp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5.jp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6.jp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7.jp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8.jp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9.jp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0.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1.jp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2.jp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3.jp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4.jp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5.jp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6.jp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7.jp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8.jp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9.jp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mailto:email@wested.org" TargetMode="External"/><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V1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tretch>
            <a:fill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5168319" y="2213516"/>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6322422" y="5166437"/>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6322422" y="8334104"/>
            <a:ext cx="11691257" cy="2808514"/>
          </a:xfrm>
          <a:prstGeom prst="rect">
            <a:avLst/>
          </a:prstGeom>
        </p:spPr>
        <p:txBody>
          <a:bodyPr vert="horz" lIns="91440" tIns="45720" rIns="91440" bIns="45720" rtlCol="0">
            <a:normAutofit/>
          </a:bodyPr>
          <a:lstStyle>
            <a:lvl1pPr marL="0" indent="0" algn="ctr" defTabSz="1828800" rtl="0" eaLnBrk="1" latinLnBrk="0" hangingPunct="1">
              <a:lnSpc>
                <a:spcPct val="100000"/>
              </a:lnSpc>
              <a:spcBef>
                <a:spcPts val="1400"/>
              </a:spcBef>
              <a:spcAft>
                <a:spcPts val="800"/>
              </a:spcAft>
              <a:buFont typeface="+mj-lt"/>
              <a:buNone/>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0147073" y="3151223"/>
            <a:ext cx="4093028" cy="924232"/>
          </a:xfrm>
          <a:prstGeom prst="rect">
            <a:avLst/>
          </a:prstGeom>
        </p:spPr>
      </p:pic>
    </p:spTree>
    <p:extLst>
      <p:ext uri="{BB962C8B-B14F-4D97-AF65-F5344CB8AC3E}">
        <p14:creationId xmlns:p14="http://schemas.microsoft.com/office/powerpoint/2010/main" val="1893417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 V1J">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17726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 V1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797143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V1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3183723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V1M">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3657327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 V1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3420662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 V1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149789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 V2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tretch>
            <a:fill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FC82FBAE-7594-E84B-BAC8-9ABE6C38C36B}"/>
              </a:ext>
            </a:extLst>
          </p:cNvPr>
          <p:cNvSpPr/>
          <p:nvPr userDrawn="1"/>
        </p:nvSpPr>
        <p:spPr>
          <a:xfrm>
            <a:off x="-1"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9E7297C9-3036-2E4A-B784-8E82353D39FF}"/>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2" name="Subtitle 2">
            <a:extLst>
              <a:ext uri="{FF2B5EF4-FFF2-40B4-BE49-F238E27FC236}">
                <a16:creationId xmlns:a16="http://schemas.microsoft.com/office/drawing/2014/main" id="{AE639E22-7B42-B744-9385-A1EBC60D4C00}"/>
              </a:ext>
            </a:extLst>
          </p:cNvPr>
          <p:cNvSpPr>
            <a:spLocks noGrp="1"/>
          </p:cNvSpPr>
          <p:nvPr>
            <p:ph type="subTitle" idx="1"/>
          </p:nvPr>
        </p:nvSpPr>
        <p:spPr>
          <a:xfrm>
            <a:off x="1645921" y="10302087"/>
            <a:ext cx="21277862" cy="2885126"/>
          </a:xfrm>
          <a:prstGeom prst="rect">
            <a:avLst/>
          </a:prstGeom>
        </p:spPr>
        <p:txBody>
          <a:bodyPr>
            <a:noAutofit/>
          </a:bodyPr>
          <a:lstStyle>
            <a:lvl1pPr marL="0" indent="0" algn="l">
              <a:lnSpc>
                <a:spcPct val="102000"/>
              </a:lnSpc>
              <a:buNone/>
              <a:defRPr sz="4200" b="1">
                <a:solidFill>
                  <a:srgbClr val="72DB1D"/>
                </a:solidFill>
              </a:defRPr>
            </a:lvl1pPr>
            <a:lvl2pPr marL="0" marR="0" indent="0" algn="l" defTabSz="1828800" rtl="0" eaLnBrk="1" fontAlgn="auto" latinLnBrk="0" hangingPunct="1">
              <a:lnSpc>
                <a:spcPct val="110000"/>
              </a:lnSpc>
              <a:spcBef>
                <a:spcPts val="0"/>
              </a:spcBef>
              <a:spcAft>
                <a:spcPts val="600"/>
              </a:spcAft>
              <a:buClrTx/>
              <a:buSzTx/>
              <a:buFont typeface="Arial" panose="020B0604020202020204" pitchFamily="34" charset="0"/>
              <a:buNone/>
              <a:tabLst/>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3" name="Picture 12">
            <a:extLst>
              <a:ext uri="{FF2B5EF4-FFF2-40B4-BE49-F238E27FC236}">
                <a16:creationId xmlns:a16="http://schemas.microsoft.com/office/drawing/2014/main" id="{568AA2F4-0FA4-1B4C-A354-2A9AFDA56AA4}"/>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4" name="Straight Connector 13">
            <a:extLst>
              <a:ext uri="{FF2B5EF4-FFF2-40B4-BE49-F238E27FC236}">
                <a16:creationId xmlns:a16="http://schemas.microsoft.com/office/drawing/2014/main" id="{F1E890B9-99AB-9D45-B4E1-0D5676964232}"/>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789D3AC-33F2-A847-BEFD-46D45CD7EE19}"/>
              </a:ext>
            </a:extLst>
          </p:cNvPr>
          <p:cNvPicPr>
            <a:picLocks noChangeAspect="1"/>
          </p:cNvPicPr>
          <p:nvPr userDrawn="1"/>
        </p:nvPicPr>
        <p:blipFill>
          <a:blip r:embed="rId4"/>
          <a:stretch>
            <a:fillRect/>
          </a:stretch>
        </p:blipFill>
        <p:spPr>
          <a:xfrm>
            <a:off x="18863833" y="1220776"/>
            <a:ext cx="4749800" cy="2095500"/>
          </a:xfrm>
          <a:prstGeom prst="rect">
            <a:avLst/>
          </a:prstGeom>
        </p:spPr>
      </p:pic>
    </p:spTree>
    <p:extLst>
      <p:ext uri="{BB962C8B-B14F-4D97-AF65-F5344CB8AC3E}">
        <p14:creationId xmlns:p14="http://schemas.microsoft.com/office/powerpoint/2010/main" val="3451552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 V2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sp>
        <p:nvSpPr>
          <p:cNvPr id="11" name="Rectangle 10">
            <a:extLst>
              <a:ext uri="{FF2B5EF4-FFF2-40B4-BE49-F238E27FC236}">
                <a16:creationId xmlns:a16="http://schemas.microsoft.com/office/drawing/2014/main" id="{20B2286C-419F-C342-B6F9-992A9D8EE8B5}"/>
              </a:ext>
            </a:extLst>
          </p:cNvPr>
          <p:cNvSpPr/>
          <p:nvPr userDrawn="1"/>
        </p:nvSpPr>
        <p:spPr>
          <a:xfrm>
            <a:off x="0" y="-33014"/>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A6EB492-7438-9247-9F4F-E62E8479F88C}"/>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2" name="Subtitle 2">
            <a:extLst>
              <a:ext uri="{FF2B5EF4-FFF2-40B4-BE49-F238E27FC236}">
                <a16:creationId xmlns:a16="http://schemas.microsoft.com/office/drawing/2014/main" id="{566842F6-A76A-1044-AD3D-F6CB39BC6EC8}"/>
              </a:ext>
            </a:extLst>
          </p:cNvPr>
          <p:cNvSpPr>
            <a:spLocks noGrp="1"/>
          </p:cNvSpPr>
          <p:nvPr>
            <p:ph type="subTitle" idx="1"/>
          </p:nvPr>
        </p:nvSpPr>
        <p:spPr>
          <a:xfrm>
            <a:off x="1645921" y="10302087"/>
            <a:ext cx="21277862" cy="2885126"/>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3" name="Picture 12">
            <a:extLst>
              <a:ext uri="{FF2B5EF4-FFF2-40B4-BE49-F238E27FC236}">
                <a16:creationId xmlns:a16="http://schemas.microsoft.com/office/drawing/2014/main" id="{DD8A5049-4FF9-CB41-98E8-35C9647F7211}"/>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4" name="Straight Connector 13">
            <a:extLst>
              <a:ext uri="{FF2B5EF4-FFF2-40B4-BE49-F238E27FC236}">
                <a16:creationId xmlns:a16="http://schemas.microsoft.com/office/drawing/2014/main" id="{C4321238-4EC9-524B-83E1-212D624A9691}"/>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201B455-933A-C042-A861-3E6DDBCD8B95}"/>
              </a:ext>
            </a:extLst>
          </p:cNvPr>
          <p:cNvPicPr>
            <a:picLocks noChangeAspect="1"/>
          </p:cNvPicPr>
          <p:nvPr userDrawn="1"/>
        </p:nvPicPr>
        <p:blipFill>
          <a:blip r:embed="rId4"/>
          <a:stretch>
            <a:fillRect/>
          </a:stretch>
        </p:blipFill>
        <p:spPr>
          <a:xfrm>
            <a:off x="18863833" y="1220776"/>
            <a:ext cx="4749800" cy="2095500"/>
          </a:xfrm>
          <a:prstGeom prst="rect">
            <a:avLst/>
          </a:prstGeom>
        </p:spPr>
      </p:pic>
    </p:spTree>
    <p:extLst>
      <p:ext uri="{BB962C8B-B14F-4D97-AF65-F5344CB8AC3E}">
        <p14:creationId xmlns:p14="http://schemas.microsoft.com/office/powerpoint/2010/main" val="694304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 V2C">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1"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6A6A57B8-A13C-F54C-A4F1-AED2C4215B6C}"/>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F06B6513-5184-7046-B0C3-F5697E17E43D}"/>
              </a:ext>
            </a:extLst>
          </p:cNvPr>
          <p:cNvSpPr>
            <a:spLocks noGrp="1"/>
          </p:cNvSpPr>
          <p:nvPr>
            <p:ph type="subTitle" idx="1"/>
          </p:nvPr>
        </p:nvSpPr>
        <p:spPr>
          <a:xfrm>
            <a:off x="1645921" y="10302087"/>
            <a:ext cx="21277862" cy="3000958"/>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6435891B-5880-B34F-9132-E1AF4750B3CE}"/>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7D4E721D-385C-B644-9482-22F48B6D77F4}"/>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F9244F42-1085-1E45-A713-8A0F4A2EE261}"/>
              </a:ext>
            </a:extLst>
          </p:cNvPr>
          <p:cNvPicPr>
            <a:picLocks noChangeAspect="1"/>
          </p:cNvPicPr>
          <p:nvPr userDrawn="1"/>
        </p:nvPicPr>
        <p:blipFill>
          <a:blip r:embed="rId4"/>
          <a:stretch>
            <a:fillRect/>
          </a:stretch>
        </p:blipFill>
        <p:spPr>
          <a:xfrm>
            <a:off x="18863833" y="1220776"/>
            <a:ext cx="4749800" cy="2095500"/>
          </a:xfrm>
          <a:prstGeom prst="rect">
            <a:avLst/>
          </a:prstGeom>
        </p:spPr>
      </p:pic>
    </p:spTree>
    <p:extLst>
      <p:ext uri="{BB962C8B-B14F-4D97-AF65-F5344CB8AC3E}">
        <p14:creationId xmlns:p14="http://schemas.microsoft.com/office/powerpoint/2010/main" val="3795222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 V2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0" y="1"/>
            <a:ext cx="24387175" cy="13715999"/>
          </a:xfrm>
          <a:prstGeom prst="rect">
            <a:avLst/>
          </a:prstGeom>
          <a:solidFill>
            <a:srgbClr val="002156">
              <a:alpha val="88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8219292B-613F-AC4A-91CA-1074FF66930A}"/>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8253011F-00B5-DC46-AEAA-C976A39356E3}"/>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D9784CCA-B230-A64B-9E1C-E47398EFF2C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289B389C-D63C-834F-B2E2-AF9138CE6379}"/>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31512A74-ADE9-D844-BFBC-4D3ED1435C77}"/>
              </a:ext>
            </a:extLst>
          </p:cNvPr>
          <p:cNvPicPr>
            <a:picLocks noChangeAspect="1"/>
          </p:cNvPicPr>
          <p:nvPr userDrawn="1"/>
        </p:nvPicPr>
        <p:blipFill>
          <a:blip r:embed="rId4"/>
          <a:stretch>
            <a:fillRect/>
          </a:stretch>
        </p:blipFill>
        <p:spPr>
          <a:xfrm>
            <a:off x="18863833" y="1220776"/>
            <a:ext cx="4749800" cy="2095500"/>
          </a:xfrm>
          <a:prstGeom prst="rect">
            <a:avLst/>
          </a:prstGeom>
        </p:spPr>
      </p:pic>
    </p:spTree>
    <p:extLst>
      <p:ext uri="{BB962C8B-B14F-4D97-AF65-F5344CB8AC3E}">
        <p14:creationId xmlns:p14="http://schemas.microsoft.com/office/powerpoint/2010/main" val="1014982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V1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5168319" y="2213516"/>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6322422" y="5166437"/>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6322422" y="8334104"/>
            <a:ext cx="11691257" cy="2808514"/>
          </a:xfrm>
          <a:prstGeom prst="rect">
            <a:avLst/>
          </a:prstGeom>
        </p:spPr>
        <p:txBody>
          <a:bodyPr vert="horz" lIns="91440" tIns="45720" rIns="91440" bIns="45720" rtlCol="0">
            <a:normAutofit/>
          </a:bodyPr>
          <a:lstStyle>
            <a:lvl1pPr marL="0" indent="0" algn="ctr" defTabSz="1828800" rtl="0" eaLnBrk="1" latinLnBrk="0" hangingPunct="1">
              <a:lnSpc>
                <a:spcPct val="100000"/>
              </a:lnSpc>
              <a:spcBef>
                <a:spcPts val="1400"/>
              </a:spcBef>
              <a:spcAft>
                <a:spcPts val="800"/>
              </a:spcAft>
              <a:buFont typeface="+mj-lt"/>
              <a:buNone/>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0147073" y="3151223"/>
            <a:ext cx="4093028" cy="924232"/>
          </a:xfrm>
          <a:prstGeom prst="rect">
            <a:avLst/>
          </a:prstGeom>
        </p:spPr>
      </p:pic>
    </p:spTree>
    <p:extLst>
      <p:ext uri="{BB962C8B-B14F-4D97-AF65-F5344CB8AC3E}">
        <p14:creationId xmlns:p14="http://schemas.microsoft.com/office/powerpoint/2010/main" val="16787397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 V2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32336"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A35966F7-509B-9B45-932D-B1FF33E811EF}"/>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BF69F327-8B75-C341-814C-2BD44AB53DF1}"/>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62E3DB33-3F2A-3E48-BC9C-09A79034A78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0C67228D-F68B-004F-8EF3-AC770334A5D5}"/>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4172646-3EEF-6A45-A5A5-A010B8759064}"/>
              </a:ext>
            </a:extLst>
          </p:cNvPr>
          <p:cNvPicPr>
            <a:picLocks noChangeAspect="1"/>
          </p:cNvPicPr>
          <p:nvPr userDrawn="1"/>
        </p:nvPicPr>
        <p:blipFill>
          <a:blip r:embed="rId4"/>
          <a:stretch>
            <a:fillRect/>
          </a:stretch>
        </p:blipFill>
        <p:spPr>
          <a:xfrm>
            <a:off x="18863833" y="1220776"/>
            <a:ext cx="4749800" cy="2095500"/>
          </a:xfrm>
          <a:prstGeom prst="rect">
            <a:avLst/>
          </a:prstGeom>
        </p:spPr>
      </p:pic>
    </p:spTree>
    <p:extLst>
      <p:ext uri="{BB962C8B-B14F-4D97-AF65-F5344CB8AC3E}">
        <p14:creationId xmlns:p14="http://schemas.microsoft.com/office/powerpoint/2010/main" val="1251560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 V2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0" y="1"/>
            <a:ext cx="24387175" cy="13715999"/>
          </a:xfrm>
          <a:prstGeom prst="rect">
            <a:avLst/>
          </a:prstGeom>
          <a:solidFill>
            <a:srgbClr val="002156">
              <a:alpha val="80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8B8051C3-9ABB-D544-93C5-15ED66B035C1}"/>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B69C606E-0B3C-F748-A283-522A77CF4579}"/>
              </a:ext>
            </a:extLst>
          </p:cNvPr>
          <p:cNvSpPr>
            <a:spLocks noGrp="1"/>
          </p:cNvSpPr>
          <p:nvPr>
            <p:ph type="subTitle" idx="1"/>
          </p:nvPr>
        </p:nvSpPr>
        <p:spPr>
          <a:xfrm>
            <a:off x="1645921" y="10302086"/>
            <a:ext cx="21277862" cy="2971461"/>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6CC08941-A7FE-CE4F-B404-BD781ED7142D}"/>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7D583A12-B3EC-744B-A823-4A550748B3F3}"/>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E9A8CA9-0D1B-1840-BD18-22E1DA52C878}"/>
              </a:ext>
            </a:extLst>
          </p:cNvPr>
          <p:cNvPicPr>
            <a:picLocks noChangeAspect="1"/>
          </p:cNvPicPr>
          <p:nvPr userDrawn="1"/>
        </p:nvPicPr>
        <p:blipFill>
          <a:blip r:embed="rId4"/>
          <a:stretch>
            <a:fillRect/>
          </a:stretch>
        </p:blipFill>
        <p:spPr>
          <a:xfrm>
            <a:off x="18863833" y="1220776"/>
            <a:ext cx="4749800" cy="2095500"/>
          </a:xfrm>
          <a:prstGeom prst="rect">
            <a:avLst/>
          </a:prstGeom>
        </p:spPr>
      </p:pic>
    </p:spTree>
    <p:extLst>
      <p:ext uri="{BB962C8B-B14F-4D97-AF65-F5344CB8AC3E}">
        <p14:creationId xmlns:p14="http://schemas.microsoft.com/office/powerpoint/2010/main" val="40200321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 V2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1588"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19FC6AF-1ABB-8D49-92AB-602E031C5575}"/>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4DF24D18-DFAC-854F-B349-B48D0573ACB4}"/>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C2DD7ED3-2F96-014C-B711-E10DABB9819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9B7D4E75-98C4-EB40-9DD5-C481C90EB661}"/>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E76C81B-2123-AA4C-8655-1AF464D7CC2A}"/>
              </a:ext>
            </a:extLst>
          </p:cNvPr>
          <p:cNvPicPr>
            <a:picLocks noChangeAspect="1"/>
          </p:cNvPicPr>
          <p:nvPr userDrawn="1"/>
        </p:nvPicPr>
        <p:blipFill>
          <a:blip r:embed="rId4"/>
          <a:stretch>
            <a:fillRect/>
          </a:stretch>
        </p:blipFill>
        <p:spPr>
          <a:xfrm>
            <a:off x="18863833" y="1220776"/>
            <a:ext cx="4749800" cy="2095500"/>
          </a:xfrm>
          <a:prstGeom prst="rect">
            <a:avLst/>
          </a:prstGeom>
        </p:spPr>
      </p:pic>
    </p:spTree>
    <p:extLst>
      <p:ext uri="{BB962C8B-B14F-4D97-AF65-F5344CB8AC3E}">
        <p14:creationId xmlns:p14="http://schemas.microsoft.com/office/powerpoint/2010/main" val="1098433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 V2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1588"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19FC6AF-1ABB-8D49-92AB-602E031C5575}"/>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4DF24D18-DFAC-854F-B349-B48D0573ACB4}"/>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C2DD7ED3-2F96-014C-B711-E10DABB9819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9B7D4E75-98C4-EB40-9DD5-C481C90EB661}"/>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AB69B2D-9C62-6E44-95C8-69DD60F1FC02}"/>
              </a:ext>
            </a:extLst>
          </p:cNvPr>
          <p:cNvPicPr>
            <a:picLocks noChangeAspect="1"/>
          </p:cNvPicPr>
          <p:nvPr userDrawn="1"/>
        </p:nvPicPr>
        <p:blipFill>
          <a:blip r:embed="rId4"/>
          <a:stretch>
            <a:fillRect/>
          </a:stretch>
        </p:blipFill>
        <p:spPr>
          <a:xfrm>
            <a:off x="18863833" y="1220776"/>
            <a:ext cx="4749800" cy="2095500"/>
          </a:xfrm>
          <a:prstGeom prst="rect">
            <a:avLst/>
          </a:prstGeom>
        </p:spPr>
      </p:pic>
    </p:spTree>
    <p:extLst>
      <p:ext uri="{BB962C8B-B14F-4D97-AF65-F5344CB8AC3E}">
        <p14:creationId xmlns:p14="http://schemas.microsoft.com/office/powerpoint/2010/main" val="21048452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r Section Intro Slide - V2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tretch>
            <a:fillRect/>
          </a:stretch>
        </p:blipFill>
        <p:spPr>
          <a:xfrm>
            <a:off x="1587" y="0"/>
            <a:ext cx="24384000" cy="13716000"/>
          </a:xfrm>
          <a:prstGeom prst="rect">
            <a:avLst/>
          </a:prstGeom>
        </p:spPr>
      </p:pic>
      <p:sp>
        <p:nvSpPr>
          <p:cNvPr id="8" name="Rectangle 7">
            <a:extLst>
              <a:ext uri="{FF2B5EF4-FFF2-40B4-BE49-F238E27FC236}">
                <a16:creationId xmlns:a16="http://schemas.microsoft.com/office/drawing/2014/main" id="{B725C252-3143-A14D-99A4-A007944D06F1}"/>
              </a:ext>
            </a:extLst>
          </p:cNvPr>
          <p:cNvSpPr/>
          <p:nvPr userDrawn="1"/>
        </p:nvSpPr>
        <p:spPr>
          <a:xfrm>
            <a:off x="0" y="0"/>
            <a:ext cx="24384000" cy="13716000"/>
          </a:xfrm>
          <a:prstGeom prst="rect">
            <a:avLst/>
          </a:prstGeom>
          <a:solidFill>
            <a:schemeClr val="bg1">
              <a:alpha val="80000"/>
            </a:schemeClr>
          </a:solid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191386" y="-21265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ctrTitle" hasCustomPrompt="1"/>
          </p:nvPr>
        </p:nvSpPr>
        <p:spPr>
          <a:xfrm>
            <a:off x="1645921" y="4865210"/>
            <a:ext cx="21341670" cy="2885127"/>
          </a:xfrm>
          <a:prstGeom prst="rect">
            <a:avLst/>
          </a:prstGeom>
        </p:spPr>
        <p:txBody>
          <a:bodyPr anchor="t">
            <a:normAutofit/>
          </a:bodyPr>
          <a:lstStyle>
            <a:lvl1pPr algn="l">
              <a:defRPr sz="10000" b="1">
                <a:solidFill>
                  <a:schemeClr val="tx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3" name="Subtitle 2"/>
          <p:cNvSpPr>
            <a:spLocks noGrp="1"/>
          </p:cNvSpPr>
          <p:nvPr userDrawn="1">
            <p:ph type="subTitle" idx="1"/>
          </p:nvPr>
        </p:nvSpPr>
        <p:spPr>
          <a:xfrm>
            <a:off x="1645921" y="8390159"/>
            <a:ext cx="21277862" cy="3143079"/>
          </a:xfrm>
          <a:prstGeom prst="rect">
            <a:avLst/>
          </a:prstGeom>
        </p:spPr>
        <p:txBody>
          <a:bodyPr>
            <a:noAutofit/>
          </a:bodyPr>
          <a:lstStyle>
            <a:lvl1pPr marL="0" indent="0" algn="l">
              <a:lnSpc>
                <a:spcPct val="102000"/>
              </a:lnSpc>
              <a:buNone/>
              <a:defRPr sz="4200" b="1" baseline="0">
                <a:solidFill>
                  <a:schemeClr val="accent2">
                    <a:lumMod val="75000"/>
                  </a:schemeClr>
                </a:solidFill>
              </a:defRPr>
            </a:lvl1pPr>
            <a:lvl2pPr marL="0" indent="0" algn="l">
              <a:lnSpc>
                <a:spcPct val="110000"/>
              </a:lnSpc>
              <a:spcBef>
                <a:spcPts val="0"/>
              </a:spcBef>
              <a:spcAft>
                <a:spcPts val="600"/>
              </a:spcAft>
              <a:buNone/>
              <a:defRPr sz="2800">
                <a:solidFill>
                  <a:srgbClr val="51AF46"/>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cxnSp>
        <p:nvCxnSpPr>
          <p:cNvPr id="9" name="Straight Connector 8">
            <a:extLst>
              <a:ext uri="{FF2B5EF4-FFF2-40B4-BE49-F238E27FC236}">
                <a16:creationId xmlns:a16="http://schemas.microsoft.com/office/drawing/2014/main" id="{86C7859B-6ED4-CA41-B83B-AD41DC75AFFD}"/>
              </a:ext>
            </a:extLst>
          </p:cNvPr>
          <p:cNvCxnSpPr/>
          <p:nvPr userDrawn="1"/>
        </p:nvCxnSpPr>
        <p:spPr>
          <a:xfrm>
            <a:off x="1763704" y="3983814"/>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1EE8E4E-D508-6B45-A37A-FECAB66A760A}"/>
              </a:ext>
            </a:extLst>
          </p:cNvPr>
          <p:cNvPicPr>
            <a:picLocks noChangeAspect="1"/>
          </p:cNvPicPr>
          <p:nvPr userDrawn="1"/>
        </p:nvPicPr>
        <p:blipFill>
          <a:blip r:embed="rId3"/>
          <a:stretch>
            <a:fillRect/>
          </a:stretch>
        </p:blipFill>
        <p:spPr>
          <a:xfrm>
            <a:off x="1848900" y="1805186"/>
            <a:ext cx="4349369" cy="970003"/>
          </a:xfrm>
          <a:prstGeom prst="rect">
            <a:avLst/>
          </a:prstGeom>
        </p:spPr>
      </p:pic>
      <p:pic>
        <p:nvPicPr>
          <p:cNvPr id="10" name="Picture 9" descr="Logo&#10;&#10;Description automatically generated">
            <a:extLst>
              <a:ext uri="{FF2B5EF4-FFF2-40B4-BE49-F238E27FC236}">
                <a16:creationId xmlns:a16="http://schemas.microsoft.com/office/drawing/2014/main" id="{A860F915-80A7-1147-AC26-9BD34B605211}"/>
              </a:ext>
            </a:extLst>
          </p:cNvPr>
          <p:cNvPicPr>
            <a:picLocks noChangeAspect="1"/>
          </p:cNvPicPr>
          <p:nvPr userDrawn="1"/>
        </p:nvPicPr>
        <p:blipFill>
          <a:blip r:embed="rId4"/>
          <a:stretch>
            <a:fillRect/>
          </a:stretch>
        </p:blipFill>
        <p:spPr>
          <a:xfrm>
            <a:off x="18730680" y="412955"/>
            <a:ext cx="5080000" cy="2235200"/>
          </a:xfrm>
          <a:prstGeom prst="rect">
            <a:avLst/>
          </a:prstGeom>
        </p:spPr>
      </p:pic>
    </p:spTree>
    <p:extLst>
      <p:ext uri="{BB962C8B-B14F-4D97-AF65-F5344CB8AC3E}">
        <p14:creationId xmlns:p14="http://schemas.microsoft.com/office/powerpoint/2010/main" val="3712120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r Section Intro Slide - V2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8" name="Rectangle 7">
            <a:extLst>
              <a:ext uri="{FF2B5EF4-FFF2-40B4-BE49-F238E27FC236}">
                <a16:creationId xmlns:a16="http://schemas.microsoft.com/office/drawing/2014/main" id="{B725C252-3143-A14D-99A4-A007944D06F1}"/>
              </a:ext>
            </a:extLst>
          </p:cNvPr>
          <p:cNvSpPr/>
          <p:nvPr userDrawn="1"/>
        </p:nvSpPr>
        <p:spPr>
          <a:xfrm>
            <a:off x="-8608" y="0"/>
            <a:ext cx="24384000" cy="13716000"/>
          </a:xfrm>
          <a:prstGeom prst="rect">
            <a:avLst/>
          </a:prstGeom>
          <a:solidFill>
            <a:schemeClr val="bg1">
              <a:alpha val="80000"/>
            </a:schemeClr>
          </a:solid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191386" y="-21265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ctrTitle" hasCustomPrompt="1"/>
          </p:nvPr>
        </p:nvSpPr>
        <p:spPr>
          <a:xfrm>
            <a:off x="1645921" y="4865210"/>
            <a:ext cx="21341670" cy="2885127"/>
          </a:xfrm>
          <a:prstGeom prst="rect">
            <a:avLst/>
          </a:prstGeom>
        </p:spPr>
        <p:txBody>
          <a:bodyPr anchor="t">
            <a:normAutofit/>
          </a:bodyPr>
          <a:lstStyle>
            <a:lvl1pPr algn="l">
              <a:defRPr sz="10000" b="1">
                <a:solidFill>
                  <a:schemeClr val="tx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3" name="Subtitle 2"/>
          <p:cNvSpPr>
            <a:spLocks noGrp="1"/>
          </p:cNvSpPr>
          <p:nvPr userDrawn="1">
            <p:ph type="subTitle" idx="1"/>
          </p:nvPr>
        </p:nvSpPr>
        <p:spPr>
          <a:xfrm>
            <a:off x="1645921" y="8390159"/>
            <a:ext cx="21277862" cy="3143079"/>
          </a:xfrm>
          <a:prstGeom prst="rect">
            <a:avLst/>
          </a:prstGeom>
        </p:spPr>
        <p:txBody>
          <a:bodyPr>
            <a:noAutofit/>
          </a:bodyPr>
          <a:lstStyle>
            <a:lvl1pPr marL="0" indent="0" algn="l">
              <a:lnSpc>
                <a:spcPct val="102000"/>
              </a:lnSpc>
              <a:buNone/>
              <a:defRPr sz="4200" b="1" baseline="0">
                <a:solidFill>
                  <a:schemeClr val="accent2">
                    <a:lumMod val="75000"/>
                  </a:schemeClr>
                </a:solidFill>
              </a:defRPr>
            </a:lvl1pPr>
            <a:lvl2pPr marL="0" indent="0" algn="l">
              <a:lnSpc>
                <a:spcPct val="110000"/>
              </a:lnSpc>
              <a:spcBef>
                <a:spcPts val="0"/>
              </a:spcBef>
              <a:spcAft>
                <a:spcPts val="600"/>
              </a:spcAft>
              <a:buNone/>
              <a:defRPr sz="2800">
                <a:solidFill>
                  <a:srgbClr val="51AF46"/>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cxnSp>
        <p:nvCxnSpPr>
          <p:cNvPr id="9" name="Straight Connector 8">
            <a:extLst>
              <a:ext uri="{FF2B5EF4-FFF2-40B4-BE49-F238E27FC236}">
                <a16:creationId xmlns:a16="http://schemas.microsoft.com/office/drawing/2014/main" id="{86C7859B-6ED4-CA41-B83B-AD41DC75AFFD}"/>
              </a:ext>
            </a:extLst>
          </p:cNvPr>
          <p:cNvCxnSpPr/>
          <p:nvPr userDrawn="1"/>
        </p:nvCxnSpPr>
        <p:spPr>
          <a:xfrm>
            <a:off x="1763704" y="3983814"/>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1EE8E4E-D508-6B45-A37A-FECAB66A760A}"/>
              </a:ext>
            </a:extLst>
          </p:cNvPr>
          <p:cNvPicPr>
            <a:picLocks noChangeAspect="1"/>
          </p:cNvPicPr>
          <p:nvPr userDrawn="1"/>
        </p:nvPicPr>
        <p:blipFill>
          <a:blip r:embed="rId3"/>
          <a:stretch>
            <a:fillRect/>
          </a:stretch>
        </p:blipFill>
        <p:spPr>
          <a:xfrm>
            <a:off x="1848900" y="1805186"/>
            <a:ext cx="4349369" cy="970003"/>
          </a:xfrm>
          <a:prstGeom prst="rect">
            <a:avLst/>
          </a:prstGeom>
        </p:spPr>
      </p:pic>
      <p:pic>
        <p:nvPicPr>
          <p:cNvPr id="10" name="Picture 9" descr="Logo&#10;&#10;Description automatically generated">
            <a:extLst>
              <a:ext uri="{FF2B5EF4-FFF2-40B4-BE49-F238E27FC236}">
                <a16:creationId xmlns:a16="http://schemas.microsoft.com/office/drawing/2014/main" id="{19936BD9-B798-B54F-849E-8CA4FB6C3AED}"/>
              </a:ext>
            </a:extLst>
          </p:cNvPr>
          <p:cNvPicPr>
            <a:picLocks noChangeAspect="1"/>
          </p:cNvPicPr>
          <p:nvPr userDrawn="1"/>
        </p:nvPicPr>
        <p:blipFill>
          <a:blip r:embed="rId4"/>
          <a:stretch>
            <a:fillRect/>
          </a:stretch>
        </p:blipFill>
        <p:spPr>
          <a:xfrm>
            <a:off x="18730680" y="412955"/>
            <a:ext cx="5080000" cy="2235200"/>
          </a:xfrm>
          <a:prstGeom prst="rect">
            <a:avLst/>
          </a:prstGeom>
        </p:spPr>
      </p:pic>
    </p:spTree>
    <p:extLst>
      <p:ext uri="{BB962C8B-B14F-4D97-AF65-F5344CB8AC3E}">
        <p14:creationId xmlns:p14="http://schemas.microsoft.com/office/powerpoint/2010/main" val="23063787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Slide - Early Childhoo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6" name="Straight Connector 15">
            <a:extLst>
              <a:ext uri="{FF2B5EF4-FFF2-40B4-BE49-F238E27FC236}">
                <a16:creationId xmlns:a16="http://schemas.microsoft.com/office/drawing/2014/main" id="{7FD0D614-F02A-1340-AB02-475BD84EFB7D}"/>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person, fence, woman, holding&#10;&#10;Description automatically generated">
            <a:extLst>
              <a:ext uri="{FF2B5EF4-FFF2-40B4-BE49-F238E27FC236}">
                <a16:creationId xmlns:a16="http://schemas.microsoft.com/office/drawing/2014/main" id="{D1F3BFDE-E62A-504B-807A-FE642E485A6A}"/>
              </a:ext>
            </a:extLst>
          </p:cNvPr>
          <p:cNvPicPr>
            <a:picLocks noChangeAspect="1"/>
          </p:cNvPicPr>
          <p:nvPr userDrawn="1"/>
        </p:nvPicPr>
        <p:blipFill>
          <a:blip r:embed="rId2"/>
          <a:stretch>
            <a:fill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Tree>
    <p:extLst>
      <p:ext uri="{BB962C8B-B14F-4D97-AF65-F5344CB8AC3E}">
        <p14:creationId xmlns:p14="http://schemas.microsoft.com/office/powerpoint/2010/main" val="42007119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Slide - Elementar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BB81C42C-7A9B-1C4A-8FE8-34A62E410D1A}"/>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80D5EFD5-F699-3B4D-96FC-5B437B0120D1}"/>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996F7C9F-79F1-7E4B-9F87-B8A35425129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B0E9382-0FD5-EC4A-AE1E-667D351875E2}"/>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51C9CF33-D7F4-2C4B-9B90-300DD7AF1D8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C90222E1-B2F7-9C4A-B899-203C6ED43413}"/>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
        <p:nvSpPr>
          <p:cNvPr id="2" name="TextBox 1">
            <a:extLst>
              <a:ext uri="{FF2B5EF4-FFF2-40B4-BE49-F238E27FC236}">
                <a16:creationId xmlns:a16="http://schemas.microsoft.com/office/drawing/2014/main" id="{D4A3D9A9-F3F3-3143-AC39-778B535CEFAB}"/>
              </a:ext>
            </a:extLst>
          </p:cNvPr>
          <p:cNvSpPr txBox="1"/>
          <p:nvPr userDrawn="1"/>
        </p:nvSpPr>
        <p:spPr>
          <a:xfrm>
            <a:off x="27966838" y="-793630"/>
            <a:ext cx="184731" cy="369332"/>
          </a:xfrm>
          <a:prstGeom prst="rect">
            <a:avLst/>
          </a:prstGeom>
        </p:spPr>
        <p:txBody>
          <a:bodyPr wrap="none" rtlCol="0">
            <a:spAutoFit/>
          </a:bodyPr>
          <a:lstStyle/>
          <a:p>
            <a:pPr algn="l"/>
            <a:endParaRPr lang="en-US" dirty="0"/>
          </a:p>
        </p:txBody>
      </p:sp>
    </p:spTree>
    <p:extLst>
      <p:ext uri="{BB962C8B-B14F-4D97-AF65-F5344CB8AC3E}">
        <p14:creationId xmlns:p14="http://schemas.microsoft.com/office/powerpoint/2010/main" val="5205804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Slide - Middle Schoo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85C0270-373A-0440-BA41-7F7966A87DE9}"/>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D0EC4BC-9D51-C14E-A391-BCE821C48C97}"/>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DECF53F4-468C-6E4C-A27B-FAA82B36AF91}"/>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BB8524C3-4A81-384D-8E00-AA25EE25349B}"/>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A8C096EB-3467-C940-B55E-6D5F159BDBF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F9A8A8DF-09BC-4548-AF4A-FAB47E2083F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9407869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Slide - High Schoo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8E944FE5-3A6D-7C49-BD3E-DD7ED783E3AC}"/>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63AF24D4-357C-574A-8C9E-146F304A9807}"/>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1A3A8833-CB1F-804A-8ABC-4B8BDE2457D3}"/>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F7047C9-9538-5649-B053-EE0A74FB4346}"/>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4417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V1C">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5168319" y="2213516"/>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6322422" y="5166437"/>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6322422" y="8334104"/>
            <a:ext cx="11691257" cy="2808514"/>
          </a:xfrm>
          <a:prstGeom prst="rect">
            <a:avLst/>
          </a:prstGeom>
        </p:spPr>
        <p:txBody>
          <a:bodyPr vert="horz" lIns="91440" tIns="45720" rIns="91440" bIns="45720" rtlCol="0">
            <a:normAutofit/>
          </a:bodyPr>
          <a:lstStyle>
            <a:lvl1pPr marL="0" indent="0" algn="ctr" defTabSz="1828800" rtl="0" eaLnBrk="1" latinLnBrk="0" hangingPunct="1">
              <a:lnSpc>
                <a:spcPct val="100000"/>
              </a:lnSpc>
              <a:spcBef>
                <a:spcPts val="1400"/>
              </a:spcBef>
              <a:spcAft>
                <a:spcPts val="800"/>
              </a:spcAft>
              <a:buFont typeface="+mj-lt"/>
              <a:buNone/>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0147073" y="3151223"/>
            <a:ext cx="4093028" cy="924232"/>
          </a:xfrm>
          <a:prstGeom prst="rect">
            <a:avLst/>
          </a:prstGeom>
        </p:spPr>
      </p:pic>
    </p:spTree>
    <p:extLst>
      <p:ext uri="{BB962C8B-B14F-4D97-AF65-F5344CB8AC3E}">
        <p14:creationId xmlns:p14="http://schemas.microsoft.com/office/powerpoint/2010/main" val="32606868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Slide - Adul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7DD4343-07C5-E14D-B828-1EA76084BFE0}"/>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80950CE-7450-AC47-96CA-F1EAFDEA6EBF}"/>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514567F5-C8F4-5E47-A0B1-49678CB0FFD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1D4119-0E9D-B447-BAD0-8C8639E1827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618793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Agenda Slide - Infa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7DD4343-07C5-E14D-B828-1EA76084BFE0}"/>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80950CE-7450-AC47-96CA-F1EAFDEA6EBF}"/>
              </a:ext>
            </a:extLst>
          </p:cNvPr>
          <p:cNvSpPr>
            <a:spLocks noGrp="1"/>
          </p:cNvSpPr>
          <p:nvPr>
            <p:ph sz="quarter" idx="13" hasCustomPrompt="1"/>
          </p:nvPr>
        </p:nvSpPr>
        <p:spPr>
          <a:xfrm>
            <a:off x="8751389" y="6025016"/>
            <a:ext cx="13928231" cy="5241277"/>
          </a:xfrm>
          <a:prstGeom prst="rect">
            <a:avLst/>
          </a:prstGeom>
        </p:spPr>
        <p:txBody>
          <a:bodyPr>
            <a:norm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514567F5-C8F4-5E47-A0B1-49678CB0FFD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1D4119-0E9D-B447-BAD0-8C8639E1827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461319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Agenda Slide - Infant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7DD4343-07C5-E14D-B828-1EA76084BFE0}"/>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80950CE-7450-AC47-96CA-F1EAFDEA6EBF}"/>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514567F5-C8F4-5E47-A0B1-49678CB0FFD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1D4119-0E9D-B447-BAD0-8C8639E1827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4634652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Intro Slide - V1A">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C324A561-198F-5546-92CF-90D8838BA7DE}"/>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5" name="Text Placeholder 4">
            <a:extLst>
              <a:ext uri="{FF2B5EF4-FFF2-40B4-BE49-F238E27FC236}">
                <a16:creationId xmlns:a16="http://schemas.microsoft.com/office/drawing/2014/main" id="{F78048B6-E825-6C48-93FA-12979CC8DD77}"/>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7" name="Text Placeholder 6">
            <a:extLst>
              <a:ext uri="{FF2B5EF4-FFF2-40B4-BE49-F238E27FC236}">
                <a16:creationId xmlns:a16="http://schemas.microsoft.com/office/drawing/2014/main" id="{A44BC0C4-5994-6243-8BB6-FF1D97CA5A2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6" name="Straight Connector 15">
            <a:extLst>
              <a:ext uri="{FF2B5EF4-FFF2-40B4-BE49-F238E27FC236}">
                <a16:creationId xmlns:a16="http://schemas.microsoft.com/office/drawing/2014/main" id="{29969A35-C4A1-9D47-A2CB-CE3A0A4DE1B4}"/>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BADD9B2-8F6D-E44B-86B9-DA2C3B90C5EE}"/>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41345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Intro Slide - V1B">
    <p:spTree>
      <p:nvGrpSpPr>
        <p:cNvPr id="1" name=""/>
        <p:cNvGrpSpPr/>
        <p:nvPr/>
      </p:nvGrpSpPr>
      <p:grpSpPr>
        <a:xfrm>
          <a:off x="0" y="0"/>
          <a:ext cx="0" cy="0"/>
          <a:chOff x="0" y="0"/>
          <a:chExt cx="0" cy="0"/>
        </a:xfrm>
      </p:grpSpPr>
      <p:pic>
        <p:nvPicPr>
          <p:cNvPr id="6" name="Picture 5" descr="A picture containing person, indoor, sitting, laptop&#10;&#10;Description automatically generated">
            <a:extLst>
              <a:ext uri="{FF2B5EF4-FFF2-40B4-BE49-F238E27FC236}">
                <a16:creationId xmlns:a16="http://schemas.microsoft.com/office/drawing/2014/main" id="{458ECE1C-FA52-C94C-983F-FD1CDBEBD76D}"/>
              </a:ext>
            </a:extLst>
          </p:cNvPr>
          <p:cNvPicPr>
            <a:picLocks noChangeAspect="1"/>
          </p:cNvPicPr>
          <p:nvPr userDrawn="1"/>
        </p:nvPicPr>
        <p:blipFill>
          <a:blip r:embed="rId2"/>
          <a:stretch>
            <a:fillRect/>
          </a:stretch>
        </p:blipFill>
        <p:spPr>
          <a:xfrm>
            <a:off x="-1" y="-35408"/>
            <a:ext cx="12223473" cy="13751407"/>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0977F4B-672A-B346-B6F7-1C065EC52D86}"/>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A6CBB0EC-434C-124A-8B12-07AA3D42DBEF}"/>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82BD38A2-A895-A04B-A953-E0C478FC49F8}"/>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F49801D0-B840-D440-A916-467A7CB666EE}"/>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4D26DA-4F33-164E-9DFE-75AB7ED62897}"/>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8131361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Intro Slide - V1C">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0D8F1464-291D-1943-AE70-12BEF12D1066}"/>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414E1B2B-BACD-5A4D-9FFB-2A3C02DF8289}"/>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69656662-C8AA-6E4E-8D49-5C380588509B}"/>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C303A435-A2EF-3C48-82C5-D8394FD681A9}"/>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C5BE700-036B-3A48-899B-760AC771A6A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1270762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Intro Slide - V1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4F00D45D-9AE3-8648-A777-8F49E6F381DF}"/>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9EA93C37-5DC6-1F47-838E-DEB176E76804}"/>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8065421E-A998-424D-AA69-DB2A3EB95D7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7857FCF2-08B8-5E4E-967E-EA48A72847E9}"/>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768AC1D-44DA-264A-B16F-C929CFDD44F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405858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Intro Slide - V1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9E02DCE8-1BC8-AC48-9DD1-4F4E58EBD9BA}"/>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D7223B5D-8A3B-014E-B7A3-5F2F8FE676D9}"/>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B677A4FC-1FDC-E740-8A1C-E5F802BEE0F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A38E06CC-1BCF-E949-8A09-5972FDA586F7}"/>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AC5AE11-A911-B140-8DCE-F2AD8A4ED9BE}"/>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874806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ection Intro Slide - V1F">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9E02DCE8-1BC8-AC48-9DD1-4F4E58EBD9BA}"/>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D7223B5D-8A3B-014E-B7A3-5F2F8FE676D9}"/>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B677A4FC-1FDC-E740-8A1C-E5F802BEE0F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A38E06CC-1BCF-E949-8A09-5972FDA586F7}"/>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AC5AE11-A911-B140-8DCE-F2AD8A4ED9BE}"/>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999061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Intro Slide - V2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9C5A8921-97EA-5D48-972F-C3347D12F3CC}"/>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6A8368F1-010B-AB48-BB2A-4E4D4944FF6C}"/>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AE915D0B-3512-E44D-BB48-4E904EA5B104}"/>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1" name="Picture 10" descr="Logo&#10;&#10;Description automatically generated">
            <a:extLst>
              <a:ext uri="{FF2B5EF4-FFF2-40B4-BE49-F238E27FC236}">
                <a16:creationId xmlns:a16="http://schemas.microsoft.com/office/drawing/2014/main" id="{59EF5979-7128-9A4C-88F6-590B8446B3D2}"/>
              </a:ext>
            </a:extLst>
          </p:cNvPr>
          <p:cNvPicPr>
            <a:picLocks noChangeAspect="1"/>
          </p:cNvPicPr>
          <p:nvPr userDrawn="1"/>
        </p:nvPicPr>
        <p:blipFill>
          <a:blip r:embed="rId4"/>
          <a:stretch>
            <a:fillRect/>
          </a:stretch>
        </p:blipFill>
        <p:spPr>
          <a:xfrm>
            <a:off x="18730680" y="412955"/>
            <a:ext cx="5080000" cy="2235200"/>
          </a:xfrm>
          <a:prstGeom prst="rect">
            <a:avLst/>
          </a:prstGeom>
        </p:spPr>
      </p:pic>
    </p:spTree>
    <p:extLst>
      <p:ext uri="{BB962C8B-B14F-4D97-AF65-F5344CB8AC3E}">
        <p14:creationId xmlns:p14="http://schemas.microsoft.com/office/powerpoint/2010/main" val="572848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V1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8426908" y="2529400"/>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2783456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Intro Slide - V2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3E0F194A-F74D-E64A-8194-CFBFB724188D}"/>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251B3CC7-BCEE-E94A-8062-1784247C2EBD}"/>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14759974-A814-0F43-99E3-03B97A7B4D8D}"/>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C8C9A18F-194B-D846-A197-8E12A2527A38}"/>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14" name="Picture 13" descr="Logo&#10;&#10;Description automatically generated">
            <a:extLst>
              <a:ext uri="{FF2B5EF4-FFF2-40B4-BE49-F238E27FC236}">
                <a16:creationId xmlns:a16="http://schemas.microsoft.com/office/drawing/2014/main" id="{B0C92BEA-78D9-594E-BBD0-214130BC67BC}"/>
              </a:ext>
            </a:extLst>
          </p:cNvPr>
          <p:cNvPicPr>
            <a:picLocks noChangeAspect="1"/>
          </p:cNvPicPr>
          <p:nvPr userDrawn="1"/>
        </p:nvPicPr>
        <p:blipFill>
          <a:blip r:embed="rId4"/>
          <a:stretch>
            <a:fillRect/>
          </a:stretch>
        </p:blipFill>
        <p:spPr>
          <a:xfrm>
            <a:off x="18730680" y="412955"/>
            <a:ext cx="5080000" cy="2235200"/>
          </a:xfrm>
          <a:prstGeom prst="rect">
            <a:avLst/>
          </a:prstGeom>
        </p:spPr>
      </p:pic>
    </p:spTree>
    <p:extLst>
      <p:ext uri="{BB962C8B-B14F-4D97-AF65-F5344CB8AC3E}">
        <p14:creationId xmlns:p14="http://schemas.microsoft.com/office/powerpoint/2010/main" val="31761320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Intro Slide - V2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3425B2DD-E8D8-BC49-A2FA-411D0E3C89C7}"/>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D8F4B7E-4AAD-B849-8A12-EFBC2204D782}"/>
              </a:ext>
            </a:extLst>
          </p:cNvPr>
          <p:cNvPicPr>
            <a:picLocks noChangeAspect="1"/>
          </p:cNvPicPr>
          <p:nvPr userDrawn="1"/>
        </p:nvPicPr>
        <p:blipFill>
          <a:blip r:embed="rId3"/>
          <a:srcRect/>
          <a:stretch/>
        </p:blipFill>
        <p:spPr>
          <a:xfrm>
            <a:off x="1766662" y="882339"/>
            <a:ext cx="3833743" cy="865684"/>
          </a:xfrm>
          <a:prstGeom prst="rect">
            <a:avLst/>
          </a:prstGeom>
          <a:effectLst>
            <a:outerShdw blurRad="101600" dist="101600" dir="2700000" algn="tl" rotWithShape="0">
              <a:prstClr val="black">
                <a:alpha val="20000"/>
              </a:prstClr>
            </a:outerShdw>
          </a:effectLst>
        </p:spPr>
      </p:pic>
    </p:spTree>
    <p:extLst>
      <p:ext uri="{BB962C8B-B14F-4D97-AF65-F5344CB8AC3E}">
        <p14:creationId xmlns:p14="http://schemas.microsoft.com/office/powerpoint/2010/main" val="27222989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Intro Slide - V2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C02E1FFC-12CE-7D40-B0C2-853338CBC55F}"/>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54B4861D-1833-2642-B1A3-0390069210FB}"/>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1915A614-4CD1-774F-91CA-0186A984C8F4}"/>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17543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Intro Slide - V2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2" name="Picture 11">
            <a:extLst>
              <a:ext uri="{FF2B5EF4-FFF2-40B4-BE49-F238E27FC236}">
                <a16:creationId xmlns:a16="http://schemas.microsoft.com/office/drawing/2014/main" id="{B9A0FC65-82A3-2541-A132-E24CE3AC0454}"/>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sp>
        <p:nvSpPr>
          <p:cNvPr id="13" name="Title 1">
            <a:extLst>
              <a:ext uri="{FF2B5EF4-FFF2-40B4-BE49-F238E27FC236}">
                <a16:creationId xmlns:a16="http://schemas.microsoft.com/office/drawing/2014/main" id="{60D8FAC9-4D8A-EB4C-97BC-382E786007DD}"/>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6" name="Content Placeholder 13">
            <a:extLst>
              <a:ext uri="{FF2B5EF4-FFF2-40B4-BE49-F238E27FC236}">
                <a16:creationId xmlns:a16="http://schemas.microsoft.com/office/drawing/2014/main" id="{9B725B4F-7EEF-D842-9114-1424C9C1836A}"/>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7" name="Straight Connector 16">
            <a:extLst>
              <a:ext uri="{FF2B5EF4-FFF2-40B4-BE49-F238E27FC236}">
                <a16:creationId xmlns:a16="http://schemas.microsoft.com/office/drawing/2014/main" id="{C2B96A7A-BF2C-794C-B335-66A757B1BF11}"/>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34894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Intro Slide - V2F">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E7FF8E8A-07EA-2143-B066-730FB98B5E71}"/>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B1B54B6A-7200-7949-8A4C-20C45EFFE793}"/>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01A051AB-F544-AF40-8AEA-DCEE91265099}"/>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71361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Intro Slide - V2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E7FF8E8A-07EA-2143-B066-730FB98B5E71}"/>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B1B54B6A-7200-7949-8A4C-20C45EFFE793}"/>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01A051AB-F544-AF40-8AEA-DCEE91265099}"/>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9ACE1A8-C1B8-2C48-B6F2-722C5311AD41}"/>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spTree>
    <p:extLst>
      <p:ext uri="{BB962C8B-B14F-4D97-AF65-F5344CB8AC3E}">
        <p14:creationId xmlns:p14="http://schemas.microsoft.com/office/powerpoint/2010/main" val="31995278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Section Intro Slide - V2H">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E7FF8E8A-07EA-2143-B066-730FB98B5E71}"/>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B1B54B6A-7200-7949-8A4C-20C45EFFE793}"/>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01A051AB-F544-AF40-8AEA-DCEE91265099}"/>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9ACE1A8-C1B8-2C48-B6F2-722C5311AD41}"/>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spTree>
    <p:extLst>
      <p:ext uri="{BB962C8B-B14F-4D97-AF65-F5344CB8AC3E}">
        <p14:creationId xmlns:p14="http://schemas.microsoft.com/office/powerpoint/2010/main" val="39897424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Slide - V3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8" name="Straight Connector 7">
            <a:extLst>
              <a:ext uri="{FF2B5EF4-FFF2-40B4-BE49-F238E27FC236}">
                <a16:creationId xmlns:a16="http://schemas.microsoft.com/office/drawing/2014/main" id="{2A9E626A-93E4-C742-AE1E-4BC6D9ADB256}"/>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74E6E17-0C00-0D4B-A17E-3D74712E3268}"/>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8E9212B5-6A3E-344A-B8F5-9FCB9F1A1C76}"/>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C497A33F-B961-424F-AB11-D5F5DA6AD1C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2" name="Slide Number Placeholder 5">
            <a:extLst>
              <a:ext uri="{FF2B5EF4-FFF2-40B4-BE49-F238E27FC236}">
                <a16:creationId xmlns:a16="http://schemas.microsoft.com/office/drawing/2014/main" id="{836C4C1D-5839-B14A-9D3F-9F82C3EF6D0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4145743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Slide - V3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22F5990-62C5-6D4C-9595-F3472A94BE62}"/>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1145565D-4B7C-9D45-AD95-8E8D306FCF99}"/>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A7A78B7A-F45B-224A-991B-DC2B90A250ED}"/>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ACFC3319-5D17-E343-A643-0CCC2184BB57}"/>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51727AEF-C9AC-8F45-86B3-9FA35EE0788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D2414214-6C25-F94B-9294-718714B2A34F}"/>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44D8D721-E17E-724B-806C-17AC4D5549CA}"/>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9817811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Slide - V3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B5AAC7E2-F509-924F-BD6B-04F6BAB749D0}"/>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5C152B7A-ABAD-DE48-8B7D-04E5BC9C1015}"/>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A83B79CD-098D-FC4F-AD08-AF78E44CB3C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56EC213E-B830-A141-9794-D148E75D9254}"/>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1DABD715-7301-3B47-8EF9-01B3AD7CB8B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EC0DA12C-A2EE-8E4E-A69A-B9AC3194639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C511FEEC-A100-D54F-9F1A-33D5EB21FFF0}"/>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190414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V1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3894952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Slide - V3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D96F178-B698-534C-8170-525C9AA53426}"/>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C82ACFE8-E0C0-0148-82A3-3E23F195F49D}"/>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955E0BD2-230F-854F-84A4-4318C42A129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4410224D-2CD3-F94F-BEF1-DBADF1331C8D}"/>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42E0DB83-93BA-6349-B071-313CA7D4E08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A98E650A-6CAF-574B-BB6F-0AC5AA856D3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BE1B9DE-50E0-094D-9706-2D481BFB687B}"/>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1497303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Slide - V3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E058EE2F-8BAE-934B-B9CE-EC50A2A654F0}"/>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7934F841-DF30-F141-A37E-7C0D113F1530}"/>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C6E325D6-0791-B543-A18E-7CD1EDCA90E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F4D7273-8A1B-9341-A417-50FD96F4491B}"/>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21" name="Rectangle 20">
            <a:extLst>
              <a:ext uri="{FF2B5EF4-FFF2-40B4-BE49-F238E27FC236}">
                <a16:creationId xmlns:a16="http://schemas.microsoft.com/office/drawing/2014/main" id="{26937A9E-AEB3-A24B-9215-9885180ADD4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281B425D-A17B-244C-B0D9-F0B6A3F18B45}"/>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3" name="Slide Number Placeholder 5">
            <a:extLst>
              <a:ext uri="{FF2B5EF4-FFF2-40B4-BE49-F238E27FC236}">
                <a16:creationId xmlns:a16="http://schemas.microsoft.com/office/drawing/2014/main" id="{0EA4EB3A-A5A3-B742-A07C-7F7DBBE2A09E}"/>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3772027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ection Slide - V3F">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E058EE2F-8BAE-934B-B9CE-EC50A2A654F0}"/>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7934F841-DF30-F141-A37E-7C0D113F1530}"/>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C6E325D6-0791-B543-A18E-7CD1EDCA90E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F4D7273-8A1B-9341-A417-50FD96F4491B}"/>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21" name="Rectangle 20">
            <a:extLst>
              <a:ext uri="{FF2B5EF4-FFF2-40B4-BE49-F238E27FC236}">
                <a16:creationId xmlns:a16="http://schemas.microsoft.com/office/drawing/2014/main" id="{26937A9E-AEB3-A24B-9215-9885180ADD4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281B425D-A17B-244C-B0D9-F0B6A3F18B45}"/>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3" name="Slide Number Placeholder 5">
            <a:extLst>
              <a:ext uri="{FF2B5EF4-FFF2-40B4-BE49-F238E27FC236}">
                <a16:creationId xmlns:a16="http://schemas.microsoft.com/office/drawing/2014/main" id="{0EA4EB3A-A5A3-B742-A07C-7F7DBBE2A09E}"/>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9200316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tretch>
            <a:fill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1588"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sp>
        <p:nvSpPr>
          <p:cNvPr id="2" name="Title 1"/>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E92314C-64F9-0049-9841-B1BA7D1BB270}"/>
              </a:ext>
            </a:extLst>
          </p:cNvPr>
          <p:cNvPicPr>
            <a:picLocks noChangeAspect="1"/>
          </p:cNvPicPr>
          <p:nvPr userDrawn="1"/>
        </p:nvPicPr>
        <p:blipFill>
          <a:blip r:embed="rId4"/>
          <a:stretch>
            <a:fillRect/>
          </a:stretch>
        </p:blipFill>
        <p:spPr>
          <a:xfrm>
            <a:off x="648425" y="679605"/>
            <a:ext cx="4749800" cy="2095500"/>
          </a:xfrm>
          <a:prstGeom prst="rect">
            <a:avLst/>
          </a:prstGeom>
        </p:spPr>
      </p:pic>
    </p:spTree>
    <p:extLst>
      <p:ext uri="{BB962C8B-B14F-4D97-AF65-F5344CB8AC3E}">
        <p14:creationId xmlns:p14="http://schemas.microsoft.com/office/powerpoint/2010/main" val="16946672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rc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0"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ACD56D3B-D11B-254F-9023-39A442D7CB24}"/>
              </a:ext>
            </a:extLst>
          </p:cNvPr>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pic>
        <p:nvPicPr>
          <p:cNvPr id="12" name="Picture 11" descr="Logo&#10;&#10;Description automatically generated">
            <a:extLst>
              <a:ext uri="{FF2B5EF4-FFF2-40B4-BE49-F238E27FC236}">
                <a16:creationId xmlns:a16="http://schemas.microsoft.com/office/drawing/2014/main" id="{F68479D7-EBCD-CC41-87BB-95861E76BDB5}"/>
              </a:ext>
            </a:extLst>
          </p:cNvPr>
          <p:cNvPicPr>
            <a:picLocks noChangeAspect="1"/>
          </p:cNvPicPr>
          <p:nvPr userDrawn="1"/>
        </p:nvPicPr>
        <p:blipFill>
          <a:blip r:embed="rId4"/>
          <a:stretch>
            <a:fillRect/>
          </a:stretch>
        </p:blipFill>
        <p:spPr>
          <a:xfrm>
            <a:off x="483325" y="679605"/>
            <a:ext cx="5080000" cy="2235200"/>
          </a:xfrm>
          <a:prstGeom prst="rect">
            <a:avLst/>
          </a:prstGeom>
        </p:spPr>
      </p:pic>
    </p:spTree>
    <p:extLst>
      <p:ext uri="{BB962C8B-B14F-4D97-AF65-F5344CB8AC3E}">
        <p14:creationId xmlns:p14="http://schemas.microsoft.com/office/powerpoint/2010/main" val="4877543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rc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0"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E9B1A81-E910-0C4C-8A06-8DFD6E247703}"/>
              </a:ext>
            </a:extLst>
          </p:cNvPr>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pic>
        <p:nvPicPr>
          <p:cNvPr id="12" name="Picture 11" descr="Logo&#10;&#10;Description automatically generated">
            <a:extLst>
              <a:ext uri="{FF2B5EF4-FFF2-40B4-BE49-F238E27FC236}">
                <a16:creationId xmlns:a16="http://schemas.microsoft.com/office/drawing/2014/main" id="{21B9213C-F047-C949-B640-D49A4E7576A8}"/>
              </a:ext>
            </a:extLst>
          </p:cNvPr>
          <p:cNvPicPr>
            <a:picLocks noChangeAspect="1"/>
          </p:cNvPicPr>
          <p:nvPr userDrawn="1"/>
        </p:nvPicPr>
        <p:blipFill>
          <a:blip r:embed="rId4"/>
          <a:stretch>
            <a:fillRect/>
          </a:stretch>
        </p:blipFill>
        <p:spPr>
          <a:xfrm>
            <a:off x="483325" y="679605"/>
            <a:ext cx="5080000" cy="2235200"/>
          </a:xfrm>
          <a:prstGeom prst="rect">
            <a:avLst/>
          </a:prstGeom>
        </p:spPr>
      </p:pic>
    </p:spTree>
    <p:extLst>
      <p:ext uri="{BB962C8B-B14F-4D97-AF65-F5344CB8AC3E}">
        <p14:creationId xmlns:p14="http://schemas.microsoft.com/office/powerpoint/2010/main" val="21191427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rc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18229"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BA5F511C-CDD3-684A-B28E-F29A25B9D166}"/>
              </a:ext>
            </a:extLst>
          </p:cNvPr>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pic>
        <p:nvPicPr>
          <p:cNvPr id="12" name="Picture 11" descr="Logo&#10;&#10;Description automatically generated">
            <a:extLst>
              <a:ext uri="{FF2B5EF4-FFF2-40B4-BE49-F238E27FC236}">
                <a16:creationId xmlns:a16="http://schemas.microsoft.com/office/drawing/2014/main" id="{434F6309-23EA-7442-8A0F-3B4E793BA5F2}"/>
              </a:ext>
            </a:extLst>
          </p:cNvPr>
          <p:cNvPicPr>
            <a:picLocks noChangeAspect="1"/>
          </p:cNvPicPr>
          <p:nvPr userDrawn="1"/>
        </p:nvPicPr>
        <p:blipFill>
          <a:blip r:embed="rId4"/>
          <a:stretch>
            <a:fillRect/>
          </a:stretch>
        </p:blipFill>
        <p:spPr>
          <a:xfrm>
            <a:off x="483325" y="679605"/>
            <a:ext cx="5080000" cy="2235200"/>
          </a:xfrm>
          <a:prstGeom prst="rect">
            <a:avLst/>
          </a:prstGeom>
        </p:spPr>
      </p:pic>
    </p:spTree>
    <p:extLst>
      <p:ext uri="{BB962C8B-B14F-4D97-AF65-F5344CB8AC3E}">
        <p14:creationId xmlns:p14="http://schemas.microsoft.com/office/powerpoint/2010/main" val="41047416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Slide - V1">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1052504" y="3248024"/>
            <a:ext cx="22315477"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112A9BE6-A9D3-384E-B429-CA6E3730F751}"/>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DB7A569-14EF-8243-BD74-ACB3C09BB762}"/>
              </a:ext>
            </a:extLst>
          </p:cNvPr>
          <p:cNvSpPr>
            <a:spLocks noGrp="1"/>
          </p:cNvSpPr>
          <p:nvPr>
            <p:ph type="title"/>
          </p:nvPr>
        </p:nvSpPr>
        <p:spPr>
          <a:xfrm>
            <a:off x="1052504" y="1155285"/>
            <a:ext cx="2231547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C00455D2-AE0B-6948-ADF5-042D5CED572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pic>
        <p:nvPicPr>
          <p:cNvPr id="7" name="Picture 6">
            <a:extLst>
              <a:ext uri="{FF2B5EF4-FFF2-40B4-BE49-F238E27FC236}">
                <a16:creationId xmlns:a16="http://schemas.microsoft.com/office/drawing/2014/main" id="{EA838BA6-37DA-514F-B3D0-DCBB0D6E511A}"/>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0" name="Picture 9" descr="Logo&#10;&#10;Description automatically generated">
            <a:extLst>
              <a:ext uri="{FF2B5EF4-FFF2-40B4-BE49-F238E27FC236}">
                <a16:creationId xmlns:a16="http://schemas.microsoft.com/office/drawing/2014/main" id="{A381274B-C96E-3D46-B3C4-D50D05D56CF6}"/>
              </a:ext>
            </a:extLst>
          </p:cNvPr>
          <p:cNvPicPr>
            <a:picLocks noChangeAspect="1"/>
          </p:cNvPicPr>
          <p:nvPr userDrawn="1"/>
        </p:nvPicPr>
        <p:blipFill>
          <a:blip r:embed="rId3"/>
          <a:stretch>
            <a:fillRect/>
          </a:stretch>
        </p:blipFill>
        <p:spPr>
          <a:xfrm>
            <a:off x="4320938" y="12104704"/>
            <a:ext cx="3023107" cy="1330167"/>
          </a:xfrm>
          <a:prstGeom prst="rect">
            <a:avLst/>
          </a:prstGeom>
        </p:spPr>
      </p:pic>
    </p:spTree>
    <p:extLst>
      <p:ext uri="{BB962C8B-B14F-4D97-AF65-F5344CB8AC3E}">
        <p14:creationId xmlns:p14="http://schemas.microsoft.com/office/powerpoint/2010/main" val="11506425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Slide - V2A">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966381F-C696-FD47-8203-93E10E269EFE}"/>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3"/>
          <a:srcRect/>
          <a:stretch/>
        </p:blipFill>
        <p:spPr>
          <a:xfrm>
            <a:off x="17071975" y="0"/>
            <a:ext cx="7315200" cy="13716000"/>
          </a:xfrm>
          <a:prstGeom prst="rect">
            <a:avLst/>
          </a:prstGeom>
        </p:spPr>
      </p:pic>
      <p:sp>
        <p:nvSpPr>
          <p:cNvPr id="10" name="Content Placeholder 13">
            <a:extLst>
              <a:ext uri="{FF2B5EF4-FFF2-40B4-BE49-F238E27FC236}">
                <a16:creationId xmlns:a16="http://schemas.microsoft.com/office/drawing/2014/main" id="{DC76A2A3-E7D6-0A47-9B04-6482908D2335}"/>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C24A1B05-B9E5-2547-BDEE-6EEE6E30FF2D}"/>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2" name="Straight Connector 11">
            <a:extLst>
              <a:ext uri="{FF2B5EF4-FFF2-40B4-BE49-F238E27FC236}">
                <a16:creationId xmlns:a16="http://schemas.microsoft.com/office/drawing/2014/main" id="{D455B5FB-46DD-BF45-B3B4-5ABBA3CE8090}"/>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8262FF3-8D89-0F45-B67F-2CE31798302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AF91143E-B90D-ED4D-A64E-140F88B3C44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4" name="Slide Number Placeholder 5">
            <a:extLst>
              <a:ext uri="{FF2B5EF4-FFF2-40B4-BE49-F238E27FC236}">
                <a16:creationId xmlns:a16="http://schemas.microsoft.com/office/drawing/2014/main" id="{413D7E89-D257-C542-A737-EFAA958B595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descr="Logo&#10;&#10;Description automatically generated">
            <a:extLst>
              <a:ext uri="{FF2B5EF4-FFF2-40B4-BE49-F238E27FC236}">
                <a16:creationId xmlns:a16="http://schemas.microsoft.com/office/drawing/2014/main" id="{E092C94D-62D3-EC4E-881A-84D3CEFE66BB}"/>
              </a:ext>
            </a:extLst>
          </p:cNvPr>
          <p:cNvPicPr>
            <a:picLocks noChangeAspect="1"/>
          </p:cNvPicPr>
          <p:nvPr userDrawn="1"/>
        </p:nvPicPr>
        <p:blipFill>
          <a:blip r:embed="rId4"/>
          <a:stretch>
            <a:fillRect/>
          </a:stretch>
        </p:blipFill>
        <p:spPr>
          <a:xfrm>
            <a:off x="4320938" y="12104704"/>
            <a:ext cx="3023107" cy="1330167"/>
          </a:xfrm>
          <a:prstGeom prst="rect">
            <a:avLst/>
          </a:prstGeom>
        </p:spPr>
      </p:pic>
    </p:spTree>
    <p:extLst>
      <p:ext uri="{BB962C8B-B14F-4D97-AF65-F5344CB8AC3E}">
        <p14:creationId xmlns:p14="http://schemas.microsoft.com/office/powerpoint/2010/main" val="1553251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Slide - V2B">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cxnSp>
        <p:nvCxnSpPr>
          <p:cNvPr id="23" name="Straight Connector 22">
            <a:extLst>
              <a:ext uri="{FF2B5EF4-FFF2-40B4-BE49-F238E27FC236}">
                <a16:creationId xmlns:a16="http://schemas.microsoft.com/office/drawing/2014/main" id="{1235A905-D5E7-9245-B014-F46E6C4E98BA}"/>
              </a:ext>
            </a:extLst>
          </p:cNvPr>
          <p:cNvCxnSpPr/>
          <p:nvPr userDrawn="1"/>
        </p:nvCxnSpPr>
        <p:spPr>
          <a:xfrm>
            <a:off x="22679620" y="13041099"/>
            <a:ext cx="791250" cy="0"/>
          </a:xfrm>
          <a:prstGeom prst="line">
            <a:avLst/>
          </a:prstGeom>
          <a:ln w="63500"/>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30033BF-24D0-6548-A46C-181E8997E412}"/>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0D1B27DE-6272-674C-ADCC-A916DE485C55}"/>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AD466550-4DDB-6C42-99D5-594022F520C0}"/>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6E9A06C-E722-9B47-A43D-4AA11934A642}"/>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5AC5752-C954-D542-8293-9334244AC91E}"/>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1E5ECB81-31FB-D447-B65A-D9E58D1ABC6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5CDE4819-9FCC-CA40-859E-E856C4CE4397}"/>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1" name="Picture 10" descr="Logo&#10;&#10;Description automatically generated">
            <a:extLst>
              <a:ext uri="{FF2B5EF4-FFF2-40B4-BE49-F238E27FC236}">
                <a16:creationId xmlns:a16="http://schemas.microsoft.com/office/drawing/2014/main" id="{AC482683-101B-6548-8271-8D2B877BFC50}"/>
              </a:ext>
            </a:extLst>
          </p:cNvPr>
          <p:cNvPicPr>
            <a:picLocks noChangeAspect="1"/>
          </p:cNvPicPr>
          <p:nvPr userDrawn="1"/>
        </p:nvPicPr>
        <p:blipFill>
          <a:blip r:embed="rId4"/>
          <a:stretch>
            <a:fillRect/>
          </a:stretch>
        </p:blipFill>
        <p:spPr>
          <a:xfrm>
            <a:off x="4320938" y="12104704"/>
            <a:ext cx="3023107" cy="1330167"/>
          </a:xfrm>
          <a:prstGeom prst="rect">
            <a:avLst/>
          </a:prstGeom>
        </p:spPr>
      </p:pic>
    </p:spTree>
    <p:extLst>
      <p:ext uri="{BB962C8B-B14F-4D97-AF65-F5344CB8AC3E}">
        <p14:creationId xmlns:p14="http://schemas.microsoft.com/office/powerpoint/2010/main" val="795473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V1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225581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Slide - V2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57654981-CDD2-D441-93C1-A18C2E51D837}"/>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96979B39-FE9F-D540-9C00-8E07327D3391}"/>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2F2FEF2F-F55B-4B45-885B-3BB77893F40C}"/>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51391716-A5BC-BB46-BF07-B2B6FA74DA6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CDA2A73-1CD2-5E40-B43A-7408AA741E09}"/>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D6370EA-C97D-094F-A2A8-F1FFDDEE6EF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652829AA-6B35-304D-93C3-23EB77908544}"/>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7768829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Slide - V2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D15002A5-4125-5B47-AF8F-29BB5B2E525A}"/>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7D138D53-0832-DE47-A85F-231E94B7A703}"/>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397DBEDB-BA82-E04F-ABD6-45F52E6D2A1D}"/>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79FFE54-80F5-6F4E-9630-30DEDA954930}"/>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64F3585-D409-2E4C-A57A-CEF28414B8F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33E3E9A5-94A5-1343-9D63-50D5D5D26895}"/>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5E89CA75-7BEB-9E46-9750-B1EE51170113}"/>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6968505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Slide - V2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69634410-7E25-C64E-B3D5-9CE6281718A0}"/>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B8ABBCE8-28DF-EA43-B90D-2146818A9439}"/>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C0A2E-FB7E-2C49-B38F-F2F8DC83601A}"/>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534987D3-EFAB-6A43-B443-8D11E809D002}"/>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7B63B1F-602E-794C-AD89-65A9B5E75173}"/>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BAF27A4-111C-EB4B-8A54-B8C08BB62823}"/>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BF219EC6-B9E0-8345-92A3-1FAF4DB0DFC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6613124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Slide - V2F">
    <p:spTree>
      <p:nvGrpSpPr>
        <p:cNvPr id="1" name=""/>
        <p:cNvGrpSpPr/>
        <p:nvPr/>
      </p:nvGrpSpPr>
      <p:grpSpPr>
        <a:xfrm>
          <a:off x="0" y="0"/>
          <a:ext cx="0" cy="0"/>
          <a:chOff x="0" y="0"/>
          <a:chExt cx="0" cy="0"/>
        </a:xfrm>
      </p:grpSpPr>
      <p:pic>
        <p:nvPicPr>
          <p:cNvPr id="3" name="Picture 2" descr="A person smiling for the camera&#10;&#10;Description automatically generated">
            <a:extLst>
              <a:ext uri="{FF2B5EF4-FFF2-40B4-BE49-F238E27FC236}">
                <a16:creationId xmlns:a16="http://schemas.microsoft.com/office/drawing/2014/main" id="{C4243EDB-7CD7-C243-85E5-2C44A0649B5D}"/>
              </a:ext>
            </a:extLst>
          </p:cNvPr>
          <p:cNvPicPr>
            <a:picLocks noChangeAspect="1"/>
          </p:cNvPicPr>
          <p:nvPr userDrawn="1"/>
        </p:nvPicPr>
        <p:blipFill>
          <a:blip r:embed="rId2"/>
          <a:stretch>
            <a:fill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B89DB392-FE75-6F41-8F2E-D0D795C2B357}"/>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B515CAA3-363E-1041-B3D8-F8B65E1FB081}"/>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E8A07080-48C8-5D49-8402-8B20F42A4032}"/>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FBF96589-CC38-4840-85A4-C1947C2A3748}"/>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86DA7A2-6D83-A846-9347-89E9C9549B82}"/>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1FCB280-261A-6949-8BD2-7BBC3A07359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253D73D9-35F0-774C-8756-23FF5D0B4E9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19330187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Slide - V2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15015513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ontent Slide - V2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491663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Content Slide - V2I">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3737277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Content Slide - V2J">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15780898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Slide - V3A">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3" cy="13714214"/>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496E3103-4B2A-0840-82A5-982251E6E71E}"/>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26828250-91B1-2240-A93C-3498658E33C1}"/>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BEDE9DD5-EA2D-BD42-968F-67B59D2CD468}"/>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3120DD3-B0BA-AC48-A09A-639C32BC43DE}"/>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EC61CC6B-A0B9-F842-9A22-838390172CD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E15BA46D-F60B-BB46-9F25-7A4B26E1327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A83FE9C7-A74F-1A44-9DD2-C5702C6F5117}"/>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13826901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Slide - V3B">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2" cy="13714214"/>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66A34012-844D-704D-B047-16D950FCE38B}"/>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6F64E7AA-8939-A249-8EB6-F32708EDADC9}"/>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95BC4058-620A-8A47-9264-9C68A6DF707C}"/>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2EA2B04-4CC1-0248-9BE7-395A39E5BB2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9501BFA0-AA01-B048-BD05-0E3D83B2D78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B7926FBA-D85F-164E-9AE2-5437D2A694B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C6EEEB1F-7306-8445-8E55-06C5387CF31C}"/>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92771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V1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0579564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Slide - V3C">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2" cy="13714213"/>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7F646A75-89B3-224B-94D7-B1FE2FF1CB1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B5BAED31-BAF0-DD4E-9A9C-4576EC5B9015}"/>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33493892-D08C-FB4A-BB37-A1312748E16E}"/>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FDFE0B7-5797-6643-A946-567E9CA9AE43}"/>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AAA3D01B-D310-AD4E-B355-BF531C8B4C17}"/>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17918AC7-E7A2-864B-BD3A-173A10F58B04}"/>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013106A1-898C-964E-BFAE-C5184EAB6616}"/>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36832875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Slide - V3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1" cy="13714213"/>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A4C55A25-43EC-DB4D-AF2C-55EB96D02CBD}"/>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A758608-B1D8-004C-9A61-DB15B9A74A45}"/>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7DB9F9E7-BEF0-0F4A-8F4D-651119DC9D78}"/>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5B80DE9A-043E-9247-845E-69EC7F50026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052732CA-93CB-AD44-9E2A-16C269DF774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2" name="Slide Number Placeholder 5">
            <a:extLst>
              <a:ext uri="{FF2B5EF4-FFF2-40B4-BE49-F238E27FC236}">
                <a16:creationId xmlns:a16="http://schemas.microsoft.com/office/drawing/2014/main" id="{EA73A6A8-92C8-1546-AF1E-C57C132EB4B4}"/>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DE87A593-482F-CF4A-8876-A1513248A367}"/>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30725756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Slide - V3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1" cy="13714212"/>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AC17CF21-CAD5-D743-B619-9C4D3C1EC738}"/>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9B08287B-E301-294A-B808-A93B9CEE22C4}"/>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B942EA5F-9695-644E-872E-DD4898F72874}"/>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5C9ED00-7CE2-5345-89CB-5E08D11E769B}"/>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1CC8B961-D61A-ED4C-B7BB-9DB5AFF1E0A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8668212B-2621-944E-97B2-E73EBEA4C52F}"/>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96A169A1-4D13-F448-92F3-CAE1BDD90BDE}"/>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0261109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Slide - V3F">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0" cy="13714212"/>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1340DABE-5B87-3A43-A087-8BFFB88D14D2}"/>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F7F94A5D-6334-C248-A969-0B1C06C40812}"/>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5A6F34E2-9998-5346-B652-1C211AEEE00D}"/>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82F5A58-9152-F04B-9135-95C818F2AA47}"/>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D2EF66F-9246-2448-A0CC-EC22C92A0B5A}"/>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6DDE454E-D9FF-7844-8BF2-AA2A4AE149F3}"/>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EABF33F3-2E26-9244-B44C-428C260B96B5}"/>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16238639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Slide - V3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0" cy="13714211"/>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5FEB261F-F35F-674D-87B9-9D45A1BF416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0C27ACA5-C536-E343-9A68-3F7467105353}"/>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8478F592-A32F-CD4A-B407-F35499C40F08}"/>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DC8D5CD-E42C-DA4A-A4AF-DCE3C648850B}"/>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E151420C-7386-B74F-85B7-4242717BCD9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ABD51BDF-5410-2A46-A934-B5E51ED235CD}"/>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782E31FC-82A1-E041-A822-50704DA3D9C4}"/>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22116114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Slide - V3H">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09" cy="13714211"/>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98EFFD69-70CE-2F49-B752-9BD0602A2A3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78013A17-9A11-2147-AD45-24B9B496E2B7}"/>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C1909EAD-737D-D947-9BEE-FA010E33DFB1}"/>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E04DD5-3E60-CA45-A3F4-021ED46BBFD5}"/>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9CEE0CE-F475-894B-A63C-8A2DFA9A7C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1FC4276-1941-3B40-BF13-BE4840816ED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C55F8ECA-17B4-8447-BA52-10F415B40181}"/>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38913921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ntent Slide - V3I">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09" cy="13714210"/>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98EFFD69-70CE-2F49-B752-9BD0602A2A3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78013A17-9A11-2147-AD45-24B9B496E2B7}"/>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C1909EAD-737D-D947-9BEE-FA010E33DFB1}"/>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E04DD5-3E60-CA45-A3F4-021ED46BBFD5}"/>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9CEE0CE-F475-894B-A63C-8A2DFA9A7C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1FC4276-1941-3B40-BF13-BE4840816ED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221EE2A2-9500-1D44-A417-0671C4B1FDE3}"/>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2756587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Content Slide - V3J">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08" cy="13714210"/>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98EFFD69-70CE-2F49-B752-9BD0602A2A3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78013A17-9A11-2147-AD45-24B9B496E2B7}"/>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C1909EAD-737D-D947-9BEE-FA010E33DFB1}"/>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E04DD5-3E60-CA45-A3F4-021ED46BBFD5}"/>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9CEE0CE-F475-894B-A63C-8A2DFA9A7C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1FC4276-1941-3B40-BF13-BE4840816ED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B64409DE-3C82-F547-BBCA-B214E0311760}"/>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0899757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Slide - Two Sections  - V1">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E63714B3-A9D0-6648-8BFD-A03A4EFEA327}"/>
              </a:ext>
            </a:extLst>
          </p:cNvPr>
          <p:cNvSpPr>
            <a:spLocks noGrp="1"/>
          </p:cNvSpPr>
          <p:nvPr>
            <p:ph type="title" hasCustomPrompt="1"/>
          </p:nvPr>
        </p:nvSpPr>
        <p:spPr>
          <a:xfrm>
            <a:off x="1052504" y="1363698"/>
            <a:ext cx="7477542" cy="4697463"/>
          </a:xfrm>
          <a:prstGeom prst="rect">
            <a:avLst/>
          </a:prstGeom>
        </p:spPr>
        <p:txBody>
          <a:bodyPr anchor="t" anchorCtr="0"/>
          <a:lstStyle>
            <a:lvl1pPr>
              <a:lnSpc>
                <a:spcPct val="102000"/>
              </a:lnSpc>
              <a:defRPr sz="7500"/>
            </a:lvl1pPr>
          </a:lstStyle>
          <a:p>
            <a:r>
              <a:rPr lang="en-US" dirty="0"/>
              <a:t>This slide type could be useful to introduce multiple ideas</a:t>
            </a:r>
          </a:p>
        </p:txBody>
      </p:sp>
      <p:cxnSp>
        <p:nvCxnSpPr>
          <p:cNvPr id="8" name="Straight Connector 7">
            <a:extLst>
              <a:ext uri="{FF2B5EF4-FFF2-40B4-BE49-F238E27FC236}">
                <a16:creationId xmlns:a16="http://schemas.microsoft.com/office/drawing/2014/main" id="{81CE6B1F-ABD2-1D40-B73A-F1C44D2D0E89}"/>
              </a:ext>
            </a:extLst>
          </p:cNvPr>
          <p:cNvCxnSpPr>
            <a:cxnSpLocks/>
          </p:cNvCxnSpPr>
          <p:nvPr userDrawn="1"/>
        </p:nvCxnSpPr>
        <p:spPr>
          <a:xfrm>
            <a:off x="1170070"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3A46A67-9615-5045-9877-D5A9EB3A417F}"/>
              </a:ext>
            </a:extLst>
          </p:cNvPr>
          <p:cNvSpPr/>
          <p:nvPr userDrawn="1"/>
        </p:nvSpPr>
        <p:spPr>
          <a:xfrm>
            <a:off x="9196251" y="1363699"/>
            <a:ext cx="13483369" cy="171481"/>
          </a:xfrm>
          <a:prstGeom prst="rect">
            <a:avLst/>
          </a:prstGeom>
          <a:solidFill>
            <a:srgbClr val="ABC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3">
            <a:extLst>
              <a:ext uri="{FF2B5EF4-FFF2-40B4-BE49-F238E27FC236}">
                <a16:creationId xmlns:a16="http://schemas.microsoft.com/office/drawing/2014/main" id="{66D3E60A-4333-BF4B-A5F2-DDF8126BC0E1}"/>
              </a:ext>
            </a:extLst>
          </p:cNvPr>
          <p:cNvSpPr>
            <a:spLocks noGrp="1"/>
          </p:cNvSpPr>
          <p:nvPr>
            <p:ph sz="quarter" idx="13"/>
          </p:nvPr>
        </p:nvSpPr>
        <p:spPr>
          <a:xfrm>
            <a:off x="9196251" y="1990494"/>
            <a:ext cx="13232675" cy="4385190"/>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ectangle 15">
            <a:extLst>
              <a:ext uri="{FF2B5EF4-FFF2-40B4-BE49-F238E27FC236}">
                <a16:creationId xmlns:a16="http://schemas.microsoft.com/office/drawing/2014/main" id="{6F356AB8-A898-2E4C-8365-B0FBF4CA6CBD}"/>
              </a:ext>
            </a:extLst>
          </p:cNvPr>
          <p:cNvSpPr/>
          <p:nvPr userDrawn="1"/>
        </p:nvSpPr>
        <p:spPr>
          <a:xfrm>
            <a:off x="9196251" y="6899975"/>
            <a:ext cx="13483369" cy="171481"/>
          </a:xfrm>
          <a:prstGeom prst="rect">
            <a:avLst/>
          </a:prstGeom>
          <a:solidFill>
            <a:srgbClr val="ABC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13">
            <a:extLst>
              <a:ext uri="{FF2B5EF4-FFF2-40B4-BE49-F238E27FC236}">
                <a16:creationId xmlns:a16="http://schemas.microsoft.com/office/drawing/2014/main" id="{53753B1D-9492-A148-BE19-7DFD015AFBB7}"/>
              </a:ext>
            </a:extLst>
          </p:cNvPr>
          <p:cNvSpPr>
            <a:spLocks noGrp="1"/>
          </p:cNvSpPr>
          <p:nvPr>
            <p:ph sz="quarter" idx="14"/>
          </p:nvPr>
        </p:nvSpPr>
        <p:spPr>
          <a:xfrm>
            <a:off x="9196251" y="7526770"/>
            <a:ext cx="13232675" cy="4385190"/>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876C67C6-EBC2-974F-A5F2-0432A250E7E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8DFB354E-4B1B-C640-A9EC-C180BEC03D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0" name="Slide Number Placeholder 5">
            <a:extLst>
              <a:ext uri="{FF2B5EF4-FFF2-40B4-BE49-F238E27FC236}">
                <a16:creationId xmlns:a16="http://schemas.microsoft.com/office/drawing/2014/main" id="{5F472512-515C-6946-9A6D-88E8E804E31F}"/>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2" name="Picture 11">
            <a:extLst>
              <a:ext uri="{FF2B5EF4-FFF2-40B4-BE49-F238E27FC236}">
                <a16:creationId xmlns:a16="http://schemas.microsoft.com/office/drawing/2014/main" id="{BC383FEB-9664-4046-8D81-0A045CB23C11}"/>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9" name="Picture 18" descr="Logo&#10;&#10;Description automatically generated">
            <a:extLst>
              <a:ext uri="{FF2B5EF4-FFF2-40B4-BE49-F238E27FC236}">
                <a16:creationId xmlns:a16="http://schemas.microsoft.com/office/drawing/2014/main" id="{04DE10DD-853F-964B-BE97-39C964FB1AC1}"/>
              </a:ext>
            </a:extLst>
          </p:cNvPr>
          <p:cNvPicPr>
            <a:picLocks noChangeAspect="1"/>
          </p:cNvPicPr>
          <p:nvPr userDrawn="1"/>
        </p:nvPicPr>
        <p:blipFill>
          <a:blip r:embed="rId3"/>
          <a:stretch>
            <a:fillRect/>
          </a:stretch>
        </p:blipFill>
        <p:spPr>
          <a:xfrm>
            <a:off x="4320938" y="12104704"/>
            <a:ext cx="3023107" cy="1330167"/>
          </a:xfrm>
          <a:prstGeom prst="rect">
            <a:avLst/>
          </a:prstGeom>
        </p:spPr>
      </p:pic>
    </p:spTree>
    <p:extLst>
      <p:ext uri="{BB962C8B-B14F-4D97-AF65-F5344CB8AC3E}">
        <p14:creationId xmlns:p14="http://schemas.microsoft.com/office/powerpoint/2010/main" val="9295083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Slide - Two Sections  - V2">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B4C7C42-C853-AA44-86A5-9DEA12BC318C}"/>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Content Placeholder 13">
            <a:extLst>
              <a:ext uri="{FF2B5EF4-FFF2-40B4-BE49-F238E27FC236}">
                <a16:creationId xmlns:a16="http://schemas.microsoft.com/office/drawing/2014/main" id="{15F8FED7-CB0F-0142-8B31-EABB96EF2643}"/>
              </a:ext>
            </a:extLst>
          </p:cNvPr>
          <p:cNvSpPr>
            <a:spLocks noGrp="1"/>
          </p:cNvSpPr>
          <p:nvPr>
            <p:ph sz="quarter" idx="14"/>
          </p:nvPr>
        </p:nvSpPr>
        <p:spPr>
          <a:xfrm>
            <a:off x="12680950" y="3048646"/>
            <a:ext cx="10789920" cy="8817289"/>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a:extLst>
              <a:ext uri="{FF2B5EF4-FFF2-40B4-BE49-F238E27FC236}">
                <a16:creationId xmlns:a16="http://schemas.microsoft.com/office/drawing/2014/main" id="{76007716-6B35-2342-8A36-120E0989BF7B}"/>
              </a:ext>
            </a:extLst>
          </p:cNvPr>
          <p:cNvSpPr>
            <a:spLocks noGrp="1"/>
          </p:cNvSpPr>
          <p:nvPr>
            <p:ph sz="quarter" idx="15"/>
          </p:nvPr>
        </p:nvSpPr>
        <p:spPr>
          <a:xfrm>
            <a:off x="1052504" y="3048646"/>
            <a:ext cx="10789920"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itle 1">
            <a:extLst>
              <a:ext uri="{FF2B5EF4-FFF2-40B4-BE49-F238E27FC236}">
                <a16:creationId xmlns:a16="http://schemas.microsoft.com/office/drawing/2014/main" id="{65DE77CC-1C10-9A46-A52C-B20E4BFDF16C}"/>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9" name="Rectangle 8">
            <a:extLst>
              <a:ext uri="{FF2B5EF4-FFF2-40B4-BE49-F238E27FC236}">
                <a16:creationId xmlns:a16="http://schemas.microsoft.com/office/drawing/2014/main" id="{92D2AAD3-921A-4C4B-8A47-78F699D06263}"/>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F6134FF-8108-0A43-917A-1FA6A37F5EB9}"/>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3" name="Slide Number Placeholder 5">
            <a:extLst>
              <a:ext uri="{FF2B5EF4-FFF2-40B4-BE49-F238E27FC236}">
                <a16:creationId xmlns:a16="http://schemas.microsoft.com/office/drawing/2014/main" id="{6AEA5D46-F6CD-444C-8439-8C0C09BD7A92}"/>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4" name="Picture 13">
            <a:extLst>
              <a:ext uri="{FF2B5EF4-FFF2-40B4-BE49-F238E27FC236}">
                <a16:creationId xmlns:a16="http://schemas.microsoft.com/office/drawing/2014/main" id="{DD5D2272-6AD9-BC4C-A2A6-A75D5FE5FF01}"/>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5" name="Picture 14" descr="Logo&#10;&#10;Description automatically generated">
            <a:extLst>
              <a:ext uri="{FF2B5EF4-FFF2-40B4-BE49-F238E27FC236}">
                <a16:creationId xmlns:a16="http://schemas.microsoft.com/office/drawing/2014/main" id="{00FE6E1D-FA0E-EF4F-AB7C-858A8E15AF6E}"/>
              </a:ext>
            </a:extLst>
          </p:cNvPr>
          <p:cNvPicPr>
            <a:picLocks noChangeAspect="1"/>
          </p:cNvPicPr>
          <p:nvPr userDrawn="1"/>
        </p:nvPicPr>
        <p:blipFill>
          <a:blip r:embed="rId3"/>
          <a:stretch>
            <a:fillRect/>
          </a:stretch>
        </p:blipFill>
        <p:spPr>
          <a:xfrm>
            <a:off x="4320938" y="12104704"/>
            <a:ext cx="3023107" cy="1330167"/>
          </a:xfrm>
          <a:prstGeom prst="rect">
            <a:avLst/>
          </a:prstGeom>
        </p:spPr>
      </p:pic>
    </p:spTree>
    <p:extLst>
      <p:ext uri="{BB962C8B-B14F-4D97-AF65-F5344CB8AC3E}">
        <p14:creationId xmlns:p14="http://schemas.microsoft.com/office/powerpoint/2010/main" val="4169483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 V1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539419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ontent Slide - Emphasized Sing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6A9590-39A2-B24C-92C7-A4B406F2523C}"/>
              </a:ext>
            </a:extLst>
          </p:cNvPr>
          <p:cNvSpPr/>
          <p:nvPr userDrawn="1"/>
        </p:nvSpPr>
        <p:spPr>
          <a:xfrm>
            <a:off x="0" y="1"/>
            <a:ext cx="24387175" cy="3040376"/>
          </a:xfrm>
          <a:prstGeom prst="rect">
            <a:avLst/>
          </a:prstGeom>
          <a:solidFill>
            <a:srgbClr val="002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1052504" y="3796753"/>
            <a:ext cx="22315477" cy="8014237"/>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112A9BE6-A9D3-384E-B429-CA6E3730F751}"/>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DB7A569-14EF-8243-BD74-ACB3C09BB762}"/>
              </a:ext>
            </a:extLst>
          </p:cNvPr>
          <p:cNvSpPr>
            <a:spLocks noGrp="1"/>
          </p:cNvSpPr>
          <p:nvPr>
            <p:ph type="title"/>
          </p:nvPr>
        </p:nvSpPr>
        <p:spPr>
          <a:xfrm>
            <a:off x="1052504" y="1155285"/>
            <a:ext cx="22315476" cy="1577321"/>
          </a:xfrm>
          <a:prstGeom prst="rect">
            <a:avLst/>
          </a:prstGeom>
        </p:spPr>
        <p:txBody>
          <a:bodyPr anchor="t" anchorCtr="0"/>
          <a:lstStyle>
            <a:lvl1pPr>
              <a:lnSpc>
                <a:spcPct val="105000"/>
              </a:lnSpc>
              <a:defRPr sz="5200" baseline="0">
                <a:solidFill>
                  <a:schemeClr val="bg1"/>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C00455D2-AE0B-6948-ADF5-042D5CED572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CD133F39-AF76-EC4D-8389-8E35653B9D67}"/>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1" name="Picture 10" descr="Logo&#10;&#10;Description automatically generated">
            <a:extLst>
              <a:ext uri="{FF2B5EF4-FFF2-40B4-BE49-F238E27FC236}">
                <a16:creationId xmlns:a16="http://schemas.microsoft.com/office/drawing/2014/main" id="{906530C3-DEF2-0E4C-BDAB-EBF23A7DF680}"/>
              </a:ext>
            </a:extLst>
          </p:cNvPr>
          <p:cNvPicPr>
            <a:picLocks noChangeAspect="1"/>
          </p:cNvPicPr>
          <p:nvPr userDrawn="1"/>
        </p:nvPicPr>
        <p:blipFill>
          <a:blip r:embed="rId3"/>
          <a:stretch>
            <a:fillRect/>
          </a:stretch>
        </p:blipFill>
        <p:spPr>
          <a:xfrm>
            <a:off x="4320938" y="12104704"/>
            <a:ext cx="3023107" cy="1330167"/>
          </a:xfrm>
          <a:prstGeom prst="rect">
            <a:avLst/>
          </a:prstGeom>
        </p:spPr>
      </p:pic>
    </p:spTree>
    <p:extLst>
      <p:ext uri="{BB962C8B-B14F-4D97-AF65-F5344CB8AC3E}">
        <p14:creationId xmlns:p14="http://schemas.microsoft.com/office/powerpoint/2010/main" val="35770064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ontent Slide - Emphasized 2-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725D64-F218-0B49-B844-28C0A2B1D1A6}"/>
              </a:ext>
            </a:extLst>
          </p:cNvPr>
          <p:cNvSpPr/>
          <p:nvPr userDrawn="1"/>
        </p:nvSpPr>
        <p:spPr>
          <a:xfrm>
            <a:off x="0" y="0"/>
            <a:ext cx="9196251" cy="13716000"/>
          </a:xfrm>
          <a:prstGeom prst="rect">
            <a:avLst/>
          </a:prstGeom>
          <a:solidFill>
            <a:srgbClr val="002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E63714B3-A9D0-6648-8BFD-A03A4EFEA327}"/>
              </a:ext>
            </a:extLst>
          </p:cNvPr>
          <p:cNvSpPr>
            <a:spLocks noGrp="1"/>
          </p:cNvSpPr>
          <p:nvPr>
            <p:ph type="title" hasCustomPrompt="1"/>
          </p:nvPr>
        </p:nvSpPr>
        <p:spPr>
          <a:xfrm>
            <a:off x="1052504" y="1363698"/>
            <a:ext cx="7477542" cy="4697463"/>
          </a:xfrm>
          <a:prstGeom prst="rect">
            <a:avLst/>
          </a:prstGeom>
        </p:spPr>
        <p:txBody>
          <a:bodyPr anchor="t" anchorCtr="0"/>
          <a:lstStyle>
            <a:lvl1pPr>
              <a:lnSpc>
                <a:spcPct val="102000"/>
              </a:lnSpc>
              <a:defRPr sz="7500">
                <a:solidFill>
                  <a:schemeClr val="bg1"/>
                </a:solidFill>
              </a:defRPr>
            </a:lvl1pPr>
          </a:lstStyle>
          <a:p>
            <a:r>
              <a:rPr lang="en-US" dirty="0"/>
              <a:t>This slide type could be useful to introduce multiple ideas</a:t>
            </a:r>
          </a:p>
        </p:txBody>
      </p:sp>
      <p:cxnSp>
        <p:nvCxnSpPr>
          <p:cNvPr id="8" name="Straight Connector 7">
            <a:extLst>
              <a:ext uri="{FF2B5EF4-FFF2-40B4-BE49-F238E27FC236}">
                <a16:creationId xmlns:a16="http://schemas.microsoft.com/office/drawing/2014/main" id="{81CE6B1F-ABD2-1D40-B73A-F1C44D2D0E89}"/>
              </a:ext>
            </a:extLst>
          </p:cNvPr>
          <p:cNvCxnSpPr>
            <a:cxnSpLocks/>
          </p:cNvCxnSpPr>
          <p:nvPr userDrawn="1"/>
        </p:nvCxnSpPr>
        <p:spPr>
          <a:xfrm>
            <a:off x="1170070"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3" name="Content Placeholder 13">
            <a:extLst>
              <a:ext uri="{FF2B5EF4-FFF2-40B4-BE49-F238E27FC236}">
                <a16:creationId xmlns:a16="http://schemas.microsoft.com/office/drawing/2014/main" id="{66D3E60A-4333-BF4B-A5F2-DDF8126BC0E1}"/>
              </a:ext>
            </a:extLst>
          </p:cNvPr>
          <p:cNvSpPr>
            <a:spLocks noGrp="1"/>
          </p:cNvSpPr>
          <p:nvPr>
            <p:ph sz="quarter" idx="13"/>
          </p:nvPr>
        </p:nvSpPr>
        <p:spPr>
          <a:xfrm>
            <a:off x="10012680" y="1363698"/>
            <a:ext cx="12416246" cy="9622386"/>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876C67C6-EBC2-974F-A5F2-0432A250E7E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8DFB354E-4B1B-C640-A9EC-C180BEC03D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0" name="Slide Number Placeholder 5">
            <a:extLst>
              <a:ext uri="{FF2B5EF4-FFF2-40B4-BE49-F238E27FC236}">
                <a16:creationId xmlns:a16="http://schemas.microsoft.com/office/drawing/2014/main" id="{5F472512-515C-6946-9A6D-88E8E804E31F}"/>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6" name="Picture 15">
            <a:extLst>
              <a:ext uri="{FF2B5EF4-FFF2-40B4-BE49-F238E27FC236}">
                <a16:creationId xmlns:a16="http://schemas.microsoft.com/office/drawing/2014/main" id="{8B055550-643F-7F4B-A2C7-6589800CACF6}"/>
              </a:ext>
            </a:extLst>
          </p:cNvPr>
          <p:cNvPicPr>
            <a:picLocks noChangeAspect="1"/>
          </p:cNvPicPr>
          <p:nvPr userDrawn="1"/>
        </p:nvPicPr>
        <p:blipFill>
          <a:blip r:embed="rId2"/>
          <a:stretch>
            <a:fillRect/>
          </a:stretch>
        </p:blipFill>
        <p:spPr>
          <a:xfrm>
            <a:off x="1021942" y="12460759"/>
            <a:ext cx="3053670" cy="689538"/>
          </a:xfrm>
          <a:prstGeom prst="rect">
            <a:avLst/>
          </a:prstGeom>
        </p:spPr>
      </p:pic>
      <p:cxnSp>
        <p:nvCxnSpPr>
          <p:cNvPr id="11" name="Straight Connector 10">
            <a:extLst>
              <a:ext uri="{FF2B5EF4-FFF2-40B4-BE49-F238E27FC236}">
                <a16:creationId xmlns:a16="http://schemas.microsoft.com/office/drawing/2014/main" id="{A9A342B1-0260-5F41-84AB-B25DC1E0A40B}"/>
              </a:ext>
            </a:extLst>
          </p:cNvPr>
          <p:cNvCxnSpPr>
            <a:cxnSpLocks/>
          </p:cNvCxnSpPr>
          <p:nvPr userDrawn="1"/>
        </p:nvCxnSpPr>
        <p:spPr>
          <a:xfrm>
            <a:off x="10038298" y="756377"/>
            <a:ext cx="12390628"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830B0E87-C8F1-C448-9009-4889A26A59AE}"/>
              </a:ext>
            </a:extLst>
          </p:cNvPr>
          <p:cNvPicPr>
            <a:picLocks noChangeAspect="1"/>
          </p:cNvPicPr>
          <p:nvPr userDrawn="1"/>
        </p:nvPicPr>
        <p:blipFill>
          <a:blip r:embed="rId3"/>
          <a:stretch>
            <a:fillRect/>
          </a:stretch>
        </p:blipFill>
        <p:spPr>
          <a:xfrm>
            <a:off x="4598125" y="11974225"/>
            <a:ext cx="3026055" cy="1335024"/>
          </a:xfrm>
          <a:prstGeom prst="rect">
            <a:avLst/>
          </a:prstGeom>
        </p:spPr>
      </p:pic>
    </p:spTree>
    <p:extLst>
      <p:ext uri="{BB962C8B-B14F-4D97-AF65-F5344CB8AC3E}">
        <p14:creationId xmlns:p14="http://schemas.microsoft.com/office/powerpoint/2010/main" val="32455769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Slide - with quo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367381-BC87-BC4F-8B9B-0DCFF23192E6}"/>
              </a:ext>
            </a:extLst>
          </p:cNvPr>
          <p:cNvSpPr/>
          <p:nvPr userDrawn="1"/>
        </p:nvSpPr>
        <p:spPr>
          <a:xfrm>
            <a:off x="14434457" y="0"/>
            <a:ext cx="9970226" cy="13716000"/>
          </a:xfrm>
          <a:prstGeom prst="rect">
            <a:avLst/>
          </a:prstGeom>
          <a:solidFill>
            <a:srgbClr val="001C4A"/>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9" name="Title 1">
            <a:extLst>
              <a:ext uri="{FF2B5EF4-FFF2-40B4-BE49-F238E27FC236}">
                <a16:creationId xmlns:a16="http://schemas.microsoft.com/office/drawing/2014/main" id="{BC4FC77D-B71F-F24D-8835-B033D50B6BBB}"/>
              </a:ext>
            </a:extLst>
          </p:cNvPr>
          <p:cNvSpPr txBox="1">
            <a:spLocks/>
          </p:cNvSpPr>
          <p:nvPr userDrawn="1"/>
        </p:nvSpPr>
        <p:spPr>
          <a:xfrm>
            <a:off x="13794376" y="1154865"/>
            <a:ext cx="5559914" cy="5166603"/>
          </a:xfrm>
          <a:prstGeom prst="rect">
            <a:avLst/>
          </a:prstGeom>
        </p:spPr>
        <p:txBody>
          <a:bodyPr vert="horz" lIns="91440" tIns="45720" rIns="91440" bIns="45720" rtlCol="0" anchor="t" anchorCtr="0">
            <a:noAutofit/>
          </a:bodyPr>
          <a:lstStyle>
            <a:lvl1pPr algn="l" defTabSz="1828800" rtl="0" eaLnBrk="1" latinLnBrk="0" hangingPunct="1">
              <a:lnSpc>
                <a:spcPct val="90000"/>
              </a:lnSpc>
              <a:spcBef>
                <a:spcPct val="0"/>
              </a:spcBef>
              <a:buNone/>
              <a:defRPr sz="5000" b="1" kern="1200">
                <a:solidFill>
                  <a:srgbClr val="143367"/>
                </a:solidFill>
                <a:latin typeface="Helvetica" pitchFamily="2" charset="0"/>
                <a:ea typeface="+mj-ea"/>
                <a:cs typeface="+mj-cs"/>
              </a:defRPr>
            </a:lvl1pPr>
          </a:lstStyle>
          <a:p>
            <a:r>
              <a:rPr lang="en-US" sz="45000" dirty="0">
                <a:solidFill>
                  <a:schemeClr val="bg1"/>
                </a:solidFill>
                <a:latin typeface="Geneva" panose="020B0503030404040204" pitchFamily="34" charset="0"/>
                <a:ea typeface="Geneva" panose="020B0503030404040204" pitchFamily="34" charset="0"/>
                <a:cs typeface="Calibri" panose="020F0502020204030204" pitchFamily="34" charset="0"/>
              </a:rPr>
              <a:t>“</a:t>
            </a:r>
          </a:p>
        </p:txBody>
      </p:sp>
      <p:sp>
        <p:nvSpPr>
          <p:cNvPr id="3" name="Text Placeholder 2">
            <a:extLst>
              <a:ext uri="{FF2B5EF4-FFF2-40B4-BE49-F238E27FC236}">
                <a16:creationId xmlns:a16="http://schemas.microsoft.com/office/drawing/2014/main" id="{67FC9A50-AB49-0647-AC48-B6FDABEA7B91}"/>
              </a:ext>
            </a:extLst>
          </p:cNvPr>
          <p:cNvSpPr>
            <a:spLocks noGrp="1"/>
          </p:cNvSpPr>
          <p:nvPr>
            <p:ph type="body" sz="quarter" idx="15" hasCustomPrompt="1"/>
          </p:nvPr>
        </p:nvSpPr>
        <p:spPr>
          <a:xfrm>
            <a:off x="17826990" y="9590805"/>
            <a:ext cx="5643880" cy="1384300"/>
          </a:xfrm>
          <a:prstGeom prst="rect">
            <a:avLst/>
          </a:prstGeom>
        </p:spPr>
        <p:txBody>
          <a:bodyPr/>
          <a:lstStyle>
            <a:lvl1pPr algn="r">
              <a:defRPr b="0">
                <a:solidFill>
                  <a:srgbClr val="72E51D"/>
                </a:solidFill>
              </a:defRPr>
            </a:lvl1pPr>
          </a:lstStyle>
          <a:p>
            <a:pPr lvl="0"/>
            <a:r>
              <a:rPr lang="en-US" dirty="0"/>
              <a:t>—Click to edit Master text styles</a:t>
            </a:r>
          </a:p>
        </p:txBody>
      </p:sp>
      <p:cxnSp>
        <p:nvCxnSpPr>
          <p:cNvPr id="19" name="Straight Connector 18">
            <a:extLst>
              <a:ext uri="{FF2B5EF4-FFF2-40B4-BE49-F238E27FC236}">
                <a16:creationId xmlns:a16="http://schemas.microsoft.com/office/drawing/2014/main" id="{957FBC3D-A43A-FA45-A8DD-500B62C8F4D8}"/>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2" name="Content Placeholder 13">
            <a:extLst>
              <a:ext uri="{FF2B5EF4-FFF2-40B4-BE49-F238E27FC236}">
                <a16:creationId xmlns:a16="http://schemas.microsoft.com/office/drawing/2014/main" id="{7B9A0A1F-F089-E743-8021-464B8BCBC981}"/>
              </a:ext>
            </a:extLst>
          </p:cNvPr>
          <p:cNvSpPr>
            <a:spLocks noGrp="1"/>
          </p:cNvSpPr>
          <p:nvPr>
            <p:ph sz="quarter" idx="13"/>
          </p:nvPr>
        </p:nvSpPr>
        <p:spPr>
          <a:xfrm>
            <a:off x="1052504" y="3048646"/>
            <a:ext cx="12297736"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itle 1">
            <a:extLst>
              <a:ext uri="{FF2B5EF4-FFF2-40B4-BE49-F238E27FC236}">
                <a16:creationId xmlns:a16="http://schemas.microsoft.com/office/drawing/2014/main" id="{6F51D0EF-C125-2F40-B042-0BC5AEDD1776}"/>
              </a:ext>
            </a:extLst>
          </p:cNvPr>
          <p:cNvSpPr>
            <a:spLocks noGrp="1"/>
          </p:cNvSpPr>
          <p:nvPr>
            <p:ph type="title"/>
          </p:nvPr>
        </p:nvSpPr>
        <p:spPr>
          <a:xfrm>
            <a:off x="1052504" y="1138017"/>
            <a:ext cx="1229773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33" name="Text Placeholder 32">
            <a:extLst>
              <a:ext uri="{FF2B5EF4-FFF2-40B4-BE49-F238E27FC236}">
                <a16:creationId xmlns:a16="http://schemas.microsoft.com/office/drawing/2014/main" id="{3001D680-86FF-0947-B735-85633EF7DC91}"/>
              </a:ext>
            </a:extLst>
          </p:cNvPr>
          <p:cNvSpPr>
            <a:spLocks noGrp="1"/>
          </p:cNvSpPr>
          <p:nvPr>
            <p:ph type="body" sz="quarter" idx="16" hasCustomPrompt="1"/>
          </p:nvPr>
        </p:nvSpPr>
        <p:spPr>
          <a:xfrm>
            <a:off x="16741775" y="1812925"/>
            <a:ext cx="6729413" cy="7247946"/>
          </a:xfrm>
          <a:prstGeom prst="rect">
            <a:avLst/>
          </a:prstGeom>
        </p:spPr>
        <p:txBody>
          <a:bodyPr/>
          <a:lstStyle>
            <a:lvl1pPr marL="0" marR="0" indent="0" algn="l" defTabSz="1828800" rtl="0" eaLnBrk="1" fontAlgn="auto" latinLnBrk="0" hangingPunct="1">
              <a:lnSpc>
                <a:spcPct val="120000"/>
              </a:lnSpc>
              <a:spcBef>
                <a:spcPts val="2000"/>
              </a:spcBef>
              <a:spcAft>
                <a:spcPts val="1200"/>
              </a:spcAft>
              <a:buClrTx/>
              <a:buSzTx/>
              <a:buFont typeface="Arial" panose="020B0604020202020204" pitchFamily="34" charset="0"/>
              <a:buNone/>
              <a:tabLst/>
              <a:defRPr sz="4000" b="0" i="0" baseline="0">
                <a:solidFill>
                  <a:schemeClr val="bg1"/>
                </a:solidFill>
              </a:defRPr>
            </a:lvl1pPr>
          </a:lstStyle>
          <a:p>
            <a:pPr lvl="0"/>
            <a:r>
              <a:rPr lang="en-US"/>
              <a:t>This is a space for a callout quote. Use quotes to highlight successes, ask questions, underscore problem areas, or illustrate key information. Use testimonials to help give your presentations good pacing.</a:t>
            </a:r>
          </a:p>
          <a:p>
            <a:pPr lvl="0"/>
            <a:endParaRPr lang="en-US"/>
          </a:p>
        </p:txBody>
      </p:sp>
      <p:pic>
        <p:nvPicPr>
          <p:cNvPr id="13" name="Picture 12">
            <a:extLst>
              <a:ext uri="{FF2B5EF4-FFF2-40B4-BE49-F238E27FC236}">
                <a16:creationId xmlns:a16="http://schemas.microsoft.com/office/drawing/2014/main" id="{D270849F-2372-1142-83D7-3C09694BA716}"/>
              </a:ext>
            </a:extLst>
          </p:cNvPr>
          <p:cNvPicPr>
            <a:picLocks noChangeAspect="1"/>
          </p:cNvPicPr>
          <p:nvPr userDrawn="1"/>
        </p:nvPicPr>
        <p:blipFill>
          <a:blip r:embed="rId2"/>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17573409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Slide  - Content and Chart aphic">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D0C87E2F-F1A8-4E4C-BA47-E2F0932F59FB}"/>
              </a:ext>
            </a:extLst>
          </p:cNvPr>
          <p:cNvSpPr>
            <a:spLocks noGrp="1"/>
          </p:cNvSpPr>
          <p:nvPr>
            <p:ph type="chart" sz="quarter" idx="15"/>
          </p:nvPr>
        </p:nvSpPr>
        <p:spPr>
          <a:xfrm>
            <a:off x="12906375" y="3048646"/>
            <a:ext cx="10564813" cy="8629539"/>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541D1B49-15AE-714D-B81A-4C51C95E05FD}"/>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Content Placeholder 13">
            <a:extLst>
              <a:ext uri="{FF2B5EF4-FFF2-40B4-BE49-F238E27FC236}">
                <a16:creationId xmlns:a16="http://schemas.microsoft.com/office/drawing/2014/main" id="{932D1567-DBFD-6C4E-9B21-81F4BB5011FA}"/>
              </a:ext>
            </a:extLst>
          </p:cNvPr>
          <p:cNvSpPr>
            <a:spLocks noGrp="1"/>
          </p:cNvSpPr>
          <p:nvPr>
            <p:ph sz="quarter" idx="16"/>
          </p:nvPr>
        </p:nvSpPr>
        <p:spPr>
          <a:xfrm>
            <a:off x="1052504" y="3048646"/>
            <a:ext cx="10789920"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0509864D-9C6E-404A-B4E8-64C029695F95}"/>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14" name="Rectangle 13">
            <a:extLst>
              <a:ext uri="{FF2B5EF4-FFF2-40B4-BE49-F238E27FC236}">
                <a16:creationId xmlns:a16="http://schemas.microsoft.com/office/drawing/2014/main" id="{B75DAFC4-E073-0448-A0FF-E1B1B409602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49C65C2-66A1-2A40-8811-F67EFE3EE53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0" name="Slide Number Placeholder 5">
            <a:extLst>
              <a:ext uri="{FF2B5EF4-FFF2-40B4-BE49-F238E27FC236}">
                <a16:creationId xmlns:a16="http://schemas.microsoft.com/office/drawing/2014/main" id="{0CBA5B69-1D7D-AC44-B609-64316ACEDFA8}"/>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2" name="Picture 11">
            <a:extLst>
              <a:ext uri="{FF2B5EF4-FFF2-40B4-BE49-F238E27FC236}">
                <a16:creationId xmlns:a16="http://schemas.microsoft.com/office/drawing/2014/main" id="{FF014115-7C21-3549-80AC-DBF55F923BE8}"/>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1" name="Picture 10" descr="Logo&#10;&#10;Description automatically generated">
            <a:extLst>
              <a:ext uri="{FF2B5EF4-FFF2-40B4-BE49-F238E27FC236}">
                <a16:creationId xmlns:a16="http://schemas.microsoft.com/office/drawing/2014/main" id="{A3064FD8-B202-D546-A797-04849E9216CE}"/>
              </a:ext>
            </a:extLst>
          </p:cNvPr>
          <p:cNvPicPr>
            <a:picLocks noChangeAspect="1"/>
          </p:cNvPicPr>
          <p:nvPr userDrawn="1"/>
        </p:nvPicPr>
        <p:blipFill>
          <a:blip r:embed="rId3"/>
          <a:stretch>
            <a:fillRect/>
          </a:stretch>
        </p:blipFill>
        <p:spPr>
          <a:xfrm>
            <a:off x="4320938" y="12104704"/>
            <a:ext cx="3023107" cy="1330167"/>
          </a:xfrm>
          <a:prstGeom prst="rect">
            <a:avLst/>
          </a:prstGeom>
        </p:spPr>
      </p:pic>
    </p:spTree>
    <p:extLst>
      <p:ext uri="{BB962C8B-B14F-4D97-AF65-F5344CB8AC3E}">
        <p14:creationId xmlns:p14="http://schemas.microsoft.com/office/powerpoint/2010/main" val="18392863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Slide - Chart and Content">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D0C87E2F-F1A8-4E4C-BA47-E2F0932F59FB}"/>
              </a:ext>
            </a:extLst>
          </p:cNvPr>
          <p:cNvSpPr>
            <a:spLocks noGrp="1"/>
          </p:cNvSpPr>
          <p:nvPr>
            <p:ph type="chart" sz="quarter" idx="15"/>
          </p:nvPr>
        </p:nvSpPr>
        <p:spPr>
          <a:xfrm>
            <a:off x="1052504" y="3048646"/>
            <a:ext cx="10653721" cy="8629543"/>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F3792A87-AE77-194E-96FF-20097012609F}"/>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Content Placeholder 13">
            <a:extLst>
              <a:ext uri="{FF2B5EF4-FFF2-40B4-BE49-F238E27FC236}">
                <a16:creationId xmlns:a16="http://schemas.microsoft.com/office/drawing/2014/main" id="{BE0EAA72-7BC2-264C-8FCE-04605F597CBE}"/>
              </a:ext>
            </a:extLst>
          </p:cNvPr>
          <p:cNvSpPr>
            <a:spLocks noGrp="1"/>
          </p:cNvSpPr>
          <p:nvPr>
            <p:ph sz="quarter" idx="16"/>
          </p:nvPr>
        </p:nvSpPr>
        <p:spPr>
          <a:xfrm>
            <a:off x="12680950" y="3048646"/>
            <a:ext cx="10789920"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D63E7B4A-11F5-324B-A8ED-EDF4511308EB}"/>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11" name="Rectangle 10">
            <a:extLst>
              <a:ext uri="{FF2B5EF4-FFF2-40B4-BE49-F238E27FC236}">
                <a16:creationId xmlns:a16="http://schemas.microsoft.com/office/drawing/2014/main" id="{0FF560F9-169B-4945-9D06-28D5B6F64A6A}"/>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54767BA6-8308-AB4E-87AD-7EE3A9DC54D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5" name="Slide Number Placeholder 5">
            <a:extLst>
              <a:ext uri="{FF2B5EF4-FFF2-40B4-BE49-F238E27FC236}">
                <a16:creationId xmlns:a16="http://schemas.microsoft.com/office/drawing/2014/main" id="{26FBAB3C-42B2-974E-8D4B-77933BB2313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6" name="Picture 15">
            <a:extLst>
              <a:ext uri="{FF2B5EF4-FFF2-40B4-BE49-F238E27FC236}">
                <a16:creationId xmlns:a16="http://schemas.microsoft.com/office/drawing/2014/main" id="{D056E9FC-5913-C544-B3CC-0E0678B6F95A}"/>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3" name="Picture 12" descr="Logo&#10;&#10;Description automatically generated">
            <a:extLst>
              <a:ext uri="{FF2B5EF4-FFF2-40B4-BE49-F238E27FC236}">
                <a16:creationId xmlns:a16="http://schemas.microsoft.com/office/drawing/2014/main" id="{BE1E583E-77C5-BC48-B0B4-B72FE57C21CB}"/>
              </a:ext>
            </a:extLst>
          </p:cNvPr>
          <p:cNvPicPr>
            <a:picLocks noChangeAspect="1"/>
          </p:cNvPicPr>
          <p:nvPr userDrawn="1"/>
        </p:nvPicPr>
        <p:blipFill>
          <a:blip r:embed="rId3"/>
          <a:stretch>
            <a:fillRect/>
          </a:stretch>
        </p:blipFill>
        <p:spPr>
          <a:xfrm>
            <a:off x="4320938" y="12104704"/>
            <a:ext cx="3023107" cy="1330167"/>
          </a:xfrm>
          <a:prstGeom prst="rect">
            <a:avLst/>
          </a:prstGeom>
        </p:spPr>
      </p:pic>
    </p:spTree>
    <p:extLst>
      <p:ext uri="{BB962C8B-B14F-4D97-AF65-F5344CB8AC3E}">
        <p14:creationId xmlns:p14="http://schemas.microsoft.com/office/powerpoint/2010/main" val="28487367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Slide - Content and Table">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CCB868E-C4D1-2B42-946A-A769352287C5}"/>
              </a:ext>
            </a:extLst>
          </p:cNvPr>
          <p:cNvSpPr>
            <a:spLocks noGrp="1"/>
          </p:cNvSpPr>
          <p:nvPr>
            <p:ph sz="quarter" idx="13"/>
          </p:nvPr>
        </p:nvSpPr>
        <p:spPr>
          <a:xfrm>
            <a:off x="1052504" y="3155736"/>
            <a:ext cx="10564097" cy="8542278"/>
          </a:xfrm>
          <a:prstGeom prst="rect">
            <a:avLst/>
          </a:prstGeom>
        </p:spPr>
        <p:txBody>
          <a:bodyPr/>
          <a:lstStyle>
            <a:lvl1pPr>
              <a:lnSpc>
                <a:spcPct val="112000"/>
              </a:lnSpc>
              <a:spcBef>
                <a:spcPts val="2600"/>
              </a:spcBef>
              <a:spcAft>
                <a:spcPts val="400"/>
              </a:spcAft>
              <a:defRPr>
                <a:solidFill>
                  <a:srgbClr val="1669C9"/>
                </a:solidFill>
              </a:defRPr>
            </a:lvl1pPr>
            <a:lvl2pPr marL="401638" indent="-401638">
              <a:lnSpc>
                <a:spcPct val="112000"/>
              </a:lnSpc>
              <a:buClr>
                <a:srgbClr val="51AF46"/>
              </a:buClr>
              <a:tabLst/>
              <a:defRPr>
                <a:solidFill>
                  <a:schemeClr val="bg2">
                    <a:lumMod val="25000"/>
                  </a:schemeClr>
                </a:solidFill>
              </a:defRPr>
            </a:lvl2pPr>
            <a:lvl3pPr marL="866775" indent="-444500">
              <a:lnSpc>
                <a:spcPct val="112000"/>
              </a:lnSpc>
              <a:buClr>
                <a:srgbClr val="51AF46"/>
              </a:buClr>
              <a:buFont typeface="Wingdings" pitchFamily="2" charset="2"/>
              <a:buChar char="§"/>
              <a:tabLst/>
              <a:defRPr>
                <a:solidFill>
                  <a:schemeClr val="bg2">
                    <a:lumMod val="25000"/>
                  </a:schemeClr>
                </a:solidFill>
              </a:defRPr>
            </a:lvl3pPr>
            <a:lvl4pPr marL="1333500" indent="-444500">
              <a:lnSpc>
                <a:spcPct val="112000"/>
              </a:lnSpc>
              <a:buClr>
                <a:srgbClr val="51AF46"/>
              </a:buClr>
              <a:tabLst/>
              <a:defRPr b="0">
                <a:solidFill>
                  <a:schemeClr val="bg2">
                    <a:lumMod val="25000"/>
                  </a:schemeClr>
                </a:solidFill>
              </a:defRPr>
            </a:lvl4pPr>
            <a:lvl5pPr marL="1735138" indent="-381000">
              <a:lnSpc>
                <a:spcPct val="112000"/>
              </a:lnSpc>
              <a:buClr>
                <a:srgbClr val="51AF46"/>
              </a:buClr>
              <a:buFont typeface="Wingdings" pitchFamily="2" charset="2"/>
              <a:buChar char="§"/>
              <a:tabLst/>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able Placeholder 3">
            <a:extLst>
              <a:ext uri="{FF2B5EF4-FFF2-40B4-BE49-F238E27FC236}">
                <a16:creationId xmlns:a16="http://schemas.microsoft.com/office/drawing/2014/main" id="{AA27C592-BA39-EF4D-956E-8D7E5629CDA2}"/>
              </a:ext>
            </a:extLst>
          </p:cNvPr>
          <p:cNvSpPr>
            <a:spLocks noGrp="1"/>
          </p:cNvSpPr>
          <p:nvPr>
            <p:ph type="tbl" sz="quarter" idx="16"/>
          </p:nvPr>
        </p:nvSpPr>
        <p:spPr>
          <a:xfrm>
            <a:off x="12906057" y="3155736"/>
            <a:ext cx="10564813" cy="8542268"/>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E5FB9F96-AFCA-F14D-8591-A2C3A9C29C52}"/>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9E888CDD-0D17-E243-8301-0C56538FCDFF}"/>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11" name="Rectangle 10">
            <a:extLst>
              <a:ext uri="{FF2B5EF4-FFF2-40B4-BE49-F238E27FC236}">
                <a16:creationId xmlns:a16="http://schemas.microsoft.com/office/drawing/2014/main" id="{D8559DAE-5959-1F42-AF57-43EF011A7DB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8FFA28BD-F8B2-7A4F-8B52-480680E975E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5" name="Slide Number Placeholder 5">
            <a:extLst>
              <a:ext uri="{FF2B5EF4-FFF2-40B4-BE49-F238E27FC236}">
                <a16:creationId xmlns:a16="http://schemas.microsoft.com/office/drawing/2014/main" id="{0604AADC-BEC9-D440-80CF-B4741551AD6E}"/>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6" name="Picture 15">
            <a:extLst>
              <a:ext uri="{FF2B5EF4-FFF2-40B4-BE49-F238E27FC236}">
                <a16:creationId xmlns:a16="http://schemas.microsoft.com/office/drawing/2014/main" id="{CF9FA003-A90C-C84C-95E3-CCE50E43BCEF}"/>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3" name="Picture 12" descr="Logo&#10;&#10;Description automatically generated">
            <a:extLst>
              <a:ext uri="{FF2B5EF4-FFF2-40B4-BE49-F238E27FC236}">
                <a16:creationId xmlns:a16="http://schemas.microsoft.com/office/drawing/2014/main" id="{B05A5C8B-3E0A-9044-8BEC-9FDC9DF74564}"/>
              </a:ext>
            </a:extLst>
          </p:cNvPr>
          <p:cNvPicPr>
            <a:picLocks noChangeAspect="1"/>
          </p:cNvPicPr>
          <p:nvPr userDrawn="1"/>
        </p:nvPicPr>
        <p:blipFill>
          <a:blip r:embed="rId3"/>
          <a:stretch>
            <a:fillRect/>
          </a:stretch>
        </p:blipFill>
        <p:spPr>
          <a:xfrm>
            <a:off x="4320938" y="12104704"/>
            <a:ext cx="3023107" cy="1330167"/>
          </a:xfrm>
          <a:prstGeom prst="rect">
            <a:avLst/>
          </a:prstGeom>
        </p:spPr>
      </p:pic>
    </p:spTree>
    <p:extLst>
      <p:ext uri="{BB962C8B-B14F-4D97-AF65-F5344CB8AC3E}">
        <p14:creationId xmlns:p14="http://schemas.microsoft.com/office/powerpoint/2010/main" val="31227144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Slide - Table and Content">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CCB868E-C4D1-2B42-946A-A769352287C5}"/>
              </a:ext>
            </a:extLst>
          </p:cNvPr>
          <p:cNvSpPr>
            <a:spLocks noGrp="1"/>
          </p:cNvSpPr>
          <p:nvPr>
            <p:ph sz="quarter" idx="13"/>
          </p:nvPr>
        </p:nvSpPr>
        <p:spPr>
          <a:xfrm>
            <a:off x="12568845" y="3219388"/>
            <a:ext cx="10901310" cy="8315022"/>
          </a:xfrm>
          <a:prstGeom prst="rect">
            <a:avLst/>
          </a:prstGeom>
        </p:spPr>
        <p:txBody>
          <a:bodyPr/>
          <a:lstStyle>
            <a:lvl1pPr>
              <a:lnSpc>
                <a:spcPct val="112000"/>
              </a:lnSpc>
              <a:spcBef>
                <a:spcPts val="2600"/>
              </a:spcBef>
              <a:spcAft>
                <a:spcPts val="400"/>
              </a:spcAft>
              <a:defRPr>
                <a:solidFill>
                  <a:srgbClr val="1669C9"/>
                </a:solidFill>
              </a:defRPr>
            </a:lvl1pPr>
            <a:lvl2pPr marL="401638" indent="-401638">
              <a:lnSpc>
                <a:spcPct val="112000"/>
              </a:lnSpc>
              <a:buClr>
                <a:srgbClr val="51AF46"/>
              </a:buClr>
              <a:tabLst/>
              <a:defRPr>
                <a:solidFill>
                  <a:schemeClr val="bg2">
                    <a:lumMod val="25000"/>
                  </a:schemeClr>
                </a:solidFill>
              </a:defRPr>
            </a:lvl2pPr>
            <a:lvl3pPr marL="866775" indent="-444500">
              <a:lnSpc>
                <a:spcPct val="112000"/>
              </a:lnSpc>
              <a:buClr>
                <a:srgbClr val="51AF46"/>
              </a:buClr>
              <a:buFont typeface="Wingdings" pitchFamily="2" charset="2"/>
              <a:buChar char="§"/>
              <a:tabLst/>
              <a:defRPr>
                <a:solidFill>
                  <a:schemeClr val="bg2">
                    <a:lumMod val="25000"/>
                  </a:schemeClr>
                </a:solidFill>
              </a:defRPr>
            </a:lvl3pPr>
            <a:lvl4pPr marL="1333500" indent="-444500">
              <a:lnSpc>
                <a:spcPct val="112000"/>
              </a:lnSpc>
              <a:buClr>
                <a:srgbClr val="51AF46"/>
              </a:buClr>
              <a:tabLst/>
              <a:defRPr b="0">
                <a:solidFill>
                  <a:schemeClr val="bg2">
                    <a:lumMod val="25000"/>
                  </a:schemeClr>
                </a:solidFill>
              </a:defRPr>
            </a:lvl4pPr>
            <a:lvl5pPr marL="1735138" indent="-381000">
              <a:lnSpc>
                <a:spcPct val="112000"/>
              </a:lnSpc>
              <a:buClr>
                <a:srgbClr val="51AF46"/>
              </a:buClr>
              <a:buFont typeface="Wingdings" pitchFamily="2" charset="2"/>
              <a:buChar char="§"/>
              <a:tabLst/>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5">
            <a:extLst>
              <a:ext uri="{FF2B5EF4-FFF2-40B4-BE49-F238E27FC236}">
                <a16:creationId xmlns:a16="http://schemas.microsoft.com/office/drawing/2014/main" id="{318CAE52-0541-7F49-A667-068DBCDCD956}"/>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rgbClr val="002156"/>
                </a:solidFill>
                <a:latin typeface="Helvetica" pitchFamily="2" charset="0"/>
              </a:defRPr>
            </a:lvl1pPr>
          </a:lstStyle>
          <a:p>
            <a:fld id="{AB0A2592-0B1A-734C-B468-DA21C7D792C7}" type="slidenum">
              <a:rPr lang="en-US" smtClean="0"/>
              <a:pPr/>
              <a:t>‹#›</a:t>
            </a:fld>
            <a:endParaRPr lang="en-US" dirty="0"/>
          </a:p>
        </p:txBody>
      </p:sp>
      <p:cxnSp>
        <p:nvCxnSpPr>
          <p:cNvPr id="19" name="Straight Connector 18">
            <a:extLst>
              <a:ext uri="{FF2B5EF4-FFF2-40B4-BE49-F238E27FC236}">
                <a16:creationId xmlns:a16="http://schemas.microsoft.com/office/drawing/2014/main" id="{82FEE4EB-D9FF-AB4B-A17F-338BD5AD940E}"/>
              </a:ext>
            </a:extLst>
          </p:cNvPr>
          <p:cNvCxnSpPr/>
          <p:nvPr userDrawn="1"/>
        </p:nvCxnSpPr>
        <p:spPr>
          <a:xfrm>
            <a:off x="22679620" y="13041099"/>
            <a:ext cx="791250" cy="0"/>
          </a:xfrm>
          <a:prstGeom prst="line">
            <a:avLst/>
          </a:prstGeom>
          <a:ln w="63500"/>
        </p:spPr>
        <p:style>
          <a:lnRef idx="3">
            <a:schemeClr val="dk1"/>
          </a:lnRef>
          <a:fillRef idx="0">
            <a:schemeClr val="dk1"/>
          </a:fillRef>
          <a:effectRef idx="2">
            <a:schemeClr val="dk1"/>
          </a:effectRef>
          <a:fontRef idx="minor">
            <a:schemeClr val="tx1"/>
          </a:fontRef>
        </p:style>
      </p:cxnSp>
      <p:sp>
        <p:nvSpPr>
          <p:cNvPr id="4" name="Table Placeholder 3">
            <a:extLst>
              <a:ext uri="{FF2B5EF4-FFF2-40B4-BE49-F238E27FC236}">
                <a16:creationId xmlns:a16="http://schemas.microsoft.com/office/drawing/2014/main" id="{AA27C592-BA39-EF4D-956E-8D7E5629CDA2}"/>
              </a:ext>
            </a:extLst>
          </p:cNvPr>
          <p:cNvSpPr>
            <a:spLocks noGrp="1"/>
          </p:cNvSpPr>
          <p:nvPr>
            <p:ph type="tbl" sz="quarter" idx="16"/>
          </p:nvPr>
        </p:nvSpPr>
        <p:spPr>
          <a:xfrm>
            <a:off x="1052504" y="3225338"/>
            <a:ext cx="10901310" cy="8315022"/>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B1D97434-3785-254B-94EA-91F5A34435A2}"/>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7D2FAFAF-2BF1-314B-8F0A-58FBCE17A0DB}"/>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pic>
        <p:nvPicPr>
          <p:cNvPr id="11" name="Picture 10">
            <a:extLst>
              <a:ext uri="{FF2B5EF4-FFF2-40B4-BE49-F238E27FC236}">
                <a16:creationId xmlns:a16="http://schemas.microsoft.com/office/drawing/2014/main" id="{BA7DA9BA-22BA-A443-A8A0-541053582845}"/>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2" name="Picture 11" descr="Logo&#10;&#10;Description automatically generated">
            <a:extLst>
              <a:ext uri="{FF2B5EF4-FFF2-40B4-BE49-F238E27FC236}">
                <a16:creationId xmlns:a16="http://schemas.microsoft.com/office/drawing/2014/main" id="{61313568-64B4-E043-A328-F321FDF5D59B}"/>
              </a:ext>
            </a:extLst>
          </p:cNvPr>
          <p:cNvPicPr>
            <a:picLocks noChangeAspect="1"/>
          </p:cNvPicPr>
          <p:nvPr userDrawn="1"/>
        </p:nvPicPr>
        <p:blipFill>
          <a:blip r:embed="rId3"/>
          <a:stretch>
            <a:fillRect/>
          </a:stretch>
        </p:blipFill>
        <p:spPr>
          <a:xfrm>
            <a:off x="4320938" y="12104704"/>
            <a:ext cx="3023107" cy="1330167"/>
          </a:xfrm>
          <a:prstGeom prst="rect">
            <a:avLst/>
          </a:prstGeom>
        </p:spPr>
      </p:pic>
    </p:spTree>
    <p:extLst>
      <p:ext uri="{BB962C8B-B14F-4D97-AF65-F5344CB8AC3E}">
        <p14:creationId xmlns:p14="http://schemas.microsoft.com/office/powerpoint/2010/main" val="22906250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Slide - Content and Image">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CCB868E-C4D1-2B42-946A-A769352287C5}"/>
              </a:ext>
            </a:extLst>
          </p:cNvPr>
          <p:cNvSpPr>
            <a:spLocks noGrp="1"/>
          </p:cNvSpPr>
          <p:nvPr>
            <p:ph sz="quarter" idx="13"/>
          </p:nvPr>
        </p:nvSpPr>
        <p:spPr>
          <a:xfrm>
            <a:off x="1052504" y="3048667"/>
            <a:ext cx="10564097" cy="8444391"/>
          </a:xfrm>
          <a:prstGeom prst="rect">
            <a:avLst/>
          </a:prstGeom>
        </p:spPr>
        <p:txBody>
          <a:bodyPr/>
          <a:lstStyle>
            <a:lvl1pPr>
              <a:lnSpc>
                <a:spcPct val="112000"/>
              </a:lnSpc>
              <a:spcBef>
                <a:spcPts val="2600"/>
              </a:spcBef>
              <a:spcAft>
                <a:spcPts val="400"/>
              </a:spcAft>
              <a:defRPr>
                <a:solidFill>
                  <a:srgbClr val="1669C9"/>
                </a:solidFill>
              </a:defRPr>
            </a:lvl1pPr>
            <a:lvl2pPr marL="401638" indent="-401638">
              <a:lnSpc>
                <a:spcPct val="112000"/>
              </a:lnSpc>
              <a:buClr>
                <a:srgbClr val="51AF46"/>
              </a:buClr>
              <a:tabLst/>
              <a:defRPr>
                <a:solidFill>
                  <a:schemeClr val="bg2">
                    <a:lumMod val="25000"/>
                  </a:schemeClr>
                </a:solidFill>
              </a:defRPr>
            </a:lvl2pPr>
            <a:lvl3pPr marL="866775" indent="-444500">
              <a:lnSpc>
                <a:spcPct val="112000"/>
              </a:lnSpc>
              <a:buClr>
                <a:srgbClr val="51AF46"/>
              </a:buClr>
              <a:buFont typeface="Wingdings" pitchFamily="2" charset="2"/>
              <a:buChar char="§"/>
              <a:tabLst/>
              <a:defRPr>
                <a:solidFill>
                  <a:schemeClr val="bg2">
                    <a:lumMod val="25000"/>
                  </a:schemeClr>
                </a:solidFill>
              </a:defRPr>
            </a:lvl3pPr>
            <a:lvl4pPr marL="1333500" indent="-444500">
              <a:lnSpc>
                <a:spcPct val="112000"/>
              </a:lnSpc>
              <a:buClr>
                <a:srgbClr val="51AF46"/>
              </a:buClr>
              <a:tabLst/>
              <a:defRPr b="0">
                <a:solidFill>
                  <a:schemeClr val="bg2">
                    <a:lumMod val="25000"/>
                  </a:schemeClr>
                </a:solidFill>
              </a:defRPr>
            </a:lvl4pPr>
            <a:lvl5pPr marL="1735138" indent="-381000">
              <a:lnSpc>
                <a:spcPct val="112000"/>
              </a:lnSpc>
              <a:buClr>
                <a:srgbClr val="51AF46"/>
              </a:buClr>
              <a:buFont typeface="Wingdings" pitchFamily="2" charset="2"/>
              <a:buChar char="§"/>
              <a:tabLst/>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5">
            <a:extLst>
              <a:ext uri="{FF2B5EF4-FFF2-40B4-BE49-F238E27FC236}">
                <a16:creationId xmlns:a16="http://schemas.microsoft.com/office/drawing/2014/main" id="{318CAE52-0541-7F49-A667-068DBCDCD956}"/>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rgbClr val="002156"/>
                </a:solidFill>
                <a:latin typeface="Helvetica" pitchFamily="2" charset="0"/>
              </a:defRPr>
            </a:lvl1pPr>
          </a:lstStyle>
          <a:p>
            <a:fld id="{AB0A2592-0B1A-734C-B468-DA21C7D792C7}" type="slidenum">
              <a:rPr lang="en-US" smtClean="0"/>
              <a:pPr/>
              <a:t>‹#›</a:t>
            </a:fld>
            <a:endParaRPr lang="en-US" dirty="0"/>
          </a:p>
        </p:txBody>
      </p:sp>
      <p:cxnSp>
        <p:nvCxnSpPr>
          <p:cNvPr id="19" name="Straight Connector 18">
            <a:extLst>
              <a:ext uri="{FF2B5EF4-FFF2-40B4-BE49-F238E27FC236}">
                <a16:creationId xmlns:a16="http://schemas.microsoft.com/office/drawing/2014/main" id="{82FEE4EB-D9FF-AB4B-A17F-338BD5AD940E}"/>
              </a:ext>
            </a:extLst>
          </p:cNvPr>
          <p:cNvCxnSpPr/>
          <p:nvPr userDrawn="1"/>
        </p:nvCxnSpPr>
        <p:spPr>
          <a:xfrm>
            <a:off x="22679620" y="13041099"/>
            <a:ext cx="791250" cy="0"/>
          </a:xfrm>
          <a:prstGeom prst="line">
            <a:avLst/>
          </a:prstGeom>
          <a:ln w="63500"/>
        </p:spPr>
        <p:style>
          <a:lnRef idx="3">
            <a:schemeClr val="dk1"/>
          </a:lnRef>
          <a:fillRef idx="0">
            <a:schemeClr val="dk1"/>
          </a:fillRef>
          <a:effectRef idx="2">
            <a:schemeClr val="dk1"/>
          </a:effectRef>
          <a:fontRef idx="minor">
            <a:schemeClr val="tx1"/>
          </a:fontRef>
        </p:style>
      </p:cxnSp>
      <p:sp>
        <p:nvSpPr>
          <p:cNvPr id="5" name="Picture Placeholder 4">
            <a:extLst>
              <a:ext uri="{FF2B5EF4-FFF2-40B4-BE49-F238E27FC236}">
                <a16:creationId xmlns:a16="http://schemas.microsoft.com/office/drawing/2014/main" id="{19116776-5001-EC42-9CB7-EE38F7B02D18}"/>
              </a:ext>
            </a:extLst>
          </p:cNvPr>
          <p:cNvSpPr>
            <a:spLocks noGrp="1"/>
          </p:cNvSpPr>
          <p:nvPr>
            <p:ph type="pic" sz="quarter" idx="17" hasCustomPrompt="1"/>
          </p:nvPr>
        </p:nvSpPr>
        <p:spPr>
          <a:xfrm>
            <a:off x="12435841" y="2993977"/>
            <a:ext cx="11035348" cy="6299248"/>
          </a:xfrm>
          <a:prstGeom prst="rect">
            <a:avLst/>
          </a:prstGeom>
        </p:spPr>
        <p:txBody>
          <a:bodyPr/>
          <a:lstStyle/>
          <a:p>
            <a:r>
              <a:rPr lang="en-US" dirty="0"/>
              <a:t>Image</a:t>
            </a:r>
          </a:p>
        </p:txBody>
      </p:sp>
      <p:sp>
        <p:nvSpPr>
          <p:cNvPr id="7" name="Text Placeholder 6">
            <a:extLst>
              <a:ext uri="{FF2B5EF4-FFF2-40B4-BE49-F238E27FC236}">
                <a16:creationId xmlns:a16="http://schemas.microsoft.com/office/drawing/2014/main" id="{F2E6A4C3-A344-224C-BB94-DD60D7793FAB}"/>
              </a:ext>
            </a:extLst>
          </p:cNvPr>
          <p:cNvSpPr>
            <a:spLocks noGrp="1"/>
          </p:cNvSpPr>
          <p:nvPr>
            <p:ph type="body" sz="quarter" idx="18" hasCustomPrompt="1"/>
          </p:nvPr>
        </p:nvSpPr>
        <p:spPr>
          <a:xfrm>
            <a:off x="12435841" y="9696451"/>
            <a:ext cx="11035348" cy="1796608"/>
          </a:xfrm>
          <a:prstGeom prst="rect">
            <a:avLst/>
          </a:prstGeom>
        </p:spPr>
        <p:txBody>
          <a:bodyPr>
            <a:noAutofit/>
          </a:bodyPr>
          <a:lstStyle>
            <a:lvl1pPr>
              <a:defRPr sz="2400">
                <a:solidFill>
                  <a:schemeClr val="bg2">
                    <a:lumMod val="50000"/>
                  </a:schemeClr>
                </a:solidFill>
              </a:defRPr>
            </a:lvl1pPr>
            <a:lvl2pPr>
              <a:defRPr sz="2400">
                <a:solidFill>
                  <a:schemeClr val="bg2">
                    <a:lumMod val="50000"/>
                  </a:schemeClr>
                </a:solidFill>
              </a:defRPr>
            </a:lvl2pPr>
            <a:lvl3pPr>
              <a:defRPr sz="2400">
                <a:solidFill>
                  <a:schemeClr val="bg2">
                    <a:lumMod val="50000"/>
                  </a:schemeClr>
                </a:solidFill>
              </a:defRPr>
            </a:lvl3pPr>
            <a:lvl4pPr>
              <a:defRPr sz="2400">
                <a:solidFill>
                  <a:schemeClr val="bg2">
                    <a:lumMod val="50000"/>
                  </a:schemeClr>
                </a:solidFill>
              </a:defRPr>
            </a:lvl4pPr>
            <a:lvl5pPr>
              <a:defRPr sz="2400">
                <a:solidFill>
                  <a:schemeClr val="bg2">
                    <a:lumMod val="50000"/>
                  </a:schemeClr>
                </a:solidFill>
              </a:defRPr>
            </a:lvl5pPr>
          </a:lstStyle>
          <a:p>
            <a:pPr lvl="0"/>
            <a:r>
              <a:rPr lang="en-US" dirty="0"/>
              <a:t>This is a space for a caption to describe the image above.</a:t>
            </a:r>
          </a:p>
        </p:txBody>
      </p:sp>
      <p:cxnSp>
        <p:nvCxnSpPr>
          <p:cNvPr id="10" name="Straight Connector 9">
            <a:extLst>
              <a:ext uri="{FF2B5EF4-FFF2-40B4-BE49-F238E27FC236}">
                <a16:creationId xmlns:a16="http://schemas.microsoft.com/office/drawing/2014/main" id="{B2B05DAE-1BA6-7649-A9B2-625B99BF6A26}"/>
              </a:ext>
            </a:extLst>
          </p:cNvPr>
          <p:cNvCxnSpPr>
            <a:cxnSpLocks/>
          </p:cNvCxnSpPr>
          <p:nvPr userDrawn="1"/>
        </p:nvCxnSpPr>
        <p:spPr>
          <a:xfrm>
            <a:off x="12808299" y="9555274"/>
            <a:ext cx="2084371"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37808D-27F5-7440-97F6-40DA229BDCF1}"/>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2F29090-797A-574F-854D-C14F8D4424E4}"/>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pic>
        <p:nvPicPr>
          <p:cNvPr id="15" name="Picture 14">
            <a:extLst>
              <a:ext uri="{FF2B5EF4-FFF2-40B4-BE49-F238E27FC236}">
                <a16:creationId xmlns:a16="http://schemas.microsoft.com/office/drawing/2014/main" id="{A8182B8D-CD7C-B446-899F-D1A45DBEC570}"/>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3" name="Picture 12" descr="Logo&#10;&#10;Description automatically generated">
            <a:extLst>
              <a:ext uri="{FF2B5EF4-FFF2-40B4-BE49-F238E27FC236}">
                <a16:creationId xmlns:a16="http://schemas.microsoft.com/office/drawing/2014/main" id="{B583E3C9-01E8-C746-A8D8-E41F4E5E1F59}"/>
              </a:ext>
            </a:extLst>
          </p:cNvPr>
          <p:cNvPicPr>
            <a:picLocks noChangeAspect="1"/>
          </p:cNvPicPr>
          <p:nvPr userDrawn="1"/>
        </p:nvPicPr>
        <p:blipFill>
          <a:blip r:embed="rId3"/>
          <a:stretch>
            <a:fillRect/>
          </a:stretch>
        </p:blipFill>
        <p:spPr>
          <a:xfrm>
            <a:off x="4320938" y="12104704"/>
            <a:ext cx="3023107" cy="1330167"/>
          </a:xfrm>
          <a:prstGeom prst="rect">
            <a:avLst/>
          </a:prstGeom>
        </p:spPr>
      </p:pic>
    </p:spTree>
    <p:extLst>
      <p:ext uri="{BB962C8B-B14F-4D97-AF65-F5344CB8AC3E}">
        <p14:creationId xmlns:p14="http://schemas.microsoft.com/office/powerpoint/2010/main" val="13802030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slide - split sides">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3A5C4CC-AA10-2141-B548-08BE8BC72EF0}"/>
              </a:ext>
            </a:extLst>
          </p:cNvPr>
          <p:cNvPicPr>
            <a:picLocks noChangeAspect="1"/>
          </p:cNvPicPr>
          <p:nvPr userDrawn="1"/>
        </p:nvPicPr>
        <p:blipFill>
          <a:blip r:embed="rId2"/>
          <a:srcRect/>
          <a:stretch/>
        </p:blipFill>
        <p:spPr>
          <a:xfrm>
            <a:off x="0" y="0"/>
            <a:ext cx="12192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1588" y="0"/>
            <a:ext cx="12193588"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rgbClr val="002156"/>
                </a:solidFill>
                <a:latin typeface="Helvetica" pitchFamily="2" charset="0"/>
              </a:defRPr>
            </a:lvl1pPr>
          </a:lstStyle>
          <a:p>
            <a:fld id="{AB0A2592-0B1A-734C-B468-DA21C7D792C7}" type="slidenum">
              <a:rPr lang="en-US" smtClean="0"/>
              <a:pPr/>
              <a:t>‹#›</a:t>
            </a:fld>
            <a:endParaRPr lang="en-US" dirty="0"/>
          </a:p>
        </p:txBody>
      </p:sp>
      <p:sp>
        <p:nvSpPr>
          <p:cNvPr id="2" name="Title 1"/>
          <p:cNvSpPr>
            <a:spLocks noGrp="1"/>
          </p:cNvSpPr>
          <p:nvPr>
            <p:ph type="title" hasCustomPrompt="1"/>
          </p:nvPr>
        </p:nvSpPr>
        <p:spPr>
          <a:xfrm>
            <a:off x="1763704" y="3570156"/>
            <a:ext cx="8536236" cy="8483293"/>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A short statement that relates to topic and also the excerpt or phrase to the right.</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14268451" y="3570155"/>
            <a:ext cx="8355020" cy="8483294"/>
          </a:xfrm>
          <a:prstGeom prst="rect">
            <a:avLst/>
          </a:prstGeom>
        </p:spPr>
        <p:txBody>
          <a:bodyPr lIns="0" tIns="0" rIns="0" bIns="0"/>
          <a:lstStyle>
            <a:lvl1pPr>
              <a:lnSpc>
                <a:spcPct val="110000"/>
              </a:lnSpc>
              <a:spcBef>
                <a:spcPts val="2600"/>
              </a:spcBef>
              <a:spcAft>
                <a:spcPts val="400"/>
              </a:spcAft>
              <a:defRPr sz="4000" b="1">
                <a:solidFill>
                  <a:srgbClr val="1669C9"/>
                </a:solidFill>
              </a:defRPr>
            </a:lvl1pPr>
            <a:lvl2pPr marL="295275" indent="-274638">
              <a:buClr>
                <a:srgbClr val="51AF46"/>
              </a:buClr>
              <a:buSzPct val="120000"/>
              <a:tabLst/>
              <a:defRPr sz="3000">
                <a:solidFill>
                  <a:schemeClr val="bg2">
                    <a:lumMod val="25000"/>
                  </a:schemeClr>
                </a:solidFill>
              </a:defRPr>
            </a:lvl2pPr>
            <a:lvl3pPr marL="698500" indent="-381000">
              <a:buClr>
                <a:srgbClr val="51AF46"/>
              </a:buClr>
              <a:tabLst/>
              <a:defRPr sz="3000">
                <a:solidFill>
                  <a:schemeClr val="bg2">
                    <a:lumMod val="25000"/>
                  </a:schemeClr>
                </a:solidFill>
              </a:defRPr>
            </a:lvl3pPr>
            <a:lvl4pPr marL="1100138" indent="-381000">
              <a:buClr>
                <a:srgbClr val="51AF46"/>
              </a:buClr>
              <a:buSzPct val="90000"/>
              <a:tabLst/>
              <a:defRPr sz="3000" b="0">
                <a:solidFill>
                  <a:schemeClr val="bg2">
                    <a:lumMod val="25000"/>
                  </a:schemeClr>
                </a:solidFill>
              </a:defRPr>
            </a:lvl4pPr>
            <a:lvl5pPr marL="1501775" indent="-381000">
              <a:buClr>
                <a:srgbClr val="51AF46"/>
              </a:buClr>
              <a:buFont typeface="Wingdings" pitchFamily="2" charset="2"/>
              <a:buChar char="§"/>
              <a:tabLst/>
              <a:defRPr sz="3000">
                <a:solidFill>
                  <a:schemeClr val="bg2">
                    <a:lumMod val="25000"/>
                  </a:schemeClr>
                </a:solidFill>
              </a:defRPr>
            </a:lvl5pPr>
          </a:lstStyle>
          <a:p>
            <a:pPr lvl="0"/>
            <a:r>
              <a:rPr lang="en-US" dirty="0"/>
              <a:t>Could be a phrase or excerpt that is pulled into the presentation to introduce a thought or concept that works within the presenter’s current or next topic.</a:t>
            </a:r>
          </a:p>
        </p:txBody>
      </p:sp>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4D690709-6DD5-514F-9E6F-343ADAD16CBD}"/>
              </a:ext>
            </a:extLst>
          </p:cNvPr>
          <p:cNvCxnSpPr>
            <a:cxnSpLocks/>
          </p:cNvCxnSpPr>
          <p:nvPr userDrawn="1"/>
        </p:nvCxnSpPr>
        <p:spPr>
          <a:xfrm>
            <a:off x="1763704" y="3016252"/>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05925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Quotation Highlight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367381-BC87-BC4F-8B9B-0DCFF23192E6}"/>
              </a:ext>
            </a:extLst>
          </p:cNvPr>
          <p:cNvSpPr/>
          <p:nvPr userDrawn="1"/>
        </p:nvSpPr>
        <p:spPr>
          <a:xfrm>
            <a:off x="3997234" y="0"/>
            <a:ext cx="20407449" cy="13716000"/>
          </a:xfrm>
          <a:prstGeom prst="rect">
            <a:avLst/>
          </a:prstGeom>
          <a:solidFill>
            <a:srgbClr val="001C4A"/>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1" name="Title 1">
            <a:extLst>
              <a:ext uri="{FF2B5EF4-FFF2-40B4-BE49-F238E27FC236}">
                <a16:creationId xmlns:a16="http://schemas.microsoft.com/office/drawing/2014/main" id="{C324A561-198F-5546-92CF-90D8838BA7DE}"/>
              </a:ext>
            </a:extLst>
          </p:cNvPr>
          <p:cNvSpPr>
            <a:spLocks noGrp="1"/>
          </p:cNvSpPr>
          <p:nvPr>
            <p:ph type="title" hasCustomPrompt="1"/>
          </p:nvPr>
        </p:nvSpPr>
        <p:spPr>
          <a:xfrm>
            <a:off x="6400800" y="3384780"/>
            <a:ext cx="14236191" cy="4871298"/>
          </a:xfrm>
          <a:prstGeom prst="rect">
            <a:avLst/>
          </a:prstGeom>
        </p:spPr>
        <p:txBody>
          <a:bodyPr anchor="t" anchorCtr="0">
            <a:noAutofit/>
          </a:bodyPr>
          <a:lstStyle>
            <a:lvl1pPr>
              <a:lnSpc>
                <a:spcPct val="110000"/>
              </a:lnSpc>
              <a:defRPr sz="6400" b="1">
                <a:solidFill>
                  <a:srgbClr val="ABC1DA"/>
                </a:solidFill>
              </a:defRPr>
            </a:lvl1pPr>
          </a:lstStyle>
          <a:p>
            <a:r>
              <a:rPr lang="en-US" dirty="0"/>
              <a:t>This is a quotation highlight slide which gives you the ability to display a quote in a bolder and meaningful way.”</a:t>
            </a:r>
          </a:p>
        </p:txBody>
      </p:sp>
      <p:pic>
        <p:nvPicPr>
          <p:cNvPr id="13" name="Picture 12">
            <a:extLst>
              <a:ext uri="{FF2B5EF4-FFF2-40B4-BE49-F238E27FC236}">
                <a16:creationId xmlns:a16="http://schemas.microsoft.com/office/drawing/2014/main" id="{B0214BC6-F381-5447-BA08-54E39279AE4B}"/>
              </a:ext>
            </a:extLst>
          </p:cNvPr>
          <p:cNvPicPr>
            <a:picLocks noChangeAspect="1"/>
          </p:cNvPicPr>
          <p:nvPr userDrawn="1"/>
        </p:nvPicPr>
        <p:blipFill>
          <a:blip r:embed="rId2"/>
          <a:stretch>
            <a:fillRect/>
          </a:stretch>
        </p:blipFill>
        <p:spPr>
          <a:xfrm>
            <a:off x="20636992" y="674900"/>
            <a:ext cx="3023108" cy="682637"/>
          </a:xfrm>
          <a:prstGeom prst="rect">
            <a:avLst/>
          </a:prstGeom>
        </p:spPr>
      </p:pic>
      <p:sp>
        <p:nvSpPr>
          <p:cNvPr id="9" name="Title 1">
            <a:extLst>
              <a:ext uri="{FF2B5EF4-FFF2-40B4-BE49-F238E27FC236}">
                <a16:creationId xmlns:a16="http://schemas.microsoft.com/office/drawing/2014/main" id="{BC4FC77D-B71F-F24D-8835-B033D50B6BBB}"/>
              </a:ext>
            </a:extLst>
          </p:cNvPr>
          <p:cNvSpPr txBox="1">
            <a:spLocks/>
          </p:cNvSpPr>
          <p:nvPr userDrawn="1"/>
        </p:nvSpPr>
        <p:spPr>
          <a:xfrm>
            <a:off x="0" y="1154865"/>
            <a:ext cx="5559914" cy="5166603"/>
          </a:xfrm>
          <a:prstGeom prst="rect">
            <a:avLst/>
          </a:prstGeom>
        </p:spPr>
        <p:txBody>
          <a:bodyPr vert="horz" lIns="91440" tIns="45720" rIns="91440" bIns="45720" rtlCol="0" anchor="t" anchorCtr="0">
            <a:noAutofit/>
          </a:bodyPr>
          <a:lstStyle>
            <a:lvl1pPr algn="l" defTabSz="1828800" rtl="0" eaLnBrk="1" latinLnBrk="0" hangingPunct="1">
              <a:lnSpc>
                <a:spcPct val="90000"/>
              </a:lnSpc>
              <a:spcBef>
                <a:spcPct val="0"/>
              </a:spcBef>
              <a:buNone/>
              <a:defRPr sz="5000" b="1" kern="1200">
                <a:solidFill>
                  <a:srgbClr val="143367"/>
                </a:solidFill>
                <a:latin typeface="Helvetica" pitchFamily="2" charset="0"/>
                <a:ea typeface="+mj-ea"/>
                <a:cs typeface="+mj-cs"/>
              </a:defRPr>
            </a:lvl1pPr>
          </a:lstStyle>
          <a:p>
            <a:r>
              <a:rPr lang="en-US" sz="75000" dirty="0">
                <a:solidFill>
                  <a:srgbClr val="001C4A"/>
                </a:solidFill>
                <a:latin typeface="Geneva" panose="020B0503030404040204" pitchFamily="34" charset="0"/>
                <a:ea typeface="Geneva" panose="020B0503030404040204" pitchFamily="34" charset="0"/>
                <a:cs typeface="Calibri" panose="020F0502020204030204" pitchFamily="34" charset="0"/>
              </a:rPr>
              <a:t>“</a:t>
            </a:r>
          </a:p>
        </p:txBody>
      </p:sp>
      <p:sp>
        <p:nvSpPr>
          <p:cNvPr id="3" name="Text Placeholder 2">
            <a:extLst>
              <a:ext uri="{FF2B5EF4-FFF2-40B4-BE49-F238E27FC236}">
                <a16:creationId xmlns:a16="http://schemas.microsoft.com/office/drawing/2014/main" id="{67FC9A50-AB49-0647-AC48-B6FDABEA7B91}"/>
              </a:ext>
            </a:extLst>
          </p:cNvPr>
          <p:cNvSpPr>
            <a:spLocks noGrp="1"/>
          </p:cNvSpPr>
          <p:nvPr>
            <p:ph type="body" sz="quarter" idx="15" hasCustomPrompt="1"/>
          </p:nvPr>
        </p:nvSpPr>
        <p:spPr>
          <a:xfrm>
            <a:off x="10878383" y="8946920"/>
            <a:ext cx="9637427" cy="1384300"/>
          </a:xfrm>
          <a:prstGeom prst="rect">
            <a:avLst/>
          </a:prstGeom>
        </p:spPr>
        <p:txBody>
          <a:bodyPr/>
          <a:lstStyle>
            <a:lvl1pPr algn="r">
              <a:defRPr b="0">
                <a:solidFill>
                  <a:srgbClr val="72E51D"/>
                </a:solidFill>
              </a:defRPr>
            </a:lvl1pPr>
          </a:lstStyle>
          <a:p>
            <a:pPr lvl="0"/>
            <a:r>
              <a:rPr lang="en-US" dirty="0"/>
              <a:t>—Click to edit Master text styles</a:t>
            </a:r>
          </a:p>
        </p:txBody>
      </p:sp>
      <p:sp>
        <p:nvSpPr>
          <p:cNvPr id="12" name="Slide Number Placeholder 5">
            <a:extLst>
              <a:ext uri="{FF2B5EF4-FFF2-40B4-BE49-F238E27FC236}">
                <a16:creationId xmlns:a16="http://schemas.microsoft.com/office/drawing/2014/main" id="{A4C39666-CA66-8046-A9B3-46FDC647EE27}"/>
              </a:ext>
            </a:extLst>
          </p:cNvPr>
          <p:cNvSpPr txBox="1">
            <a:spLocks/>
          </p:cNvSpPr>
          <p:nvPr userDrawn="1"/>
        </p:nvSpPr>
        <p:spPr>
          <a:xfrm>
            <a:off x="22667896" y="12322572"/>
            <a:ext cx="791250" cy="730250"/>
          </a:xfrm>
          <a:prstGeom prst="rect">
            <a:avLst/>
          </a:prstGeom>
        </p:spPr>
        <p:txBody>
          <a:bodyPr vert="horz" lIns="91440" tIns="45720" rIns="91440" bIns="45720" rtlCol="0" anchor="ctr"/>
          <a:lstStyle>
            <a:defPPr>
              <a:defRPr lang="en-US"/>
            </a:defPPr>
            <a:lvl1pPr marL="0" algn="ctr" defTabSz="457200" rtl="0" eaLnBrk="1" latinLnBrk="0" hangingPunct="1">
              <a:defRPr sz="2400" b="1" kern="1200">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baseline="0" smtClean="0">
                <a:solidFill>
                  <a:schemeClr val="bg1"/>
                </a:solidFill>
              </a:rPr>
              <a:pPr/>
              <a:t>‹#›</a:t>
            </a:fld>
            <a:endParaRPr lang="en-US" baseline="0" dirty="0">
              <a:solidFill>
                <a:schemeClr val="bg1"/>
              </a:solidFill>
            </a:endParaRPr>
          </a:p>
        </p:txBody>
      </p:sp>
    </p:spTree>
    <p:extLst>
      <p:ext uri="{BB962C8B-B14F-4D97-AF65-F5344CB8AC3E}">
        <p14:creationId xmlns:p14="http://schemas.microsoft.com/office/powerpoint/2010/main" val="3519779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V1I">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18299252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clusion Slide - V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794538" y="2794333"/>
            <a:ext cx="20250814" cy="2271594"/>
          </a:xfrm>
          <a:prstGeom prst="rect">
            <a:avLst/>
          </a:prstGeom>
        </p:spPr>
        <p:txBody>
          <a:bodyPr anchor="t">
            <a:normAutofit/>
          </a:bodyPr>
          <a:lstStyle>
            <a:lvl1pPr algn="l">
              <a:defRPr sz="15000" b="1">
                <a:solidFill>
                  <a:srgbClr val="002156"/>
                </a:solidFill>
                <a:latin typeface="Arial" panose="020B0604020202020204" pitchFamily="34" charset="0"/>
                <a:cs typeface="Arial" panose="020B0604020202020204" pitchFamily="34" charset="0"/>
              </a:defRPr>
            </a:lvl1pPr>
          </a:lstStyle>
          <a:p>
            <a:r>
              <a:rPr lang="en-US" dirty="0"/>
              <a:t>Thank you</a:t>
            </a:r>
          </a:p>
        </p:txBody>
      </p:sp>
      <p:sp>
        <p:nvSpPr>
          <p:cNvPr id="3" name="Subtitle 2"/>
          <p:cNvSpPr>
            <a:spLocks noGrp="1"/>
          </p:cNvSpPr>
          <p:nvPr>
            <p:ph type="subTitle" idx="1" hasCustomPrompt="1"/>
          </p:nvPr>
        </p:nvSpPr>
        <p:spPr>
          <a:xfrm>
            <a:off x="1794539" y="5886843"/>
            <a:ext cx="20250814" cy="822195"/>
          </a:xfrm>
          <a:prstGeom prst="rect">
            <a:avLst/>
          </a:prstGeom>
        </p:spPr>
        <p:txBody>
          <a:bodyPr>
            <a:normAutofit/>
          </a:bodyPr>
          <a:lstStyle>
            <a:lvl1pPr marL="0" indent="0" algn="l">
              <a:buNone/>
              <a:defRPr sz="3800" b="1" baseline="0">
                <a:solidFill>
                  <a:schemeClr val="accent2">
                    <a:lumMod val="75000"/>
                  </a:schemeClr>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For more information, please contact:</a:t>
            </a:r>
          </a:p>
        </p:txBody>
      </p:sp>
      <p:pic>
        <p:nvPicPr>
          <p:cNvPr id="11" name="Picture 10">
            <a:extLst>
              <a:ext uri="{FF2B5EF4-FFF2-40B4-BE49-F238E27FC236}">
                <a16:creationId xmlns:a16="http://schemas.microsoft.com/office/drawing/2014/main" id="{26C939D5-0B99-0746-8781-DD0E57E609C5}"/>
              </a:ext>
            </a:extLst>
          </p:cNvPr>
          <p:cNvPicPr>
            <a:picLocks noChangeAspect="1"/>
          </p:cNvPicPr>
          <p:nvPr userDrawn="1"/>
        </p:nvPicPr>
        <p:blipFill>
          <a:blip r:embed="rId2"/>
          <a:stretch>
            <a:fillRect/>
          </a:stretch>
        </p:blipFill>
        <p:spPr>
          <a:xfrm>
            <a:off x="19307549" y="835488"/>
            <a:ext cx="4163321" cy="928510"/>
          </a:xfrm>
          <a:prstGeom prst="rect">
            <a:avLst/>
          </a:prstGeom>
        </p:spPr>
      </p:pic>
      <p:cxnSp>
        <p:nvCxnSpPr>
          <p:cNvPr id="15" name="Straight Connector 14">
            <a:extLst>
              <a:ext uri="{FF2B5EF4-FFF2-40B4-BE49-F238E27FC236}">
                <a16:creationId xmlns:a16="http://schemas.microsoft.com/office/drawing/2014/main" id="{2793E10E-EB55-BA43-A700-AC20DE99BD5E}"/>
              </a:ext>
            </a:extLst>
          </p:cNvPr>
          <p:cNvCxnSpPr/>
          <p:nvPr userDrawn="1"/>
        </p:nvCxnSpPr>
        <p:spPr>
          <a:xfrm>
            <a:off x="22679620" y="13041099"/>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9A983D58-16F6-CE4F-950D-B4C97DFE6EBA}"/>
              </a:ext>
            </a:extLst>
          </p:cNvPr>
          <p:cNvCxnSpPr>
            <a:cxnSpLocks/>
          </p:cNvCxnSpPr>
          <p:nvPr userDrawn="1"/>
        </p:nvCxnSpPr>
        <p:spPr>
          <a:xfrm>
            <a:off x="1794539" y="9917005"/>
            <a:ext cx="20250813" cy="0"/>
          </a:xfrm>
          <a:prstGeom prst="line">
            <a:avLst/>
          </a:prstGeom>
          <a:ln w="25400">
            <a:solidFill>
              <a:srgbClr val="ABC1DA"/>
            </a:solidFill>
          </a:ln>
        </p:spPr>
        <p:style>
          <a:lnRef idx="1">
            <a:schemeClr val="accent1"/>
          </a:lnRef>
          <a:fillRef idx="0">
            <a:schemeClr val="accent1"/>
          </a:fillRef>
          <a:effectRef idx="0">
            <a:schemeClr val="accent1"/>
          </a:effectRef>
          <a:fontRef idx="minor">
            <a:schemeClr val="tx1"/>
          </a:fontRef>
        </p:style>
      </p:cxnSp>
      <p:sp>
        <p:nvSpPr>
          <p:cNvPr id="19" name="Subtitle 2">
            <a:extLst>
              <a:ext uri="{FF2B5EF4-FFF2-40B4-BE49-F238E27FC236}">
                <a16:creationId xmlns:a16="http://schemas.microsoft.com/office/drawing/2014/main" id="{08C2EADC-BC38-F04B-B2CE-2F2B07265183}"/>
              </a:ext>
            </a:extLst>
          </p:cNvPr>
          <p:cNvSpPr txBox="1">
            <a:spLocks/>
          </p:cNvSpPr>
          <p:nvPr userDrawn="1"/>
        </p:nvSpPr>
        <p:spPr>
          <a:xfrm>
            <a:off x="1794539" y="10275963"/>
            <a:ext cx="20250814" cy="2442510"/>
          </a:xfrm>
          <a:prstGeom prst="rect">
            <a:avLst/>
          </a:prstGeom>
        </p:spPr>
        <p:txBody>
          <a:bodyPr>
            <a:noAutofit/>
          </a:bodyPr>
          <a:lstStyle>
            <a:lvl1pPr marL="0" indent="0" algn="l" defTabSz="1828800" rtl="0" eaLnBrk="1" latinLnBrk="0" hangingPunct="1">
              <a:lnSpc>
                <a:spcPct val="90000"/>
              </a:lnSpc>
              <a:spcBef>
                <a:spcPts val="2000"/>
              </a:spcBef>
              <a:spcAft>
                <a:spcPts val="1200"/>
              </a:spcAft>
              <a:buFont typeface="Arial" panose="020B0604020202020204" pitchFamily="34" charset="0"/>
              <a:buNone/>
              <a:defRPr sz="3800" b="1" kern="1200" baseline="0">
                <a:solidFill>
                  <a:schemeClr val="accent2">
                    <a:lumMod val="75000"/>
                  </a:schemeClr>
                </a:solidFill>
                <a:latin typeface="Helvetica" pitchFamily="2" charset="0"/>
                <a:ea typeface="+mn-ea"/>
                <a:cs typeface="+mn-cs"/>
              </a:defRPr>
            </a:lvl1pPr>
            <a:lvl2pPr marL="914400" indent="0" algn="ctr" defTabSz="1828800" rtl="0" eaLnBrk="1" latinLnBrk="0" hangingPunct="1">
              <a:lnSpc>
                <a:spcPct val="90000"/>
              </a:lnSpc>
              <a:spcBef>
                <a:spcPts val="2200"/>
              </a:spcBef>
              <a:buFont typeface="Arial" panose="020B0604020202020204" pitchFamily="34" charset="0"/>
              <a:buNone/>
              <a:defRPr sz="4000" kern="1200">
                <a:solidFill>
                  <a:srgbClr val="5A799C"/>
                </a:solidFill>
                <a:latin typeface="Helvetica" pitchFamily="2" charset="0"/>
                <a:ea typeface="+mn-ea"/>
                <a:cs typeface="+mn-cs"/>
              </a:defRPr>
            </a:lvl2pPr>
            <a:lvl3pPr marL="1828800" indent="0" algn="ctr" defTabSz="1828800" rtl="0" eaLnBrk="1" latinLnBrk="0" hangingPunct="1">
              <a:lnSpc>
                <a:spcPct val="90000"/>
              </a:lnSpc>
              <a:spcBef>
                <a:spcPts val="1000"/>
              </a:spcBef>
              <a:buFont typeface="System Font Regular"/>
              <a:buNone/>
              <a:defRPr sz="3600" kern="1200">
                <a:solidFill>
                  <a:srgbClr val="5A799C"/>
                </a:solidFill>
                <a:latin typeface="Helvetica" pitchFamily="2" charset="0"/>
                <a:ea typeface="+mn-ea"/>
                <a:cs typeface="+mn-cs"/>
              </a:defRPr>
            </a:lvl3pPr>
            <a:lvl4pPr marL="2743200" indent="0" algn="ctr" defTabSz="1828800" rtl="0" eaLnBrk="1" latinLnBrk="0" hangingPunct="1">
              <a:lnSpc>
                <a:spcPct val="90000"/>
              </a:lnSpc>
              <a:spcBef>
                <a:spcPts val="1000"/>
              </a:spcBef>
              <a:spcAft>
                <a:spcPts val="600"/>
              </a:spcAft>
              <a:buFont typeface="Courier New" panose="02070309020205020404" pitchFamily="49" charset="0"/>
              <a:buNone/>
              <a:defRPr sz="3200" b="1" kern="1200">
                <a:solidFill>
                  <a:srgbClr val="143367"/>
                </a:solidFill>
                <a:latin typeface="Helvetica" pitchFamily="2" charset="0"/>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Helvetica" pitchFamily="2" charset="0"/>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lnSpc>
                <a:spcPct val="100000"/>
              </a:lnSpc>
              <a:spcBef>
                <a:spcPts val="1500"/>
              </a:spcBef>
              <a:spcAft>
                <a:spcPts val="500"/>
              </a:spcAft>
            </a:pPr>
            <a:r>
              <a:rPr lang="en-US" sz="3000" b="1" baseline="0" dirty="0">
                <a:solidFill>
                  <a:schemeClr val="accent4">
                    <a:lumMod val="75000"/>
                  </a:schemeClr>
                </a:solidFill>
                <a:latin typeface="Helvetica" pitchFamily="2" charset="0"/>
                <a:cs typeface="Arial" panose="020B0604020202020204" pitchFamily="34" charset="0"/>
              </a:rPr>
              <a:t>Subscribe to </a:t>
            </a:r>
            <a:r>
              <a:rPr lang="en-US" sz="3000" b="1" baseline="0" dirty="0" err="1">
                <a:solidFill>
                  <a:schemeClr val="accent4">
                    <a:lumMod val="75000"/>
                  </a:schemeClr>
                </a:solidFill>
                <a:latin typeface="Helvetica" pitchFamily="2" charset="0"/>
                <a:cs typeface="Arial" panose="020B0604020202020204" pitchFamily="34" charset="0"/>
              </a:rPr>
              <a:t>WestEd’s</a:t>
            </a:r>
            <a:r>
              <a:rPr lang="en-US" sz="3000" b="1" baseline="0" dirty="0">
                <a:solidFill>
                  <a:schemeClr val="accent4">
                    <a:lumMod val="75000"/>
                  </a:schemeClr>
                </a:solidFill>
                <a:latin typeface="Helvetica" pitchFamily="2" charset="0"/>
                <a:cs typeface="Arial" panose="020B0604020202020204" pitchFamily="34" charset="0"/>
              </a:rPr>
              <a:t> </a:t>
            </a:r>
            <a:r>
              <a:rPr lang="en-US" sz="3000" b="1" i="1" baseline="0" dirty="0">
                <a:solidFill>
                  <a:schemeClr val="accent4">
                    <a:lumMod val="75000"/>
                  </a:schemeClr>
                </a:solidFill>
                <a:latin typeface="Helvetica" pitchFamily="2" charset="0"/>
                <a:cs typeface="Arial" panose="020B0604020202020204" pitchFamily="34" charset="0"/>
              </a:rPr>
              <a:t>E-Bulletin </a:t>
            </a:r>
            <a:r>
              <a:rPr lang="en-US" sz="3000" b="1" baseline="0" dirty="0">
                <a:solidFill>
                  <a:schemeClr val="accent4">
                    <a:lumMod val="75000"/>
                  </a:schemeClr>
                </a:solidFill>
                <a:latin typeface="Helvetica" pitchFamily="2" charset="0"/>
                <a:cs typeface="Arial" panose="020B0604020202020204" pitchFamily="34" charset="0"/>
              </a:rPr>
              <a:t>for regular updates on upcoming webinars and events, research, free resources, solutions, and job postings from WestEd.</a:t>
            </a:r>
          </a:p>
          <a:p>
            <a:pPr algn="l">
              <a:lnSpc>
                <a:spcPct val="100000"/>
              </a:lnSpc>
              <a:spcBef>
                <a:spcPts val="2200"/>
              </a:spcBef>
              <a:spcAft>
                <a:spcPts val="500"/>
              </a:spcAft>
            </a:pPr>
            <a:r>
              <a:rPr lang="en-US" sz="3000" b="1" baseline="0" dirty="0" err="1">
                <a:solidFill>
                  <a:schemeClr val="accent4">
                    <a:lumMod val="75000"/>
                  </a:schemeClr>
                </a:solidFill>
                <a:latin typeface="Helvetica" pitchFamily="2" charset="0"/>
                <a:cs typeface="Arial" panose="020B0604020202020204" pitchFamily="34" charset="0"/>
              </a:rPr>
              <a:t>  WestEd.org</a:t>
            </a:r>
            <a:r>
              <a:rPr lang="en-US" sz="3000" b="1" baseline="0" dirty="0">
                <a:solidFill>
                  <a:schemeClr val="accent4">
                    <a:lumMod val="75000"/>
                  </a:schemeClr>
                </a:solidFill>
                <a:latin typeface="Helvetica" pitchFamily="2" charset="0"/>
                <a:cs typeface="Arial" panose="020B0604020202020204" pitchFamily="34" charset="0"/>
              </a:rPr>
              <a:t>/subscribe</a:t>
            </a:r>
          </a:p>
        </p:txBody>
      </p:sp>
      <p:cxnSp>
        <p:nvCxnSpPr>
          <p:cNvPr id="20" name="Straight Connector 19">
            <a:extLst>
              <a:ext uri="{FF2B5EF4-FFF2-40B4-BE49-F238E27FC236}">
                <a16:creationId xmlns:a16="http://schemas.microsoft.com/office/drawing/2014/main" id="{FF9CDF67-D39F-1B4E-A1F6-96AE03ED7F37}"/>
              </a:ext>
            </a:extLst>
          </p:cNvPr>
          <p:cNvCxnSpPr>
            <a:cxnSpLocks/>
          </p:cNvCxnSpPr>
          <p:nvPr userDrawn="1"/>
        </p:nvCxnSpPr>
        <p:spPr>
          <a:xfrm>
            <a:off x="1794539" y="2352412"/>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FAC33E3-A535-E143-AB92-C0106C1CEF1B}"/>
              </a:ext>
            </a:extLst>
          </p:cNvPr>
          <p:cNvSpPr/>
          <p:nvPr userDrawn="1"/>
        </p:nvSpPr>
        <p:spPr>
          <a:xfrm>
            <a:off x="1794538" y="11454939"/>
            <a:ext cx="4573011" cy="822196"/>
          </a:xfrm>
          <a:prstGeom prst="rect">
            <a:avLst/>
          </a:prstGeom>
          <a:noFill/>
          <a:ln w="254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332796A5-2084-4F47-8798-CFF10E44C7F1}"/>
              </a:ext>
            </a:extLst>
          </p:cNvPr>
          <p:cNvSpPr>
            <a:spLocks noGrp="1"/>
          </p:cNvSpPr>
          <p:nvPr>
            <p:ph type="body" sz="quarter" idx="10" hasCustomPrompt="1"/>
          </p:nvPr>
        </p:nvSpPr>
        <p:spPr>
          <a:xfrm>
            <a:off x="1793875" y="7035800"/>
            <a:ext cx="6291263" cy="2589213"/>
          </a:xfrm>
          <a:prstGeom prst="rect">
            <a:avLst/>
          </a:prstGeom>
        </p:spPr>
        <p:txBody>
          <a:bodyPr/>
          <a:lstStyle/>
          <a:p>
            <a:pPr>
              <a:lnSpc>
                <a:spcPct val="130000"/>
              </a:lnSpc>
            </a:pPr>
            <a:r>
              <a:rPr lang="en-US" b="1" baseline="0" dirty="0" err="1">
                <a:solidFill>
                  <a:schemeClr val="accent4">
                    <a:lumMod val="50000"/>
                  </a:schemeClr>
                </a:solidFill>
              </a:rPr>
              <a:t>Firstname</a:t>
            </a:r>
            <a:r>
              <a:rPr lang="en-US" b="1" baseline="0" dirty="0">
                <a:solidFill>
                  <a:schemeClr val="accent4">
                    <a:lumMod val="50000"/>
                  </a:schemeClr>
                </a:solidFill>
              </a:rPr>
              <a:t> </a:t>
            </a:r>
            <a:r>
              <a:rPr lang="en-US" b="1" baseline="0" dirty="0" err="1">
                <a:solidFill>
                  <a:schemeClr val="accent4">
                    <a:lumMod val="50000"/>
                  </a:schemeClr>
                </a:solidFill>
              </a:rPr>
              <a:t>Lastname</a:t>
            </a:r>
            <a:br>
              <a:rPr lang="en-US" b="0" baseline="0" dirty="0">
                <a:solidFill>
                  <a:schemeClr val="accent4">
                    <a:lumMod val="50000"/>
                  </a:schemeClr>
                </a:solidFill>
              </a:rPr>
            </a:br>
            <a:r>
              <a:rPr lang="en-US" b="0" baseline="0" dirty="0">
                <a:solidFill>
                  <a:schemeClr val="accent4">
                    <a:lumMod val="50000"/>
                  </a:schemeClr>
                </a:solidFill>
                <a:hlinkClick r:id="rId3">
                  <a:extLst>
                    <a:ext uri="{A12FA001-AC4F-418D-AE19-62706E023703}">
                      <ahyp:hlinkClr xmlns:ahyp="http://schemas.microsoft.com/office/drawing/2018/hyperlinkcolor" val="tx"/>
                    </a:ext>
                  </a:extLst>
                </a:hlinkClick>
              </a:rPr>
              <a:t>email@wested.org</a:t>
            </a:r>
            <a:br>
              <a:rPr lang="en-US" b="0" baseline="0" dirty="0">
                <a:solidFill>
                  <a:schemeClr val="accent4">
                    <a:lumMod val="50000"/>
                  </a:schemeClr>
                </a:solidFill>
              </a:rPr>
            </a:br>
            <a:r>
              <a:rPr lang="en-US" b="0" baseline="0" dirty="0">
                <a:solidFill>
                  <a:schemeClr val="accent4">
                    <a:lumMod val="50000"/>
                  </a:schemeClr>
                </a:solidFill>
              </a:rPr>
              <a:t>555.818.5200</a:t>
            </a:r>
          </a:p>
        </p:txBody>
      </p:sp>
      <p:sp>
        <p:nvSpPr>
          <p:cNvPr id="12" name="Text Placeholder 4">
            <a:extLst>
              <a:ext uri="{FF2B5EF4-FFF2-40B4-BE49-F238E27FC236}">
                <a16:creationId xmlns:a16="http://schemas.microsoft.com/office/drawing/2014/main" id="{1F923EFC-D77C-734B-B8D0-D03CDFB8BF15}"/>
              </a:ext>
            </a:extLst>
          </p:cNvPr>
          <p:cNvSpPr>
            <a:spLocks noGrp="1"/>
          </p:cNvSpPr>
          <p:nvPr>
            <p:ph type="body" sz="quarter" idx="11" hasCustomPrompt="1"/>
          </p:nvPr>
        </p:nvSpPr>
        <p:spPr>
          <a:xfrm>
            <a:off x="8509000" y="7035800"/>
            <a:ext cx="6291263" cy="2589213"/>
          </a:xfrm>
          <a:prstGeom prst="rect">
            <a:avLst/>
          </a:prstGeom>
        </p:spPr>
        <p:txBody>
          <a:bodyPr/>
          <a:lstStyle/>
          <a:p>
            <a:pPr>
              <a:lnSpc>
                <a:spcPct val="130000"/>
              </a:lnSpc>
            </a:pPr>
            <a:r>
              <a:rPr lang="en-US" b="1" baseline="0" dirty="0" err="1">
                <a:solidFill>
                  <a:schemeClr val="accent4">
                    <a:lumMod val="50000"/>
                  </a:schemeClr>
                </a:solidFill>
              </a:rPr>
              <a:t>Firstname</a:t>
            </a:r>
            <a:r>
              <a:rPr lang="en-US" b="1" baseline="0" dirty="0">
                <a:solidFill>
                  <a:schemeClr val="accent4">
                    <a:lumMod val="50000"/>
                  </a:schemeClr>
                </a:solidFill>
              </a:rPr>
              <a:t> </a:t>
            </a:r>
            <a:r>
              <a:rPr lang="en-US" b="1" baseline="0" dirty="0" err="1">
                <a:solidFill>
                  <a:schemeClr val="accent4">
                    <a:lumMod val="50000"/>
                  </a:schemeClr>
                </a:solidFill>
              </a:rPr>
              <a:t>Lastname</a:t>
            </a:r>
            <a:br>
              <a:rPr lang="en-US" b="0" baseline="0" dirty="0">
                <a:solidFill>
                  <a:schemeClr val="accent4">
                    <a:lumMod val="50000"/>
                  </a:schemeClr>
                </a:solidFill>
              </a:rPr>
            </a:br>
            <a:r>
              <a:rPr lang="en-US" b="0" baseline="0" dirty="0">
                <a:solidFill>
                  <a:schemeClr val="accent4">
                    <a:lumMod val="50000"/>
                  </a:schemeClr>
                </a:solidFill>
                <a:hlinkClick r:id="rId3">
                  <a:extLst>
                    <a:ext uri="{A12FA001-AC4F-418D-AE19-62706E023703}">
                      <ahyp:hlinkClr xmlns:ahyp="http://schemas.microsoft.com/office/drawing/2018/hyperlinkcolor" val="tx"/>
                    </a:ext>
                  </a:extLst>
                </a:hlinkClick>
              </a:rPr>
              <a:t>email@wested.org</a:t>
            </a:r>
            <a:br>
              <a:rPr lang="en-US" b="0" baseline="0" dirty="0">
                <a:solidFill>
                  <a:schemeClr val="accent4">
                    <a:lumMod val="50000"/>
                  </a:schemeClr>
                </a:solidFill>
              </a:rPr>
            </a:br>
            <a:r>
              <a:rPr lang="en-US" b="0" baseline="0" dirty="0">
                <a:solidFill>
                  <a:schemeClr val="accent4">
                    <a:lumMod val="50000"/>
                  </a:schemeClr>
                </a:solidFill>
              </a:rPr>
              <a:t>555.818.5200</a:t>
            </a:r>
          </a:p>
        </p:txBody>
      </p:sp>
    </p:spTree>
    <p:extLst>
      <p:ext uri="{BB962C8B-B14F-4D97-AF65-F5344CB8AC3E}">
        <p14:creationId xmlns:p14="http://schemas.microsoft.com/office/powerpoint/2010/main" val="6290322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9F7713F-F276-4D99-902A-2B487E52E911}"/>
              </a:ext>
            </a:extLst>
          </p:cNvPr>
          <p:cNvGrpSpPr/>
          <p:nvPr userDrawn="1"/>
        </p:nvGrpSpPr>
        <p:grpSpPr>
          <a:xfrm>
            <a:off x="-1399079" y="5686400"/>
            <a:ext cx="27185333" cy="5027808"/>
            <a:chOff x="0" y="1905001"/>
            <a:chExt cx="13312790" cy="2463103"/>
          </a:xfrm>
        </p:grpSpPr>
        <p:grpSp>
          <p:nvGrpSpPr>
            <p:cNvPr id="6" name="Group 13">
              <a:extLst>
                <a:ext uri="{FF2B5EF4-FFF2-40B4-BE49-F238E27FC236}">
                  <a16:creationId xmlns:a16="http://schemas.microsoft.com/office/drawing/2014/main" id="{31419B6E-6072-486F-934D-334D97AE707D}"/>
                </a:ext>
              </a:extLst>
            </p:cNvPr>
            <p:cNvGrpSpPr/>
            <p:nvPr/>
          </p:nvGrpSpPr>
          <p:grpSpPr>
            <a:xfrm rot="16200000">
              <a:off x="617101" y="2518213"/>
              <a:ext cx="1232788" cy="2466989"/>
              <a:chOff x="292800" y="3047985"/>
              <a:chExt cx="1232788" cy="2466989"/>
            </a:xfrm>
          </p:grpSpPr>
          <p:sp>
            <p:nvSpPr>
              <p:cNvPr id="25" name="Freeform 5">
                <a:extLst>
                  <a:ext uri="{FF2B5EF4-FFF2-40B4-BE49-F238E27FC236}">
                    <a16:creationId xmlns:a16="http://schemas.microsoft.com/office/drawing/2014/main" id="{F82E582C-1395-49A6-B9CA-BE4DC6F7383D}"/>
                  </a:ext>
                </a:extLst>
              </p:cNvPr>
              <p:cNvSpPr>
                <a:spLocks/>
              </p:cNvSpPr>
              <p:nvPr/>
            </p:nvSpPr>
            <p:spPr bwMode="auto">
              <a:xfrm>
                <a:off x="292800"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602" dirty="0"/>
              </a:p>
            </p:txBody>
          </p:sp>
          <p:sp>
            <p:nvSpPr>
              <p:cNvPr id="26" name="Freeform 27">
                <a:extLst>
                  <a:ext uri="{FF2B5EF4-FFF2-40B4-BE49-F238E27FC236}">
                    <a16:creationId xmlns:a16="http://schemas.microsoft.com/office/drawing/2014/main" id="{329A4C95-10DC-4612-ADA5-41B6C2D8C5DD}"/>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3602" dirty="0"/>
              </a:p>
            </p:txBody>
          </p:sp>
        </p:grpSp>
        <p:grpSp>
          <p:nvGrpSpPr>
            <p:cNvPr id="7" name="Group 16">
              <a:extLst>
                <a:ext uri="{FF2B5EF4-FFF2-40B4-BE49-F238E27FC236}">
                  <a16:creationId xmlns:a16="http://schemas.microsoft.com/office/drawing/2014/main" id="{77AC8E05-0CD8-45C2-9372-8742EEBBFCAC}"/>
                </a:ext>
              </a:extLst>
            </p:cNvPr>
            <p:cNvGrpSpPr/>
            <p:nvPr/>
          </p:nvGrpSpPr>
          <p:grpSpPr>
            <a:xfrm rot="5400000">
              <a:off x="2423662" y="1287900"/>
              <a:ext cx="1232788" cy="2466989"/>
              <a:chOff x="292799" y="3047985"/>
              <a:chExt cx="1232788" cy="2466989"/>
            </a:xfrm>
          </p:grpSpPr>
          <p:sp>
            <p:nvSpPr>
              <p:cNvPr id="23" name="Freeform 5">
                <a:extLst>
                  <a:ext uri="{FF2B5EF4-FFF2-40B4-BE49-F238E27FC236}">
                    <a16:creationId xmlns:a16="http://schemas.microsoft.com/office/drawing/2014/main" id="{8FDB3D1A-56C8-4976-BE8F-931105C12604}"/>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602" dirty="0"/>
              </a:p>
            </p:txBody>
          </p:sp>
          <p:sp>
            <p:nvSpPr>
              <p:cNvPr id="24" name="Freeform 27">
                <a:extLst>
                  <a:ext uri="{FF2B5EF4-FFF2-40B4-BE49-F238E27FC236}">
                    <a16:creationId xmlns:a16="http://schemas.microsoft.com/office/drawing/2014/main" id="{7ED97A46-131E-497B-B782-D4AD9EE0FBBA}"/>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3602" dirty="0"/>
              </a:p>
            </p:txBody>
          </p:sp>
        </p:grpSp>
        <p:grpSp>
          <p:nvGrpSpPr>
            <p:cNvPr id="8" name="Group 13">
              <a:extLst>
                <a:ext uri="{FF2B5EF4-FFF2-40B4-BE49-F238E27FC236}">
                  <a16:creationId xmlns:a16="http://schemas.microsoft.com/office/drawing/2014/main" id="{51BD5918-9B51-448F-9715-0A7E8777BAB1}"/>
                </a:ext>
              </a:extLst>
            </p:cNvPr>
            <p:cNvGrpSpPr/>
            <p:nvPr/>
          </p:nvGrpSpPr>
          <p:grpSpPr>
            <a:xfrm rot="16200000">
              <a:off x="4231840" y="2515040"/>
              <a:ext cx="1232788" cy="2466989"/>
              <a:chOff x="292799" y="3047985"/>
              <a:chExt cx="1232788" cy="2466989"/>
            </a:xfrm>
          </p:grpSpPr>
          <p:sp>
            <p:nvSpPr>
              <p:cNvPr id="21" name="Freeform 5">
                <a:extLst>
                  <a:ext uri="{FF2B5EF4-FFF2-40B4-BE49-F238E27FC236}">
                    <a16:creationId xmlns:a16="http://schemas.microsoft.com/office/drawing/2014/main" id="{21035402-F15D-462E-AA2F-10DE26AF254D}"/>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602" dirty="0"/>
              </a:p>
            </p:txBody>
          </p:sp>
          <p:sp>
            <p:nvSpPr>
              <p:cNvPr id="22" name="Freeform 27">
                <a:extLst>
                  <a:ext uri="{FF2B5EF4-FFF2-40B4-BE49-F238E27FC236}">
                    <a16:creationId xmlns:a16="http://schemas.microsoft.com/office/drawing/2014/main" id="{62AE57B7-4AF7-4F93-980A-79A30DE612AF}"/>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3602" dirty="0"/>
              </a:p>
            </p:txBody>
          </p:sp>
        </p:grpSp>
        <p:grpSp>
          <p:nvGrpSpPr>
            <p:cNvPr id="9" name="Group 16">
              <a:extLst>
                <a:ext uri="{FF2B5EF4-FFF2-40B4-BE49-F238E27FC236}">
                  <a16:creationId xmlns:a16="http://schemas.microsoft.com/office/drawing/2014/main" id="{6F3EF161-B073-4FD9-A023-8623005CE0EC}"/>
                </a:ext>
              </a:extLst>
            </p:cNvPr>
            <p:cNvGrpSpPr/>
            <p:nvPr/>
          </p:nvGrpSpPr>
          <p:grpSpPr>
            <a:xfrm rot="5400000">
              <a:off x="6038401" y="1291076"/>
              <a:ext cx="1232788" cy="2466989"/>
              <a:chOff x="292799" y="3047985"/>
              <a:chExt cx="1232788" cy="2466989"/>
            </a:xfrm>
          </p:grpSpPr>
          <p:sp>
            <p:nvSpPr>
              <p:cNvPr id="19" name="Freeform 5">
                <a:extLst>
                  <a:ext uri="{FF2B5EF4-FFF2-40B4-BE49-F238E27FC236}">
                    <a16:creationId xmlns:a16="http://schemas.microsoft.com/office/drawing/2014/main" id="{8DE69C74-7D9F-4747-B31C-98C2C61912C0}"/>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602" dirty="0"/>
              </a:p>
            </p:txBody>
          </p:sp>
          <p:sp>
            <p:nvSpPr>
              <p:cNvPr id="20" name="Freeform 27">
                <a:extLst>
                  <a:ext uri="{FF2B5EF4-FFF2-40B4-BE49-F238E27FC236}">
                    <a16:creationId xmlns:a16="http://schemas.microsoft.com/office/drawing/2014/main" id="{FB6CC4C4-EF42-4290-8862-1E806EA879B9}"/>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3602" dirty="0"/>
              </a:p>
            </p:txBody>
          </p:sp>
        </p:grpSp>
        <p:grpSp>
          <p:nvGrpSpPr>
            <p:cNvPr id="10" name="Group 13">
              <a:extLst>
                <a:ext uri="{FF2B5EF4-FFF2-40B4-BE49-F238E27FC236}">
                  <a16:creationId xmlns:a16="http://schemas.microsoft.com/office/drawing/2014/main" id="{7F0FA6F7-DB24-4AD6-B9C7-FDF8281A43EC}"/>
                </a:ext>
              </a:extLst>
            </p:cNvPr>
            <p:cNvGrpSpPr/>
            <p:nvPr/>
          </p:nvGrpSpPr>
          <p:grpSpPr>
            <a:xfrm rot="16200000">
              <a:off x="7848163" y="2518215"/>
              <a:ext cx="1232788" cy="2466989"/>
              <a:chOff x="292799" y="3047985"/>
              <a:chExt cx="1232788" cy="2466989"/>
            </a:xfrm>
          </p:grpSpPr>
          <p:sp>
            <p:nvSpPr>
              <p:cNvPr id="17" name="Freeform 5">
                <a:extLst>
                  <a:ext uri="{FF2B5EF4-FFF2-40B4-BE49-F238E27FC236}">
                    <a16:creationId xmlns:a16="http://schemas.microsoft.com/office/drawing/2014/main" id="{C4E97A3B-C471-470E-9365-7D8D7B962985}"/>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602" dirty="0"/>
              </a:p>
            </p:txBody>
          </p:sp>
          <p:sp>
            <p:nvSpPr>
              <p:cNvPr id="18" name="Freeform 27">
                <a:extLst>
                  <a:ext uri="{FF2B5EF4-FFF2-40B4-BE49-F238E27FC236}">
                    <a16:creationId xmlns:a16="http://schemas.microsoft.com/office/drawing/2014/main" id="{8BE79C95-D5B4-44D5-B163-4B7716D493AF}"/>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3602" dirty="0"/>
              </a:p>
            </p:txBody>
          </p:sp>
        </p:grpSp>
        <p:grpSp>
          <p:nvGrpSpPr>
            <p:cNvPr id="11" name="Group 16">
              <a:extLst>
                <a:ext uri="{FF2B5EF4-FFF2-40B4-BE49-F238E27FC236}">
                  <a16:creationId xmlns:a16="http://schemas.microsoft.com/office/drawing/2014/main" id="{1027B088-C4B0-4E02-A887-0959049DB257}"/>
                </a:ext>
              </a:extLst>
            </p:cNvPr>
            <p:cNvGrpSpPr/>
            <p:nvPr/>
          </p:nvGrpSpPr>
          <p:grpSpPr>
            <a:xfrm rot="5400000">
              <a:off x="9654724" y="1287901"/>
              <a:ext cx="1232788" cy="2466989"/>
              <a:chOff x="292799" y="3047985"/>
              <a:chExt cx="1232788" cy="2466989"/>
            </a:xfrm>
          </p:grpSpPr>
          <p:sp>
            <p:nvSpPr>
              <p:cNvPr id="15" name="Freeform 5">
                <a:extLst>
                  <a:ext uri="{FF2B5EF4-FFF2-40B4-BE49-F238E27FC236}">
                    <a16:creationId xmlns:a16="http://schemas.microsoft.com/office/drawing/2014/main" id="{AA42CD71-BAAA-4142-B9B9-E34C9A5719A9}"/>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602" dirty="0"/>
              </a:p>
            </p:txBody>
          </p:sp>
          <p:sp>
            <p:nvSpPr>
              <p:cNvPr id="16" name="Freeform 27">
                <a:extLst>
                  <a:ext uri="{FF2B5EF4-FFF2-40B4-BE49-F238E27FC236}">
                    <a16:creationId xmlns:a16="http://schemas.microsoft.com/office/drawing/2014/main" id="{FE4C56CF-A26E-45E4-AD2F-C6A02C770127}"/>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3602" dirty="0"/>
              </a:p>
            </p:txBody>
          </p:sp>
        </p:grpSp>
        <p:grpSp>
          <p:nvGrpSpPr>
            <p:cNvPr id="12" name="Group 13">
              <a:extLst>
                <a:ext uri="{FF2B5EF4-FFF2-40B4-BE49-F238E27FC236}">
                  <a16:creationId xmlns:a16="http://schemas.microsoft.com/office/drawing/2014/main" id="{73372373-127F-4667-8D74-51A76A996447}"/>
                </a:ext>
              </a:extLst>
            </p:cNvPr>
            <p:cNvGrpSpPr/>
            <p:nvPr/>
          </p:nvGrpSpPr>
          <p:grpSpPr>
            <a:xfrm rot="16200000">
              <a:off x="11462902" y="2515041"/>
              <a:ext cx="1232788" cy="2466989"/>
              <a:chOff x="292799" y="3047985"/>
              <a:chExt cx="1232788" cy="2466989"/>
            </a:xfrm>
          </p:grpSpPr>
          <p:sp>
            <p:nvSpPr>
              <p:cNvPr id="13" name="Freeform 5">
                <a:extLst>
                  <a:ext uri="{FF2B5EF4-FFF2-40B4-BE49-F238E27FC236}">
                    <a16:creationId xmlns:a16="http://schemas.microsoft.com/office/drawing/2014/main" id="{0FBC8564-CAE3-436E-B228-B1A53CE33EF6}"/>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602" dirty="0"/>
              </a:p>
            </p:txBody>
          </p:sp>
          <p:sp>
            <p:nvSpPr>
              <p:cNvPr id="14" name="Freeform 27">
                <a:extLst>
                  <a:ext uri="{FF2B5EF4-FFF2-40B4-BE49-F238E27FC236}">
                    <a16:creationId xmlns:a16="http://schemas.microsoft.com/office/drawing/2014/main" id="{D3638C20-B3DC-47FF-8234-FCB20F8344E1}"/>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3602" dirty="0"/>
              </a:p>
            </p:txBody>
          </p:sp>
        </p:grpSp>
      </p:grpSp>
      <p:sp>
        <p:nvSpPr>
          <p:cNvPr id="27" name="Oval 26">
            <a:extLst>
              <a:ext uri="{FF2B5EF4-FFF2-40B4-BE49-F238E27FC236}">
                <a16:creationId xmlns:a16="http://schemas.microsoft.com/office/drawing/2014/main" id="{72F663C8-0A3D-4772-B788-8645CCA72B0E}"/>
              </a:ext>
            </a:extLst>
          </p:cNvPr>
          <p:cNvSpPr/>
          <p:nvPr userDrawn="1"/>
        </p:nvSpPr>
        <p:spPr>
          <a:xfrm>
            <a:off x="353113" y="7378894"/>
            <a:ext cx="1590881" cy="15902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2" dirty="0"/>
          </a:p>
        </p:txBody>
      </p:sp>
      <p:sp>
        <p:nvSpPr>
          <p:cNvPr id="28" name="Oval 27">
            <a:extLst>
              <a:ext uri="{FF2B5EF4-FFF2-40B4-BE49-F238E27FC236}">
                <a16:creationId xmlns:a16="http://schemas.microsoft.com/office/drawing/2014/main" id="{A3FDCF70-1877-410D-BB9A-F351D77EC67C}"/>
              </a:ext>
            </a:extLst>
          </p:cNvPr>
          <p:cNvSpPr/>
          <p:nvPr userDrawn="1"/>
        </p:nvSpPr>
        <p:spPr>
          <a:xfrm>
            <a:off x="7706108" y="7378894"/>
            <a:ext cx="1590881" cy="15902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2" dirty="0"/>
          </a:p>
        </p:txBody>
      </p:sp>
      <p:sp>
        <p:nvSpPr>
          <p:cNvPr id="29" name="Oval 28">
            <a:extLst>
              <a:ext uri="{FF2B5EF4-FFF2-40B4-BE49-F238E27FC236}">
                <a16:creationId xmlns:a16="http://schemas.microsoft.com/office/drawing/2014/main" id="{085F80D3-A651-4CF6-83E3-F2BD79B93603}"/>
              </a:ext>
            </a:extLst>
          </p:cNvPr>
          <p:cNvSpPr/>
          <p:nvPr userDrawn="1"/>
        </p:nvSpPr>
        <p:spPr>
          <a:xfrm>
            <a:off x="15084515" y="7378894"/>
            <a:ext cx="1590881" cy="15902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2" dirty="0"/>
          </a:p>
        </p:txBody>
      </p:sp>
      <p:sp>
        <p:nvSpPr>
          <p:cNvPr id="30" name="Oval 29">
            <a:extLst>
              <a:ext uri="{FF2B5EF4-FFF2-40B4-BE49-F238E27FC236}">
                <a16:creationId xmlns:a16="http://schemas.microsoft.com/office/drawing/2014/main" id="{31C79335-FF45-41DA-A195-8967ED85B79A}"/>
              </a:ext>
            </a:extLst>
          </p:cNvPr>
          <p:cNvSpPr/>
          <p:nvPr userDrawn="1"/>
        </p:nvSpPr>
        <p:spPr>
          <a:xfrm>
            <a:off x="11395313" y="7378894"/>
            <a:ext cx="1590881" cy="15902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2" dirty="0"/>
          </a:p>
        </p:txBody>
      </p:sp>
      <p:sp>
        <p:nvSpPr>
          <p:cNvPr id="32" name="Oval 31">
            <a:extLst>
              <a:ext uri="{FF2B5EF4-FFF2-40B4-BE49-F238E27FC236}">
                <a16:creationId xmlns:a16="http://schemas.microsoft.com/office/drawing/2014/main" id="{BD8FE2A3-0F9E-4EB5-A820-2A0946179A16}"/>
              </a:ext>
            </a:extLst>
          </p:cNvPr>
          <p:cNvSpPr/>
          <p:nvPr/>
        </p:nvSpPr>
        <p:spPr>
          <a:xfrm>
            <a:off x="4016906" y="7378894"/>
            <a:ext cx="1590881" cy="15902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2" dirty="0"/>
          </a:p>
        </p:txBody>
      </p:sp>
      <p:sp>
        <p:nvSpPr>
          <p:cNvPr id="34" name="Oval 33">
            <a:extLst>
              <a:ext uri="{FF2B5EF4-FFF2-40B4-BE49-F238E27FC236}">
                <a16:creationId xmlns:a16="http://schemas.microsoft.com/office/drawing/2014/main" id="{0DB8694D-C5FF-4561-8CCF-8D073E5179B1}"/>
              </a:ext>
            </a:extLst>
          </p:cNvPr>
          <p:cNvSpPr/>
          <p:nvPr userDrawn="1"/>
        </p:nvSpPr>
        <p:spPr>
          <a:xfrm>
            <a:off x="18773717" y="7378894"/>
            <a:ext cx="1590881" cy="15902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2" dirty="0"/>
          </a:p>
        </p:txBody>
      </p:sp>
      <p:sp>
        <p:nvSpPr>
          <p:cNvPr id="35" name="Oval 34">
            <a:extLst>
              <a:ext uri="{FF2B5EF4-FFF2-40B4-BE49-F238E27FC236}">
                <a16:creationId xmlns:a16="http://schemas.microsoft.com/office/drawing/2014/main" id="{7C5A5B67-D80B-4B4D-B8DF-F73DCB11E72D}"/>
              </a:ext>
            </a:extLst>
          </p:cNvPr>
          <p:cNvSpPr/>
          <p:nvPr userDrawn="1"/>
        </p:nvSpPr>
        <p:spPr>
          <a:xfrm>
            <a:off x="22488335" y="7378894"/>
            <a:ext cx="1590881" cy="15902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2" dirty="0"/>
          </a:p>
        </p:txBody>
      </p:sp>
      <p:grpSp>
        <p:nvGrpSpPr>
          <p:cNvPr id="124" name="Group 123">
            <a:extLst>
              <a:ext uri="{FF2B5EF4-FFF2-40B4-BE49-F238E27FC236}">
                <a16:creationId xmlns:a16="http://schemas.microsoft.com/office/drawing/2014/main" id="{573C2D20-F522-46E5-9A5F-10773C6078F4}"/>
              </a:ext>
            </a:extLst>
          </p:cNvPr>
          <p:cNvGrpSpPr/>
          <p:nvPr userDrawn="1"/>
        </p:nvGrpSpPr>
        <p:grpSpPr>
          <a:xfrm>
            <a:off x="8051647" y="9997578"/>
            <a:ext cx="995100" cy="699168"/>
            <a:chOff x="8340054" y="2449652"/>
            <a:chExt cx="819143" cy="575614"/>
          </a:xfrm>
          <a:solidFill>
            <a:schemeClr val="bg1"/>
          </a:solidFill>
        </p:grpSpPr>
        <p:sp>
          <p:nvSpPr>
            <p:cNvPr id="125" name="Freeform: Shape 124">
              <a:extLst>
                <a:ext uri="{FF2B5EF4-FFF2-40B4-BE49-F238E27FC236}">
                  <a16:creationId xmlns:a16="http://schemas.microsoft.com/office/drawing/2014/main" id="{09D4128B-A2BA-455C-A62F-6A83C9277544}"/>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sz="3600" dirty="0"/>
            </a:p>
          </p:txBody>
        </p:sp>
        <p:sp>
          <p:nvSpPr>
            <p:cNvPr id="126" name="Freeform: Shape 125">
              <a:extLst>
                <a:ext uri="{FF2B5EF4-FFF2-40B4-BE49-F238E27FC236}">
                  <a16:creationId xmlns:a16="http://schemas.microsoft.com/office/drawing/2014/main" id="{4C5D6C7E-0218-4A06-AE4B-ED84977F7C0C}"/>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sz="3600" dirty="0"/>
            </a:p>
          </p:txBody>
        </p:sp>
        <p:sp>
          <p:nvSpPr>
            <p:cNvPr id="127" name="Freeform: Shape 126">
              <a:extLst>
                <a:ext uri="{FF2B5EF4-FFF2-40B4-BE49-F238E27FC236}">
                  <a16:creationId xmlns:a16="http://schemas.microsoft.com/office/drawing/2014/main" id="{3DFD51A6-AAEE-40B2-88C6-EF9138C55A1D}"/>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sz="3600" dirty="0"/>
            </a:p>
          </p:txBody>
        </p:sp>
        <p:sp>
          <p:nvSpPr>
            <p:cNvPr id="128" name="Freeform: Shape 127">
              <a:extLst>
                <a:ext uri="{FF2B5EF4-FFF2-40B4-BE49-F238E27FC236}">
                  <a16:creationId xmlns:a16="http://schemas.microsoft.com/office/drawing/2014/main" id="{FA153B77-3B65-49C2-A456-EF1213190A7F}"/>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sz="3600" dirty="0"/>
            </a:p>
          </p:txBody>
        </p:sp>
      </p:grpSp>
      <p:grpSp>
        <p:nvGrpSpPr>
          <p:cNvPr id="129" name="Group 128">
            <a:extLst>
              <a:ext uri="{FF2B5EF4-FFF2-40B4-BE49-F238E27FC236}">
                <a16:creationId xmlns:a16="http://schemas.microsoft.com/office/drawing/2014/main" id="{F8341A32-CFA7-4544-A551-9CC8E2729ECE}"/>
              </a:ext>
            </a:extLst>
          </p:cNvPr>
          <p:cNvGrpSpPr/>
          <p:nvPr userDrawn="1"/>
        </p:nvGrpSpPr>
        <p:grpSpPr>
          <a:xfrm>
            <a:off x="11667452" y="6360906"/>
            <a:ext cx="995100" cy="699168"/>
            <a:chOff x="8340054" y="2449652"/>
            <a:chExt cx="819143" cy="575614"/>
          </a:xfrm>
          <a:solidFill>
            <a:schemeClr val="bg1"/>
          </a:solidFill>
        </p:grpSpPr>
        <p:sp>
          <p:nvSpPr>
            <p:cNvPr id="130" name="Freeform: Shape 129">
              <a:extLst>
                <a:ext uri="{FF2B5EF4-FFF2-40B4-BE49-F238E27FC236}">
                  <a16:creationId xmlns:a16="http://schemas.microsoft.com/office/drawing/2014/main" id="{C5B82C1C-014F-4153-90BA-F7AF283F479F}"/>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sz="3600" dirty="0"/>
            </a:p>
          </p:txBody>
        </p:sp>
        <p:sp>
          <p:nvSpPr>
            <p:cNvPr id="131" name="Freeform: Shape 130">
              <a:extLst>
                <a:ext uri="{FF2B5EF4-FFF2-40B4-BE49-F238E27FC236}">
                  <a16:creationId xmlns:a16="http://schemas.microsoft.com/office/drawing/2014/main" id="{5FF83976-2B9E-490E-899A-C8F87288DC8A}"/>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sz="3600" dirty="0"/>
            </a:p>
          </p:txBody>
        </p:sp>
        <p:sp>
          <p:nvSpPr>
            <p:cNvPr id="132" name="Freeform: Shape 131">
              <a:extLst>
                <a:ext uri="{FF2B5EF4-FFF2-40B4-BE49-F238E27FC236}">
                  <a16:creationId xmlns:a16="http://schemas.microsoft.com/office/drawing/2014/main" id="{67199B39-2F76-42DD-B848-5D0458B960D7}"/>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sz="3600" dirty="0"/>
            </a:p>
          </p:txBody>
        </p:sp>
        <p:sp>
          <p:nvSpPr>
            <p:cNvPr id="133" name="Freeform: Shape 132">
              <a:extLst>
                <a:ext uri="{FF2B5EF4-FFF2-40B4-BE49-F238E27FC236}">
                  <a16:creationId xmlns:a16="http://schemas.microsoft.com/office/drawing/2014/main" id="{2A44131B-3995-48F9-AC9C-49CADCF14A3A}"/>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sz="3600" dirty="0"/>
            </a:p>
          </p:txBody>
        </p:sp>
      </p:grpSp>
      <p:grpSp>
        <p:nvGrpSpPr>
          <p:cNvPr id="134" name="Group 133">
            <a:extLst>
              <a:ext uri="{FF2B5EF4-FFF2-40B4-BE49-F238E27FC236}">
                <a16:creationId xmlns:a16="http://schemas.microsoft.com/office/drawing/2014/main" id="{31F18E26-1F96-4ADE-8203-50B5C784AE1B}"/>
              </a:ext>
            </a:extLst>
          </p:cNvPr>
          <p:cNvGrpSpPr/>
          <p:nvPr userDrawn="1"/>
        </p:nvGrpSpPr>
        <p:grpSpPr>
          <a:xfrm>
            <a:off x="15469843" y="9987946"/>
            <a:ext cx="995100" cy="699168"/>
            <a:chOff x="8340054" y="2449652"/>
            <a:chExt cx="819143" cy="575614"/>
          </a:xfrm>
          <a:solidFill>
            <a:schemeClr val="bg1"/>
          </a:solidFill>
        </p:grpSpPr>
        <p:sp>
          <p:nvSpPr>
            <p:cNvPr id="135" name="Freeform: Shape 134">
              <a:extLst>
                <a:ext uri="{FF2B5EF4-FFF2-40B4-BE49-F238E27FC236}">
                  <a16:creationId xmlns:a16="http://schemas.microsoft.com/office/drawing/2014/main" id="{9928412D-C5CB-4ECA-94CE-C1485AC9ECB4}"/>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sz="3600" dirty="0"/>
            </a:p>
          </p:txBody>
        </p:sp>
        <p:sp>
          <p:nvSpPr>
            <p:cNvPr id="136" name="Freeform: Shape 135">
              <a:extLst>
                <a:ext uri="{FF2B5EF4-FFF2-40B4-BE49-F238E27FC236}">
                  <a16:creationId xmlns:a16="http://schemas.microsoft.com/office/drawing/2014/main" id="{632ACC48-791A-4A91-A05A-829BD94937F4}"/>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sz="3600" dirty="0"/>
            </a:p>
          </p:txBody>
        </p:sp>
        <p:sp>
          <p:nvSpPr>
            <p:cNvPr id="137" name="Freeform: Shape 136">
              <a:extLst>
                <a:ext uri="{FF2B5EF4-FFF2-40B4-BE49-F238E27FC236}">
                  <a16:creationId xmlns:a16="http://schemas.microsoft.com/office/drawing/2014/main" id="{AA22D6B7-1768-4BC8-A128-AEAD2FCF109F}"/>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sz="3600" dirty="0"/>
            </a:p>
          </p:txBody>
        </p:sp>
        <p:sp>
          <p:nvSpPr>
            <p:cNvPr id="138" name="Freeform: Shape 137">
              <a:extLst>
                <a:ext uri="{FF2B5EF4-FFF2-40B4-BE49-F238E27FC236}">
                  <a16:creationId xmlns:a16="http://schemas.microsoft.com/office/drawing/2014/main" id="{F3E4517E-3541-4A61-A416-DD71B49B6F8E}"/>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sz="3600" dirty="0"/>
            </a:p>
          </p:txBody>
        </p:sp>
      </p:grpSp>
      <p:grpSp>
        <p:nvGrpSpPr>
          <p:cNvPr id="139" name="Group 138">
            <a:extLst>
              <a:ext uri="{FF2B5EF4-FFF2-40B4-BE49-F238E27FC236}">
                <a16:creationId xmlns:a16="http://schemas.microsoft.com/office/drawing/2014/main" id="{320E940B-AE45-4176-8B91-0DF96D42AAC1}"/>
              </a:ext>
            </a:extLst>
          </p:cNvPr>
          <p:cNvGrpSpPr/>
          <p:nvPr userDrawn="1"/>
        </p:nvGrpSpPr>
        <p:grpSpPr>
          <a:xfrm>
            <a:off x="22853894" y="10016266"/>
            <a:ext cx="995100" cy="699168"/>
            <a:chOff x="8340054" y="2449652"/>
            <a:chExt cx="819143" cy="575614"/>
          </a:xfrm>
          <a:solidFill>
            <a:schemeClr val="bg1"/>
          </a:solidFill>
        </p:grpSpPr>
        <p:sp>
          <p:nvSpPr>
            <p:cNvPr id="140" name="Freeform: Shape 139">
              <a:extLst>
                <a:ext uri="{FF2B5EF4-FFF2-40B4-BE49-F238E27FC236}">
                  <a16:creationId xmlns:a16="http://schemas.microsoft.com/office/drawing/2014/main" id="{446AA38C-90C3-49C3-9EBF-B74A3BA04DE5}"/>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sz="3600" dirty="0"/>
            </a:p>
          </p:txBody>
        </p:sp>
        <p:sp>
          <p:nvSpPr>
            <p:cNvPr id="141" name="Freeform: Shape 140">
              <a:extLst>
                <a:ext uri="{FF2B5EF4-FFF2-40B4-BE49-F238E27FC236}">
                  <a16:creationId xmlns:a16="http://schemas.microsoft.com/office/drawing/2014/main" id="{10D7B2B6-07AE-404E-B804-8574056E34D6}"/>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sz="3600" dirty="0"/>
            </a:p>
          </p:txBody>
        </p:sp>
        <p:sp>
          <p:nvSpPr>
            <p:cNvPr id="142" name="Freeform: Shape 141">
              <a:extLst>
                <a:ext uri="{FF2B5EF4-FFF2-40B4-BE49-F238E27FC236}">
                  <a16:creationId xmlns:a16="http://schemas.microsoft.com/office/drawing/2014/main" id="{A3F911EE-8C3F-4321-BA0E-AB8E82DADF1A}"/>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sz="3600" dirty="0"/>
            </a:p>
          </p:txBody>
        </p:sp>
        <p:sp>
          <p:nvSpPr>
            <p:cNvPr id="143" name="Freeform: Shape 142">
              <a:extLst>
                <a:ext uri="{FF2B5EF4-FFF2-40B4-BE49-F238E27FC236}">
                  <a16:creationId xmlns:a16="http://schemas.microsoft.com/office/drawing/2014/main" id="{1041C398-57AC-472C-B6FB-FC5E17D8C7BB}"/>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sz="3600" dirty="0"/>
            </a:p>
          </p:txBody>
        </p:sp>
      </p:grpSp>
      <p:grpSp>
        <p:nvGrpSpPr>
          <p:cNvPr id="144" name="Group 143">
            <a:extLst>
              <a:ext uri="{FF2B5EF4-FFF2-40B4-BE49-F238E27FC236}">
                <a16:creationId xmlns:a16="http://schemas.microsoft.com/office/drawing/2014/main" id="{C02BA0F0-442E-44F8-A886-69995C42C34E}"/>
              </a:ext>
            </a:extLst>
          </p:cNvPr>
          <p:cNvGrpSpPr/>
          <p:nvPr userDrawn="1"/>
        </p:nvGrpSpPr>
        <p:grpSpPr>
          <a:xfrm>
            <a:off x="4347831" y="6355528"/>
            <a:ext cx="995100" cy="699168"/>
            <a:chOff x="8340054" y="2449652"/>
            <a:chExt cx="819143" cy="575614"/>
          </a:xfrm>
          <a:solidFill>
            <a:schemeClr val="bg1"/>
          </a:solidFill>
        </p:grpSpPr>
        <p:sp>
          <p:nvSpPr>
            <p:cNvPr id="145" name="Freeform: Shape 144">
              <a:extLst>
                <a:ext uri="{FF2B5EF4-FFF2-40B4-BE49-F238E27FC236}">
                  <a16:creationId xmlns:a16="http://schemas.microsoft.com/office/drawing/2014/main" id="{7B6121EA-FB34-4620-93AA-BB11E0A57F3D}"/>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sz="3600" dirty="0"/>
            </a:p>
          </p:txBody>
        </p:sp>
        <p:sp>
          <p:nvSpPr>
            <p:cNvPr id="146" name="Freeform: Shape 145">
              <a:extLst>
                <a:ext uri="{FF2B5EF4-FFF2-40B4-BE49-F238E27FC236}">
                  <a16:creationId xmlns:a16="http://schemas.microsoft.com/office/drawing/2014/main" id="{5F53B81C-2403-4A12-BDDC-711F5016B855}"/>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sz="3600" dirty="0"/>
            </a:p>
          </p:txBody>
        </p:sp>
        <p:sp>
          <p:nvSpPr>
            <p:cNvPr id="147" name="Freeform: Shape 146">
              <a:extLst>
                <a:ext uri="{FF2B5EF4-FFF2-40B4-BE49-F238E27FC236}">
                  <a16:creationId xmlns:a16="http://schemas.microsoft.com/office/drawing/2014/main" id="{8E5D688A-D230-4677-AE79-69DC029A333D}"/>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sz="3600" dirty="0"/>
            </a:p>
          </p:txBody>
        </p:sp>
        <p:sp>
          <p:nvSpPr>
            <p:cNvPr id="148" name="Freeform: Shape 147">
              <a:extLst>
                <a:ext uri="{FF2B5EF4-FFF2-40B4-BE49-F238E27FC236}">
                  <a16:creationId xmlns:a16="http://schemas.microsoft.com/office/drawing/2014/main" id="{055B473D-F0E5-4A42-B4DD-D925B89A1A2D}"/>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sz="3600" dirty="0"/>
            </a:p>
          </p:txBody>
        </p:sp>
      </p:grpSp>
      <p:grpSp>
        <p:nvGrpSpPr>
          <p:cNvPr id="149" name="Group 148">
            <a:extLst>
              <a:ext uri="{FF2B5EF4-FFF2-40B4-BE49-F238E27FC236}">
                <a16:creationId xmlns:a16="http://schemas.microsoft.com/office/drawing/2014/main" id="{7C30F300-2BBC-4703-A383-28CE2AF3E918}"/>
              </a:ext>
            </a:extLst>
          </p:cNvPr>
          <p:cNvGrpSpPr/>
          <p:nvPr userDrawn="1"/>
        </p:nvGrpSpPr>
        <p:grpSpPr>
          <a:xfrm>
            <a:off x="651002" y="9987946"/>
            <a:ext cx="995100" cy="699168"/>
            <a:chOff x="8340054" y="2449652"/>
            <a:chExt cx="819143" cy="575614"/>
          </a:xfrm>
          <a:solidFill>
            <a:schemeClr val="bg1"/>
          </a:solidFill>
        </p:grpSpPr>
        <p:sp>
          <p:nvSpPr>
            <p:cNvPr id="150" name="Freeform: Shape 149">
              <a:extLst>
                <a:ext uri="{FF2B5EF4-FFF2-40B4-BE49-F238E27FC236}">
                  <a16:creationId xmlns:a16="http://schemas.microsoft.com/office/drawing/2014/main" id="{622E0544-8A82-4619-8048-C939B2716F26}"/>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sz="3600" dirty="0"/>
            </a:p>
          </p:txBody>
        </p:sp>
        <p:sp>
          <p:nvSpPr>
            <p:cNvPr id="151" name="Freeform: Shape 150">
              <a:extLst>
                <a:ext uri="{FF2B5EF4-FFF2-40B4-BE49-F238E27FC236}">
                  <a16:creationId xmlns:a16="http://schemas.microsoft.com/office/drawing/2014/main" id="{2A26A3D8-14B2-4503-9F66-814040A7D84E}"/>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sz="3600" dirty="0"/>
            </a:p>
          </p:txBody>
        </p:sp>
        <p:sp>
          <p:nvSpPr>
            <p:cNvPr id="152" name="Freeform: Shape 151">
              <a:extLst>
                <a:ext uri="{FF2B5EF4-FFF2-40B4-BE49-F238E27FC236}">
                  <a16:creationId xmlns:a16="http://schemas.microsoft.com/office/drawing/2014/main" id="{3C0749D3-C798-4770-9F5D-3CE89ECC3FC9}"/>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sz="3600" dirty="0"/>
            </a:p>
          </p:txBody>
        </p:sp>
        <p:sp>
          <p:nvSpPr>
            <p:cNvPr id="153" name="Freeform: Shape 152">
              <a:extLst>
                <a:ext uri="{FF2B5EF4-FFF2-40B4-BE49-F238E27FC236}">
                  <a16:creationId xmlns:a16="http://schemas.microsoft.com/office/drawing/2014/main" id="{82024011-EE34-48DC-BBCF-0320C1145D84}"/>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sz="3600" dirty="0"/>
            </a:p>
          </p:txBody>
        </p:sp>
      </p:grpSp>
      <p:grpSp>
        <p:nvGrpSpPr>
          <p:cNvPr id="154" name="Group 153">
            <a:extLst>
              <a:ext uri="{FF2B5EF4-FFF2-40B4-BE49-F238E27FC236}">
                <a16:creationId xmlns:a16="http://schemas.microsoft.com/office/drawing/2014/main" id="{7D52505A-92C2-48D7-B0AE-C7A9761D6B27}"/>
              </a:ext>
            </a:extLst>
          </p:cNvPr>
          <p:cNvGrpSpPr/>
          <p:nvPr userDrawn="1"/>
        </p:nvGrpSpPr>
        <p:grpSpPr>
          <a:xfrm>
            <a:off x="19111481" y="6360906"/>
            <a:ext cx="995100" cy="699168"/>
            <a:chOff x="8340054" y="2449652"/>
            <a:chExt cx="819143" cy="575614"/>
          </a:xfrm>
          <a:solidFill>
            <a:schemeClr val="bg1"/>
          </a:solidFill>
        </p:grpSpPr>
        <p:sp>
          <p:nvSpPr>
            <p:cNvPr id="155" name="Freeform: Shape 154">
              <a:extLst>
                <a:ext uri="{FF2B5EF4-FFF2-40B4-BE49-F238E27FC236}">
                  <a16:creationId xmlns:a16="http://schemas.microsoft.com/office/drawing/2014/main" id="{EE2FAAE1-A323-4A9B-92E1-0C77C35F4ACC}"/>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sz="3600" dirty="0"/>
            </a:p>
          </p:txBody>
        </p:sp>
        <p:sp>
          <p:nvSpPr>
            <p:cNvPr id="156" name="Freeform: Shape 155">
              <a:extLst>
                <a:ext uri="{FF2B5EF4-FFF2-40B4-BE49-F238E27FC236}">
                  <a16:creationId xmlns:a16="http://schemas.microsoft.com/office/drawing/2014/main" id="{28B0E3F9-20BB-43A0-8846-08825ED3FDA6}"/>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sz="3600" dirty="0"/>
            </a:p>
          </p:txBody>
        </p:sp>
        <p:sp>
          <p:nvSpPr>
            <p:cNvPr id="157" name="Freeform: Shape 156">
              <a:extLst>
                <a:ext uri="{FF2B5EF4-FFF2-40B4-BE49-F238E27FC236}">
                  <a16:creationId xmlns:a16="http://schemas.microsoft.com/office/drawing/2014/main" id="{2B3FF6AF-E7FF-4ED0-BB0F-B220EA65D03C}"/>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sz="3600" dirty="0"/>
            </a:p>
          </p:txBody>
        </p:sp>
        <p:sp>
          <p:nvSpPr>
            <p:cNvPr id="158" name="Freeform: Shape 157">
              <a:extLst>
                <a:ext uri="{FF2B5EF4-FFF2-40B4-BE49-F238E27FC236}">
                  <a16:creationId xmlns:a16="http://schemas.microsoft.com/office/drawing/2014/main" id="{778D9B29-5F4C-4869-9A08-98CE398084F9}"/>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sz="3600" dirty="0"/>
            </a:p>
          </p:txBody>
        </p:sp>
      </p:grpSp>
      <p:sp>
        <p:nvSpPr>
          <p:cNvPr id="2" name="Title 1">
            <a:extLst>
              <a:ext uri="{FF2B5EF4-FFF2-40B4-BE49-F238E27FC236}">
                <a16:creationId xmlns:a16="http://schemas.microsoft.com/office/drawing/2014/main" id="{F7568608-6FD2-334D-B17E-2A6443FD1830}"/>
              </a:ext>
            </a:extLst>
          </p:cNvPr>
          <p:cNvSpPr>
            <a:spLocks noGrp="1"/>
          </p:cNvSpPr>
          <p:nvPr>
            <p:ph type="title"/>
          </p:nvPr>
        </p:nvSpPr>
        <p:spPr>
          <a:xfrm>
            <a:off x="1038449" y="548205"/>
            <a:ext cx="22079571" cy="969470"/>
          </a:xfrm>
          <a:prstGeom prst="rect">
            <a:avLst/>
          </a:prstGeom>
          <a:noFill/>
          <a:ln w="9525">
            <a:noFill/>
            <a:miter lim="800000"/>
            <a:headEnd/>
            <a:tailEnd/>
          </a:ln>
        </p:spPr>
        <p:txBody>
          <a:bodyPr lIns="45732" tIns="18293" rIns="27439" bIns="18293"/>
          <a:lstStyle>
            <a:lvl1pPr>
              <a:defRPr lang="en-US" sz="8002">
                <a:solidFill>
                  <a:srgbClr val="000000"/>
                </a:solidFill>
                <a:latin typeface="+mj-lt"/>
                <a:ea typeface="+mn-ea"/>
                <a:cs typeface="Arial" panose="020B0604020202020204" pitchFamily="34" charset="0"/>
              </a:defRPr>
            </a:lvl1pPr>
          </a:lstStyle>
          <a:p>
            <a:pPr marL="0" lvl="0" defTabSz="914400">
              <a:lnSpc>
                <a:spcPct val="85000"/>
              </a:lnSpc>
              <a:spcBef>
                <a:spcPts val="400"/>
              </a:spcBef>
            </a:pPr>
            <a:r>
              <a:rPr lang="en-US"/>
              <a:t>Click to edit Master title style</a:t>
            </a:r>
            <a:endParaRPr lang="en-US" dirty="0"/>
          </a:p>
        </p:txBody>
      </p:sp>
      <p:sp>
        <p:nvSpPr>
          <p:cNvPr id="4" name="Text Placeholder 3">
            <a:extLst>
              <a:ext uri="{FF2B5EF4-FFF2-40B4-BE49-F238E27FC236}">
                <a16:creationId xmlns:a16="http://schemas.microsoft.com/office/drawing/2014/main" id="{6E2C6883-E69E-804D-B128-8EEEC535797D}"/>
              </a:ext>
            </a:extLst>
          </p:cNvPr>
          <p:cNvSpPr>
            <a:spLocks noGrp="1"/>
          </p:cNvSpPr>
          <p:nvPr>
            <p:ph type="body" sz="quarter" idx="10"/>
          </p:nvPr>
        </p:nvSpPr>
        <p:spPr>
          <a:xfrm>
            <a:off x="1038450" y="1663529"/>
            <a:ext cx="22078648" cy="590931"/>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33" name="Text Placeholder 32">
            <a:extLst>
              <a:ext uri="{FF2B5EF4-FFF2-40B4-BE49-F238E27FC236}">
                <a16:creationId xmlns:a16="http://schemas.microsoft.com/office/drawing/2014/main" id="{AEF4995D-9D4A-E445-AB65-BD8097A687F1}"/>
              </a:ext>
            </a:extLst>
          </p:cNvPr>
          <p:cNvSpPr>
            <a:spLocks noGrp="1"/>
          </p:cNvSpPr>
          <p:nvPr>
            <p:ph type="body" sz="quarter" idx="11"/>
          </p:nvPr>
        </p:nvSpPr>
        <p:spPr>
          <a:xfrm>
            <a:off x="2565734" y="3405815"/>
            <a:ext cx="5207678" cy="1089529"/>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105" name="Text Placeholder 32">
            <a:extLst>
              <a:ext uri="{FF2B5EF4-FFF2-40B4-BE49-F238E27FC236}">
                <a16:creationId xmlns:a16="http://schemas.microsoft.com/office/drawing/2014/main" id="{C1FCF8A8-FDCC-A34B-A413-FF59A1E1D450}"/>
              </a:ext>
            </a:extLst>
          </p:cNvPr>
          <p:cNvSpPr>
            <a:spLocks noGrp="1"/>
          </p:cNvSpPr>
          <p:nvPr>
            <p:ph type="body" sz="quarter" idx="12"/>
          </p:nvPr>
        </p:nvSpPr>
        <p:spPr>
          <a:xfrm>
            <a:off x="9577047" y="3412299"/>
            <a:ext cx="5207678" cy="1089529"/>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106" name="Text Placeholder 32">
            <a:extLst>
              <a:ext uri="{FF2B5EF4-FFF2-40B4-BE49-F238E27FC236}">
                <a16:creationId xmlns:a16="http://schemas.microsoft.com/office/drawing/2014/main" id="{330415E3-2C06-824C-B84C-579994CBD05D}"/>
              </a:ext>
            </a:extLst>
          </p:cNvPr>
          <p:cNvSpPr>
            <a:spLocks noGrp="1"/>
          </p:cNvSpPr>
          <p:nvPr>
            <p:ph type="body" sz="quarter" idx="13"/>
          </p:nvPr>
        </p:nvSpPr>
        <p:spPr>
          <a:xfrm>
            <a:off x="16918603" y="3397929"/>
            <a:ext cx="5207678" cy="1089529"/>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107" name="Text Placeholder 32">
            <a:extLst>
              <a:ext uri="{FF2B5EF4-FFF2-40B4-BE49-F238E27FC236}">
                <a16:creationId xmlns:a16="http://schemas.microsoft.com/office/drawing/2014/main" id="{A1E8DFFC-47D1-5C4E-B4C9-086B7EEA8D62}"/>
              </a:ext>
            </a:extLst>
          </p:cNvPr>
          <p:cNvSpPr>
            <a:spLocks noGrp="1"/>
          </p:cNvSpPr>
          <p:nvPr>
            <p:ph type="body" sz="quarter" idx="14"/>
          </p:nvPr>
        </p:nvSpPr>
        <p:spPr>
          <a:xfrm>
            <a:off x="18722237" y="11231259"/>
            <a:ext cx="5207678" cy="1089529"/>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108" name="Text Placeholder 32">
            <a:extLst>
              <a:ext uri="{FF2B5EF4-FFF2-40B4-BE49-F238E27FC236}">
                <a16:creationId xmlns:a16="http://schemas.microsoft.com/office/drawing/2014/main" id="{9E2AEA22-DCFC-D041-BABC-ED53F77098B3}"/>
              </a:ext>
            </a:extLst>
          </p:cNvPr>
          <p:cNvSpPr>
            <a:spLocks noGrp="1"/>
          </p:cNvSpPr>
          <p:nvPr>
            <p:ph type="body" sz="quarter" idx="15"/>
          </p:nvPr>
        </p:nvSpPr>
        <p:spPr>
          <a:xfrm>
            <a:off x="12844650" y="11219969"/>
            <a:ext cx="5207678" cy="1089529"/>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109" name="Text Placeholder 32">
            <a:extLst>
              <a:ext uri="{FF2B5EF4-FFF2-40B4-BE49-F238E27FC236}">
                <a16:creationId xmlns:a16="http://schemas.microsoft.com/office/drawing/2014/main" id="{E87D9E4F-4C55-484C-B2B6-A1ECDFCB8CE5}"/>
              </a:ext>
            </a:extLst>
          </p:cNvPr>
          <p:cNvSpPr>
            <a:spLocks noGrp="1"/>
          </p:cNvSpPr>
          <p:nvPr>
            <p:ph type="body" sz="quarter" idx="16"/>
          </p:nvPr>
        </p:nvSpPr>
        <p:spPr>
          <a:xfrm>
            <a:off x="6331742" y="11220481"/>
            <a:ext cx="5207678" cy="1089529"/>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110" name="Text Placeholder 32">
            <a:extLst>
              <a:ext uri="{FF2B5EF4-FFF2-40B4-BE49-F238E27FC236}">
                <a16:creationId xmlns:a16="http://schemas.microsoft.com/office/drawing/2014/main" id="{797E3136-5302-414A-ABCF-5F194BDAC568}"/>
              </a:ext>
            </a:extLst>
          </p:cNvPr>
          <p:cNvSpPr>
            <a:spLocks noGrp="1"/>
          </p:cNvSpPr>
          <p:nvPr>
            <p:ph type="body" sz="quarter" idx="17"/>
          </p:nvPr>
        </p:nvSpPr>
        <p:spPr>
          <a:xfrm>
            <a:off x="353112" y="11219969"/>
            <a:ext cx="5207678" cy="1089529"/>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37" name="Text Placeholder 36">
            <a:extLst>
              <a:ext uri="{FF2B5EF4-FFF2-40B4-BE49-F238E27FC236}">
                <a16:creationId xmlns:a16="http://schemas.microsoft.com/office/drawing/2014/main" id="{6EEA99AC-3C9D-2A4A-A338-A25EC300FF60}"/>
              </a:ext>
            </a:extLst>
          </p:cNvPr>
          <p:cNvSpPr>
            <a:spLocks noGrp="1"/>
          </p:cNvSpPr>
          <p:nvPr>
            <p:ph type="body" sz="quarter" idx="18"/>
          </p:nvPr>
        </p:nvSpPr>
        <p:spPr>
          <a:xfrm>
            <a:off x="2607422" y="4201980"/>
            <a:ext cx="5248687" cy="1805238"/>
          </a:xfrm>
          <a:prstGeom prst="rect">
            <a:avLst/>
          </a:prstGeom>
          <a:noFill/>
        </p:spPr>
        <p:txBody>
          <a:bodyPr wrap="square" rtlCol="0">
            <a:spAutoFit/>
          </a:bodyPr>
          <a:lstStyle>
            <a:lvl1pPr>
              <a:defRPr lang="en-US" sz="2800" dirty="0" smtClean="0">
                <a:solidFill>
                  <a:schemeClr val="bg2">
                    <a:lumMod val="50000"/>
                  </a:schemeClr>
                </a:solidFill>
                <a:latin typeface="+mn-lt"/>
                <a:cs typeface="Arial" panose="020B0604020202020204" pitchFamily="34" charset="0"/>
              </a:defRPr>
            </a:lvl1pPr>
          </a:lstStyle>
          <a:p>
            <a:pPr marL="571500" lvl="0" indent="-571500" defTabSz="914400"/>
            <a:r>
              <a:rPr lang="en-US"/>
              <a:t>Click to edit Master text styles</a:t>
            </a:r>
          </a:p>
          <a:p>
            <a:pPr marL="571500" lvl="1" indent="-571500" defTabSz="914400"/>
            <a:r>
              <a:rPr lang="en-US"/>
              <a:t>Second level</a:t>
            </a:r>
          </a:p>
        </p:txBody>
      </p:sp>
      <p:sp>
        <p:nvSpPr>
          <p:cNvPr id="111" name="Text Placeholder 36">
            <a:extLst>
              <a:ext uri="{FF2B5EF4-FFF2-40B4-BE49-F238E27FC236}">
                <a16:creationId xmlns:a16="http://schemas.microsoft.com/office/drawing/2014/main" id="{09CFC8FC-3BEE-EE48-8642-AA1FEF2F3CF9}"/>
              </a:ext>
            </a:extLst>
          </p:cNvPr>
          <p:cNvSpPr>
            <a:spLocks noGrp="1"/>
          </p:cNvSpPr>
          <p:nvPr>
            <p:ph type="body" sz="quarter" idx="19"/>
          </p:nvPr>
        </p:nvSpPr>
        <p:spPr>
          <a:xfrm>
            <a:off x="359099" y="12042220"/>
            <a:ext cx="5248687" cy="1805238"/>
          </a:xfrm>
          <a:prstGeom prst="rect">
            <a:avLst/>
          </a:prstGeom>
          <a:noFill/>
        </p:spPr>
        <p:txBody>
          <a:bodyPr wrap="square" rtlCol="0">
            <a:spAutoFit/>
          </a:bodyPr>
          <a:lstStyle>
            <a:lvl1pPr>
              <a:defRPr lang="en-US" sz="2800" dirty="0" smtClean="0">
                <a:solidFill>
                  <a:schemeClr val="bg2">
                    <a:lumMod val="50000"/>
                  </a:schemeClr>
                </a:solidFill>
                <a:latin typeface="+mn-lt"/>
                <a:cs typeface="Arial" panose="020B0604020202020204" pitchFamily="34" charset="0"/>
              </a:defRPr>
            </a:lvl1pPr>
          </a:lstStyle>
          <a:p>
            <a:pPr marL="571500" lvl="0" indent="-571500" defTabSz="914400"/>
            <a:r>
              <a:rPr lang="en-US"/>
              <a:t>Click to edit Master text styles</a:t>
            </a:r>
          </a:p>
          <a:p>
            <a:pPr marL="571500" lvl="1" indent="-571500" defTabSz="914400"/>
            <a:r>
              <a:rPr lang="en-US"/>
              <a:t>Second level</a:t>
            </a:r>
          </a:p>
        </p:txBody>
      </p:sp>
      <p:sp>
        <p:nvSpPr>
          <p:cNvPr id="112" name="Text Placeholder 36">
            <a:extLst>
              <a:ext uri="{FF2B5EF4-FFF2-40B4-BE49-F238E27FC236}">
                <a16:creationId xmlns:a16="http://schemas.microsoft.com/office/drawing/2014/main" id="{C0C1F08E-EB45-4040-B1DE-F5C9F74D41A8}"/>
              </a:ext>
            </a:extLst>
          </p:cNvPr>
          <p:cNvSpPr>
            <a:spLocks noGrp="1"/>
          </p:cNvSpPr>
          <p:nvPr>
            <p:ph type="body" sz="quarter" idx="20"/>
          </p:nvPr>
        </p:nvSpPr>
        <p:spPr>
          <a:xfrm>
            <a:off x="6320453" y="12022408"/>
            <a:ext cx="5248687" cy="1805238"/>
          </a:xfrm>
          <a:prstGeom prst="rect">
            <a:avLst/>
          </a:prstGeom>
          <a:noFill/>
        </p:spPr>
        <p:txBody>
          <a:bodyPr wrap="square" rtlCol="0">
            <a:spAutoFit/>
          </a:bodyPr>
          <a:lstStyle>
            <a:lvl1pPr>
              <a:defRPr lang="en-US" sz="2800" dirty="0" smtClean="0">
                <a:solidFill>
                  <a:schemeClr val="bg2">
                    <a:lumMod val="50000"/>
                  </a:schemeClr>
                </a:solidFill>
                <a:latin typeface="+mn-lt"/>
                <a:cs typeface="Arial" panose="020B0604020202020204" pitchFamily="34" charset="0"/>
              </a:defRPr>
            </a:lvl1pPr>
          </a:lstStyle>
          <a:p>
            <a:pPr marL="571500" lvl="0" indent="-571500" defTabSz="914400"/>
            <a:r>
              <a:rPr lang="en-US"/>
              <a:t>Click to edit Master text styles</a:t>
            </a:r>
          </a:p>
          <a:p>
            <a:pPr marL="571500" lvl="1" indent="-571500" defTabSz="914400"/>
            <a:r>
              <a:rPr lang="en-US"/>
              <a:t>Second level</a:t>
            </a:r>
          </a:p>
        </p:txBody>
      </p:sp>
      <p:sp>
        <p:nvSpPr>
          <p:cNvPr id="113" name="Text Placeholder 36">
            <a:extLst>
              <a:ext uri="{FF2B5EF4-FFF2-40B4-BE49-F238E27FC236}">
                <a16:creationId xmlns:a16="http://schemas.microsoft.com/office/drawing/2014/main" id="{8FC76C4F-CD1A-D746-B1D3-B44153933A81}"/>
              </a:ext>
            </a:extLst>
          </p:cNvPr>
          <p:cNvSpPr>
            <a:spLocks noGrp="1"/>
          </p:cNvSpPr>
          <p:nvPr>
            <p:ph type="body" sz="quarter" idx="21"/>
          </p:nvPr>
        </p:nvSpPr>
        <p:spPr>
          <a:xfrm>
            <a:off x="12845499" y="12022408"/>
            <a:ext cx="5248687" cy="1805238"/>
          </a:xfrm>
          <a:prstGeom prst="rect">
            <a:avLst/>
          </a:prstGeom>
          <a:noFill/>
        </p:spPr>
        <p:txBody>
          <a:bodyPr wrap="square" rtlCol="0">
            <a:spAutoFit/>
          </a:bodyPr>
          <a:lstStyle>
            <a:lvl1pPr>
              <a:defRPr lang="en-US" sz="2800" dirty="0" smtClean="0">
                <a:solidFill>
                  <a:schemeClr val="bg2">
                    <a:lumMod val="50000"/>
                  </a:schemeClr>
                </a:solidFill>
                <a:latin typeface="+mn-lt"/>
                <a:cs typeface="Arial" panose="020B0604020202020204" pitchFamily="34" charset="0"/>
              </a:defRPr>
            </a:lvl1pPr>
          </a:lstStyle>
          <a:p>
            <a:pPr marL="571500" lvl="0" indent="-571500" defTabSz="914400"/>
            <a:r>
              <a:rPr lang="en-US"/>
              <a:t>Click to edit Master text styles</a:t>
            </a:r>
          </a:p>
          <a:p>
            <a:pPr marL="571500" lvl="1" indent="-571500" defTabSz="914400"/>
            <a:r>
              <a:rPr lang="en-US"/>
              <a:t>Second level</a:t>
            </a:r>
          </a:p>
        </p:txBody>
      </p:sp>
      <p:sp>
        <p:nvSpPr>
          <p:cNvPr id="114" name="Text Placeholder 36">
            <a:extLst>
              <a:ext uri="{FF2B5EF4-FFF2-40B4-BE49-F238E27FC236}">
                <a16:creationId xmlns:a16="http://schemas.microsoft.com/office/drawing/2014/main" id="{0757525E-87E6-B848-B4D2-3CC4A79F577E}"/>
              </a:ext>
            </a:extLst>
          </p:cNvPr>
          <p:cNvSpPr>
            <a:spLocks noGrp="1"/>
          </p:cNvSpPr>
          <p:nvPr>
            <p:ph type="body" sz="quarter" idx="22"/>
          </p:nvPr>
        </p:nvSpPr>
        <p:spPr>
          <a:xfrm>
            <a:off x="18722238" y="12052744"/>
            <a:ext cx="5248687" cy="1805238"/>
          </a:xfrm>
          <a:prstGeom prst="rect">
            <a:avLst/>
          </a:prstGeom>
          <a:noFill/>
        </p:spPr>
        <p:txBody>
          <a:bodyPr wrap="square" rtlCol="0">
            <a:spAutoFit/>
          </a:bodyPr>
          <a:lstStyle>
            <a:lvl1pPr>
              <a:defRPr lang="en-US" sz="2800" dirty="0" smtClean="0">
                <a:solidFill>
                  <a:schemeClr val="bg2">
                    <a:lumMod val="50000"/>
                  </a:schemeClr>
                </a:solidFill>
                <a:latin typeface="+mn-lt"/>
                <a:cs typeface="Arial" panose="020B0604020202020204" pitchFamily="34" charset="0"/>
              </a:defRPr>
            </a:lvl1pPr>
          </a:lstStyle>
          <a:p>
            <a:pPr marL="571500" lvl="0" indent="-571500" defTabSz="914400"/>
            <a:r>
              <a:rPr lang="en-US"/>
              <a:t>Click to edit Master text styles</a:t>
            </a:r>
          </a:p>
          <a:p>
            <a:pPr marL="571500" lvl="1" indent="-571500" defTabSz="914400"/>
            <a:r>
              <a:rPr lang="en-US"/>
              <a:t>Second level</a:t>
            </a:r>
          </a:p>
        </p:txBody>
      </p:sp>
      <p:sp>
        <p:nvSpPr>
          <p:cNvPr id="115" name="Text Placeholder 36">
            <a:extLst>
              <a:ext uri="{FF2B5EF4-FFF2-40B4-BE49-F238E27FC236}">
                <a16:creationId xmlns:a16="http://schemas.microsoft.com/office/drawing/2014/main" id="{C932B98E-D4A1-224D-AE02-BA44EC59F6CF}"/>
              </a:ext>
            </a:extLst>
          </p:cNvPr>
          <p:cNvSpPr>
            <a:spLocks noGrp="1"/>
          </p:cNvSpPr>
          <p:nvPr>
            <p:ph type="body" sz="quarter" idx="23"/>
          </p:nvPr>
        </p:nvSpPr>
        <p:spPr>
          <a:xfrm>
            <a:off x="9556542" y="4201980"/>
            <a:ext cx="5248687" cy="1805238"/>
          </a:xfrm>
          <a:prstGeom prst="rect">
            <a:avLst/>
          </a:prstGeom>
          <a:noFill/>
        </p:spPr>
        <p:txBody>
          <a:bodyPr wrap="square" rtlCol="0">
            <a:spAutoFit/>
          </a:bodyPr>
          <a:lstStyle>
            <a:lvl1pPr>
              <a:defRPr lang="en-US" sz="2800" dirty="0" smtClean="0">
                <a:solidFill>
                  <a:schemeClr val="bg2">
                    <a:lumMod val="50000"/>
                  </a:schemeClr>
                </a:solidFill>
                <a:latin typeface="+mn-lt"/>
                <a:cs typeface="Arial" panose="020B0604020202020204" pitchFamily="34" charset="0"/>
              </a:defRPr>
            </a:lvl1pPr>
          </a:lstStyle>
          <a:p>
            <a:pPr marL="571500" lvl="0" indent="-571500" defTabSz="914400"/>
            <a:r>
              <a:rPr lang="en-US"/>
              <a:t>Click to edit Master text styles</a:t>
            </a:r>
          </a:p>
          <a:p>
            <a:pPr marL="571500" lvl="1" indent="-571500" defTabSz="914400"/>
            <a:r>
              <a:rPr lang="en-US"/>
              <a:t>Second level</a:t>
            </a:r>
          </a:p>
        </p:txBody>
      </p:sp>
      <p:sp>
        <p:nvSpPr>
          <p:cNvPr id="116" name="Text Placeholder 36">
            <a:extLst>
              <a:ext uri="{FF2B5EF4-FFF2-40B4-BE49-F238E27FC236}">
                <a16:creationId xmlns:a16="http://schemas.microsoft.com/office/drawing/2014/main" id="{E6B8CE9E-C819-6341-8CC9-A687095C6174}"/>
              </a:ext>
            </a:extLst>
          </p:cNvPr>
          <p:cNvSpPr>
            <a:spLocks noGrp="1"/>
          </p:cNvSpPr>
          <p:nvPr>
            <p:ph type="body" sz="quarter" idx="24"/>
          </p:nvPr>
        </p:nvSpPr>
        <p:spPr>
          <a:xfrm>
            <a:off x="16944812" y="4214738"/>
            <a:ext cx="5248687" cy="1805238"/>
          </a:xfrm>
          <a:prstGeom prst="rect">
            <a:avLst/>
          </a:prstGeom>
          <a:noFill/>
        </p:spPr>
        <p:txBody>
          <a:bodyPr wrap="square" rtlCol="0">
            <a:spAutoFit/>
          </a:bodyPr>
          <a:lstStyle>
            <a:lvl1pPr>
              <a:defRPr lang="en-US" sz="2800" dirty="0" smtClean="0">
                <a:solidFill>
                  <a:schemeClr val="bg2">
                    <a:lumMod val="50000"/>
                  </a:schemeClr>
                </a:solidFill>
                <a:latin typeface="+mn-lt"/>
                <a:cs typeface="Arial" panose="020B0604020202020204" pitchFamily="34" charset="0"/>
              </a:defRPr>
            </a:lvl1pPr>
          </a:lstStyle>
          <a:p>
            <a:pPr marL="571500" lvl="0" indent="-571500" defTabSz="914400"/>
            <a:r>
              <a:rPr lang="en-US"/>
              <a:t>Click to edit Master text styles</a:t>
            </a:r>
          </a:p>
          <a:p>
            <a:pPr marL="571500" lvl="1" indent="-571500" defTabSz="914400"/>
            <a:r>
              <a:rPr lang="en-US"/>
              <a:t>Second level</a:t>
            </a:r>
          </a:p>
        </p:txBody>
      </p:sp>
    </p:spTree>
    <p:extLst>
      <p:ext uri="{BB962C8B-B14F-4D97-AF65-F5344CB8AC3E}">
        <p14:creationId xmlns:p14="http://schemas.microsoft.com/office/powerpoint/2010/main" val="25251007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_Content Slide - Emphasized 2-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725D64-F218-0B49-B844-28C0A2B1D1A6}"/>
              </a:ext>
            </a:extLst>
          </p:cNvPr>
          <p:cNvSpPr/>
          <p:nvPr userDrawn="1"/>
        </p:nvSpPr>
        <p:spPr>
          <a:xfrm>
            <a:off x="0" y="0"/>
            <a:ext cx="9196251" cy="13716000"/>
          </a:xfrm>
          <a:prstGeom prst="rect">
            <a:avLst/>
          </a:prstGeom>
          <a:solidFill>
            <a:srgbClr val="002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E63714B3-A9D0-6648-8BFD-A03A4EFEA327}"/>
              </a:ext>
            </a:extLst>
          </p:cNvPr>
          <p:cNvSpPr>
            <a:spLocks noGrp="1"/>
          </p:cNvSpPr>
          <p:nvPr>
            <p:ph type="title" hasCustomPrompt="1"/>
          </p:nvPr>
        </p:nvSpPr>
        <p:spPr>
          <a:xfrm>
            <a:off x="1052504" y="1363698"/>
            <a:ext cx="7477542" cy="4697463"/>
          </a:xfrm>
          <a:prstGeom prst="rect">
            <a:avLst/>
          </a:prstGeom>
        </p:spPr>
        <p:txBody>
          <a:bodyPr anchor="t" anchorCtr="0"/>
          <a:lstStyle>
            <a:lvl1pPr>
              <a:lnSpc>
                <a:spcPct val="102000"/>
              </a:lnSpc>
              <a:defRPr sz="7500">
                <a:solidFill>
                  <a:schemeClr val="bg1"/>
                </a:solidFill>
              </a:defRPr>
            </a:lvl1pPr>
          </a:lstStyle>
          <a:p>
            <a:r>
              <a:rPr lang="en-US" dirty="0"/>
              <a:t>This slide type could be useful to introduce multiple ideas</a:t>
            </a:r>
          </a:p>
        </p:txBody>
      </p:sp>
      <p:cxnSp>
        <p:nvCxnSpPr>
          <p:cNvPr id="8" name="Straight Connector 7">
            <a:extLst>
              <a:ext uri="{FF2B5EF4-FFF2-40B4-BE49-F238E27FC236}">
                <a16:creationId xmlns:a16="http://schemas.microsoft.com/office/drawing/2014/main" id="{81CE6B1F-ABD2-1D40-B73A-F1C44D2D0E89}"/>
              </a:ext>
            </a:extLst>
          </p:cNvPr>
          <p:cNvCxnSpPr>
            <a:cxnSpLocks/>
          </p:cNvCxnSpPr>
          <p:nvPr userDrawn="1"/>
        </p:nvCxnSpPr>
        <p:spPr>
          <a:xfrm>
            <a:off x="1170070"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3" name="Content Placeholder 13">
            <a:extLst>
              <a:ext uri="{FF2B5EF4-FFF2-40B4-BE49-F238E27FC236}">
                <a16:creationId xmlns:a16="http://schemas.microsoft.com/office/drawing/2014/main" id="{66D3E60A-4333-BF4B-A5F2-DDF8126BC0E1}"/>
              </a:ext>
            </a:extLst>
          </p:cNvPr>
          <p:cNvSpPr>
            <a:spLocks noGrp="1"/>
          </p:cNvSpPr>
          <p:nvPr>
            <p:ph sz="quarter" idx="13"/>
          </p:nvPr>
        </p:nvSpPr>
        <p:spPr>
          <a:xfrm>
            <a:off x="10012680" y="1363698"/>
            <a:ext cx="2971800" cy="2598700"/>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876C67C6-EBC2-974F-A5F2-0432A250E7E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8DFB354E-4B1B-C640-A9EC-C180BEC03D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0" name="Slide Number Placeholder 5">
            <a:extLst>
              <a:ext uri="{FF2B5EF4-FFF2-40B4-BE49-F238E27FC236}">
                <a16:creationId xmlns:a16="http://schemas.microsoft.com/office/drawing/2014/main" id="{5F472512-515C-6946-9A6D-88E8E804E31F}"/>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6" name="Picture 15">
            <a:extLst>
              <a:ext uri="{FF2B5EF4-FFF2-40B4-BE49-F238E27FC236}">
                <a16:creationId xmlns:a16="http://schemas.microsoft.com/office/drawing/2014/main" id="{8B055550-643F-7F4B-A2C7-6589800CACF6}"/>
              </a:ext>
            </a:extLst>
          </p:cNvPr>
          <p:cNvPicPr>
            <a:picLocks noChangeAspect="1"/>
          </p:cNvPicPr>
          <p:nvPr userDrawn="1"/>
        </p:nvPicPr>
        <p:blipFill>
          <a:blip r:embed="rId2"/>
          <a:stretch>
            <a:fillRect/>
          </a:stretch>
        </p:blipFill>
        <p:spPr>
          <a:xfrm>
            <a:off x="1021942" y="12460759"/>
            <a:ext cx="3053670" cy="689538"/>
          </a:xfrm>
          <a:prstGeom prst="rect">
            <a:avLst/>
          </a:prstGeom>
        </p:spPr>
      </p:pic>
      <p:cxnSp>
        <p:nvCxnSpPr>
          <p:cNvPr id="11" name="Straight Connector 10">
            <a:extLst>
              <a:ext uri="{FF2B5EF4-FFF2-40B4-BE49-F238E27FC236}">
                <a16:creationId xmlns:a16="http://schemas.microsoft.com/office/drawing/2014/main" id="{A9A342B1-0260-5F41-84AB-B25DC1E0A40B}"/>
              </a:ext>
            </a:extLst>
          </p:cNvPr>
          <p:cNvCxnSpPr>
            <a:cxnSpLocks/>
          </p:cNvCxnSpPr>
          <p:nvPr userDrawn="1"/>
        </p:nvCxnSpPr>
        <p:spPr>
          <a:xfrm>
            <a:off x="10038298" y="756377"/>
            <a:ext cx="12390628"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2" name="Content Placeholder 13">
            <a:extLst>
              <a:ext uri="{FF2B5EF4-FFF2-40B4-BE49-F238E27FC236}">
                <a16:creationId xmlns:a16="http://schemas.microsoft.com/office/drawing/2014/main" id="{A00716A3-1732-754E-8437-D87731336AF7}"/>
              </a:ext>
            </a:extLst>
          </p:cNvPr>
          <p:cNvSpPr>
            <a:spLocks noGrp="1"/>
          </p:cNvSpPr>
          <p:nvPr>
            <p:ph sz="quarter" idx="14"/>
          </p:nvPr>
        </p:nvSpPr>
        <p:spPr>
          <a:xfrm>
            <a:off x="10012680" y="4569715"/>
            <a:ext cx="2971800" cy="2598700"/>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13">
            <a:extLst>
              <a:ext uri="{FF2B5EF4-FFF2-40B4-BE49-F238E27FC236}">
                <a16:creationId xmlns:a16="http://schemas.microsoft.com/office/drawing/2014/main" id="{B1DD0995-ABD1-E44C-87B4-925C844E42F3}"/>
              </a:ext>
            </a:extLst>
          </p:cNvPr>
          <p:cNvSpPr>
            <a:spLocks noGrp="1"/>
          </p:cNvSpPr>
          <p:nvPr>
            <p:ph sz="quarter" idx="15"/>
          </p:nvPr>
        </p:nvSpPr>
        <p:spPr>
          <a:xfrm>
            <a:off x="9799320" y="7775732"/>
            <a:ext cx="2971800" cy="2598700"/>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a:extLst>
              <a:ext uri="{FF2B5EF4-FFF2-40B4-BE49-F238E27FC236}">
                <a16:creationId xmlns:a16="http://schemas.microsoft.com/office/drawing/2014/main" id="{8D28D7E5-6CA3-7C4D-84F2-208933F617C5}"/>
              </a:ext>
            </a:extLst>
          </p:cNvPr>
          <p:cNvSpPr>
            <a:spLocks noGrp="1"/>
          </p:cNvSpPr>
          <p:nvPr>
            <p:ph sz="quarter" idx="16"/>
          </p:nvPr>
        </p:nvSpPr>
        <p:spPr>
          <a:xfrm>
            <a:off x="13800908" y="1363698"/>
            <a:ext cx="9669961" cy="2598700"/>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a:extLst>
              <a:ext uri="{FF2B5EF4-FFF2-40B4-BE49-F238E27FC236}">
                <a16:creationId xmlns:a16="http://schemas.microsoft.com/office/drawing/2014/main" id="{E75D6772-65A8-624E-8C97-0D8E35EA4301}"/>
              </a:ext>
            </a:extLst>
          </p:cNvPr>
          <p:cNvSpPr>
            <a:spLocks noGrp="1"/>
          </p:cNvSpPr>
          <p:nvPr>
            <p:ph sz="quarter" idx="17"/>
          </p:nvPr>
        </p:nvSpPr>
        <p:spPr>
          <a:xfrm>
            <a:off x="13800908" y="4639513"/>
            <a:ext cx="9669961" cy="2598700"/>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13">
            <a:extLst>
              <a:ext uri="{FF2B5EF4-FFF2-40B4-BE49-F238E27FC236}">
                <a16:creationId xmlns:a16="http://schemas.microsoft.com/office/drawing/2014/main" id="{0375DD15-D7C9-0846-8BF5-084E293C3008}"/>
              </a:ext>
            </a:extLst>
          </p:cNvPr>
          <p:cNvSpPr>
            <a:spLocks noGrp="1"/>
          </p:cNvSpPr>
          <p:nvPr>
            <p:ph sz="quarter" idx="18"/>
          </p:nvPr>
        </p:nvSpPr>
        <p:spPr>
          <a:xfrm>
            <a:off x="13800908" y="7775732"/>
            <a:ext cx="9669961" cy="2598700"/>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5" name="Picture 24">
            <a:extLst>
              <a:ext uri="{FF2B5EF4-FFF2-40B4-BE49-F238E27FC236}">
                <a16:creationId xmlns:a16="http://schemas.microsoft.com/office/drawing/2014/main" id="{CCA941BD-7990-1149-96EA-0405F3F765D4}"/>
              </a:ext>
            </a:extLst>
          </p:cNvPr>
          <p:cNvPicPr>
            <a:picLocks noChangeAspect="1"/>
          </p:cNvPicPr>
          <p:nvPr userDrawn="1"/>
        </p:nvPicPr>
        <p:blipFill>
          <a:blip r:embed="rId3"/>
          <a:stretch>
            <a:fillRect/>
          </a:stretch>
        </p:blipFill>
        <p:spPr>
          <a:xfrm>
            <a:off x="4598125" y="12007777"/>
            <a:ext cx="3026054" cy="1335024"/>
          </a:xfrm>
          <a:prstGeom prst="rect">
            <a:avLst/>
          </a:prstGeom>
        </p:spPr>
      </p:pic>
    </p:spTree>
    <p:extLst>
      <p:ext uri="{BB962C8B-B14F-4D97-AF65-F5344CB8AC3E}">
        <p14:creationId xmlns:p14="http://schemas.microsoft.com/office/powerpoint/2010/main" val="3022520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532F3D7-13E0-2F40-92BB-175A3323D3C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5">
            <a:extLst>
              <a:ext uri="{FF2B5EF4-FFF2-40B4-BE49-F238E27FC236}">
                <a16:creationId xmlns:a16="http://schemas.microsoft.com/office/drawing/2014/main" id="{E7A31FDA-1B03-C140-A9A6-951EC4015BED}"/>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cxnSp>
        <p:nvCxnSpPr>
          <p:cNvPr id="13" name="Straight Connector 12">
            <a:extLst>
              <a:ext uri="{FF2B5EF4-FFF2-40B4-BE49-F238E27FC236}">
                <a16:creationId xmlns:a16="http://schemas.microsoft.com/office/drawing/2014/main" id="{EFA46521-72E2-E546-B921-6E473950B6C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52453862"/>
      </p:ext>
    </p:extLst>
  </p:cSld>
  <p:clrMap bg1="lt1" tx1="dk1" bg2="lt2" tx2="dk2" accent1="accent1" accent2="accent2" accent3="accent3" accent4="accent4" accent5="accent5" accent6="accent6" hlink="hlink" folHlink="folHlink"/>
  <p:sldLayoutIdLst>
    <p:sldLayoutId id="2147483696" r:id="rId1"/>
    <p:sldLayoutId id="2147483754" r:id="rId2"/>
    <p:sldLayoutId id="2147483755" r:id="rId3"/>
    <p:sldLayoutId id="2147483734" r:id="rId4"/>
    <p:sldLayoutId id="2147483741" r:id="rId5"/>
    <p:sldLayoutId id="2147483746" r:id="rId6"/>
    <p:sldLayoutId id="2147483747" r:id="rId7"/>
    <p:sldLayoutId id="2147483748" r:id="rId8"/>
    <p:sldLayoutId id="2147483750" r:id="rId9"/>
    <p:sldLayoutId id="2147483749" r:id="rId10"/>
    <p:sldLayoutId id="2147483751" r:id="rId11"/>
    <p:sldLayoutId id="2147483752" r:id="rId12"/>
    <p:sldLayoutId id="2147483753" r:id="rId13"/>
    <p:sldLayoutId id="2147483757" r:id="rId14"/>
    <p:sldLayoutId id="2147483760" r:id="rId15"/>
    <p:sldLayoutId id="2147483661" r:id="rId16"/>
    <p:sldLayoutId id="2147483730" r:id="rId17"/>
    <p:sldLayoutId id="2147483731" r:id="rId18"/>
    <p:sldLayoutId id="2147483732" r:id="rId19"/>
    <p:sldLayoutId id="2147483735" r:id="rId20"/>
    <p:sldLayoutId id="2147483737" r:id="rId21"/>
    <p:sldLayoutId id="2147483739" r:id="rId22"/>
    <p:sldLayoutId id="2147483758" r:id="rId23"/>
    <p:sldLayoutId id="2147483725" r:id="rId24"/>
    <p:sldLayoutId id="2147483759" r:id="rId25"/>
    <p:sldLayoutId id="2147483684" r:id="rId26"/>
    <p:sldLayoutId id="2147483698" r:id="rId27"/>
    <p:sldLayoutId id="2147483699" r:id="rId28"/>
    <p:sldLayoutId id="2147483700" r:id="rId29"/>
    <p:sldLayoutId id="2147483701" r:id="rId30"/>
    <p:sldLayoutId id="2147483761" r:id="rId31"/>
    <p:sldLayoutId id="2147483762" r:id="rId32"/>
    <p:sldLayoutId id="2147483717" r:id="rId33"/>
    <p:sldLayoutId id="2147483686" r:id="rId34"/>
    <p:sldLayoutId id="2147483715" r:id="rId35"/>
    <p:sldLayoutId id="2147483714" r:id="rId36"/>
    <p:sldLayoutId id="2147483716" r:id="rId37"/>
    <p:sldLayoutId id="2147483763" r:id="rId38"/>
    <p:sldLayoutId id="2147483674" r:id="rId39"/>
    <p:sldLayoutId id="2147483718" r:id="rId40"/>
    <p:sldLayoutId id="2147483720" r:id="rId41"/>
    <p:sldLayoutId id="2147483721" r:id="rId42"/>
    <p:sldLayoutId id="2147483722" r:id="rId43"/>
    <p:sldLayoutId id="2147483723" r:id="rId44"/>
    <p:sldLayoutId id="2147483736" r:id="rId45"/>
    <p:sldLayoutId id="2147483764" r:id="rId46"/>
    <p:sldLayoutId id="2147483672" r:id="rId47"/>
    <p:sldLayoutId id="2147483727" r:id="rId48"/>
    <p:sldLayoutId id="2147483728" r:id="rId49"/>
    <p:sldLayoutId id="2147483726" r:id="rId50"/>
    <p:sldLayoutId id="2147483729" r:id="rId51"/>
    <p:sldLayoutId id="2147483765" r:id="rId52"/>
    <p:sldLayoutId id="2147483694" r:id="rId53"/>
    <p:sldLayoutId id="2147483738" r:id="rId54"/>
    <p:sldLayoutId id="2147483743" r:id="rId55"/>
    <p:sldLayoutId id="2147483744" r:id="rId56"/>
    <p:sldLayoutId id="2147483662" r:id="rId57"/>
    <p:sldLayoutId id="2147483706" r:id="rId58"/>
    <p:sldLayoutId id="2147483702" r:id="rId59"/>
    <p:sldLayoutId id="2147483703" r:id="rId60"/>
    <p:sldLayoutId id="2147483742" r:id="rId61"/>
    <p:sldLayoutId id="2147483704" r:id="rId62"/>
    <p:sldLayoutId id="2147483675" r:id="rId63"/>
    <p:sldLayoutId id="2147483705" r:id="rId64"/>
    <p:sldLayoutId id="2147483768" r:id="rId65"/>
    <p:sldLayoutId id="2147483769" r:id="rId66"/>
    <p:sldLayoutId id="2147483770" r:id="rId67"/>
    <p:sldLayoutId id="2147483678" r:id="rId68"/>
    <p:sldLayoutId id="2147483707" r:id="rId69"/>
    <p:sldLayoutId id="2147483708" r:id="rId70"/>
    <p:sldLayoutId id="2147483709" r:id="rId71"/>
    <p:sldLayoutId id="2147483710" r:id="rId72"/>
    <p:sldLayoutId id="2147483711" r:id="rId73"/>
    <p:sldLayoutId id="2147483712" r:id="rId74"/>
    <p:sldLayoutId id="2147483713" r:id="rId75"/>
    <p:sldLayoutId id="2147483766" r:id="rId76"/>
    <p:sldLayoutId id="2147483767" r:id="rId77"/>
    <p:sldLayoutId id="2147483695" r:id="rId78"/>
    <p:sldLayoutId id="2147483688" r:id="rId79"/>
    <p:sldLayoutId id="2147483772" r:id="rId80"/>
    <p:sldLayoutId id="2147483771" r:id="rId81"/>
    <p:sldLayoutId id="2147483687" r:id="rId82"/>
    <p:sldLayoutId id="2147483664" r:id="rId83"/>
    <p:sldLayoutId id="2147483693" r:id="rId84"/>
    <p:sldLayoutId id="2147483689" r:id="rId85"/>
    <p:sldLayoutId id="2147483692" r:id="rId86"/>
    <p:sldLayoutId id="2147483690" r:id="rId87"/>
    <p:sldLayoutId id="2147483679" r:id="rId88"/>
    <p:sldLayoutId id="2147483697" r:id="rId89"/>
    <p:sldLayoutId id="2147483756" r:id="rId90"/>
    <p:sldLayoutId id="2147483773" r:id="rId91"/>
    <p:sldLayoutId id="2147483774" r:id="rId92"/>
  </p:sldLayoutIdLst>
  <p:hf sldNum="0" hdr="0" ftr="0" dt="0"/>
  <p:txStyles>
    <p:titleStyle>
      <a:lvl1pPr algn="l" defTabSz="1828800" rtl="0" eaLnBrk="1" latinLnBrk="0" hangingPunct="1">
        <a:lnSpc>
          <a:spcPct val="90000"/>
        </a:lnSpc>
        <a:spcBef>
          <a:spcPct val="0"/>
        </a:spcBef>
        <a:buNone/>
        <a:defRPr sz="4800" b="1" kern="1200">
          <a:solidFill>
            <a:srgbClr val="143367"/>
          </a:solidFill>
          <a:latin typeface="Helvetica" pitchFamily="2" charset="0"/>
          <a:ea typeface="+mj-ea"/>
          <a:cs typeface="+mj-cs"/>
        </a:defRPr>
      </a:lvl1pPr>
    </p:titleStyle>
    <p:bodyStyle>
      <a:lvl1pPr marL="0" indent="0" algn="l" defTabSz="1828800" rtl="0" eaLnBrk="1" latinLnBrk="0" hangingPunct="1">
        <a:lnSpc>
          <a:spcPct val="90000"/>
        </a:lnSpc>
        <a:spcBef>
          <a:spcPts val="2000"/>
        </a:spcBef>
        <a:spcAft>
          <a:spcPts val="1200"/>
        </a:spcAft>
        <a:buFont typeface="Arial" panose="020B0604020202020204" pitchFamily="34" charset="0"/>
        <a:buNone/>
        <a:defRPr sz="3800" b="1" kern="1200">
          <a:solidFill>
            <a:srgbClr val="1669C9"/>
          </a:solidFill>
          <a:latin typeface="Helvetica" pitchFamily="2" charset="0"/>
          <a:ea typeface="+mn-ea"/>
          <a:cs typeface="+mn-cs"/>
        </a:defRPr>
      </a:lvl1pPr>
      <a:lvl2pPr marL="0" indent="-457200" algn="l" defTabSz="1828800" rtl="0" eaLnBrk="1" latinLnBrk="0" hangingPunct="1">
        <a:lnSpc>
          <a:spcPct val="90000"/>
        </a:lnSpc>
        <a:spcBef>
          <a:spcPts val="2200"/>
        </a:spcBef>
        <a:buFont typeface="Arial" panose="020B0604020202020204" pitchFamily="34" charset="0"/>
        <a:buChar char="•"/>
        <a:defRPr sz="3600" kern="1200">
          <a:solidFill>
            <a:srgbClr val="5A799C"/>
          </a:solidFill>
          <a:latin typeface="Helvetica" pitchFamily="2" charset="0"/>
          <a:ea typeface="+mn-ea"/>
          <a:cs typeface="+mn-cs"/>
        </a:defRPr>
      </a:lvl2pPr>
      <a:lvl3pPr marL="1024128" indent="-457200" algn="l" defTabSz="1828800" rtl="0" eaLnBrk="1" latinLnBrk="0" hangingPunct="1">
        <a:lnSpc>
          <a:spcPct val="90000"/>
        </a:lnSpc>
        <a:spcBef>
          <a:spcPts val="1000"/>
        </a:spcBef>
        <a:buFont typeface="System Font Regular"/>
        <a:buChar char="–"/>
        <a:defRPr sz="2800" kern="1200">
          <a:solidFill>
            <a:srgbClr val="5A799C"/>
          </a:solidFill>
          <a:latin typeface="Helvetica" pitchFamily="2" charset="0"/>
          <a:ea typeface="+mn-ea"/>
          <a:cs typeface="+mn-cs"/>
        </a:defRPr>
      </a:lvl3pPr>
      <a:lvl4pPr marL="1600200" indent="-457200" algn="l"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143367"/>
          </a:solidFill>
          <a:latin typeface="Helvetica"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2000" kern="1200">
          <a:solidFill>
            <a:schemeClr val="tx1"/>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1.xml"/></Relationships>
</file>

<file path=ppt/slides/_rels/slide12.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12.xml"/><Relationship Id="rId1" Type="http://schemas.openxmlformats.org/officeDocument/2006/relationships/slideLayout" Target="../slideLayouts/slideLayout92.xml"/><Relationship Id="rId6" Type="http://schemas.openxmlformats.org/officeDocument/2006/relationships/image" Target="../media/image89.svg"/><Relationship Id="rId5" Type="http://schemas.openxmlformats.org/officeDocument/2006/relationships/image" Target="../media/image88.png"/><Relationship Id="rId10" Type="http://schemas.openxmlformats.org/officeDocument/2006/relationships/image" Target="../media/image93.svg"/><Relationship Id="rId4" Type="http://schemas.openxmlformats.org/officeDocument/2006/relationships/image" Target="../media/image87.svg"/><Relationship Id="rId9" Type="http://schemas.openxmlformats.org/officeDocument/2006/relationships/image" Target="../media/image92.png"/></Relationships>
</file>

<file path=ppt/slides/_rels/slide1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92.xml"/><Relationship Id="rId4" Type="http://schemas.openxmlformats.org/officeDocument/2006/relationships/image" Target="../media/image87.svg"/></Relationships>
</file>

<file path=ppt/slides/_rels/slide14.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4.xml"/><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6.xml"/><Relationship Id="rId1" Type="http://schemas.openxmlformats.org/officeDocument/2006/relationships/slideLayout" Target="../slideLayouts/slideLayout92.xml"/><Relationship Id="rId4" Type="http://schemas.openxmlformats.org/officeDocument/2006/relationships/image" Target="../media/image97.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2.xml"/></Relationships>
</file>

<file path=ppt/slides/_rels/slide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0.xml"/><Relationship Id="rId1" Type="http://schemas.openxmlformats.org/officeDocument/2006/relationships/slideLayout" Target="../slideLayouts/slideLayout8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1.xml"/></Relationships>
</file>

<file path=ppt/slides/_rels/slide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xml"/><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6.xml"/><Relationship Id="rId1" Type="http://schemas.openxmlformats.org/officeDocument/2006/relationships/slideLayout" Target="../slideLayouts/slideLayout57.xml"/><Relationship Id="rId5" Type="http://schemas.openxmlformats.org/officeDocument/2006/relationships/image" Target="../media/image84.png"/><Relationship Id="rId4" Type="http://schemas.openxmlformats.org/officeDocument/2006/relationships/image" Target="../media/image8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590B9C-C68F-6045-91B1-08412529B914}"/>
              </a:ext>
            </a:extLst>
          </p:cNvPr>
          <p:cNvSpPr>
            <a:spLocks noGrp="1"/>
          </p:cNvSpPr>
          <p:nvPr>
            <p:ph type="ctrTitle"/>
          </p:nvPr>
        </p:nvSpPr>
        <p:spPr>
          <a:xfrm>
            <a:off x="1645921" y="6777137"/>
            <a:ext cx="21341670" cy="1812681"/>
          </a:xfrm>
        </p:spPr>
        <p:txBody>
          <a:bodyPr/>
          <a:lstStyle/>
          <a:p>
            <a:r>
              <a:rPr lang="en-US" dirty="0"/>
              <a:t>Review Process</a:t>
            </a:r>
          </a:p>
        </p:txBody>
      </p:sp>
      <p:sp>
        <p:nvSpPr>
          <p:cNvPr id="5" name="Content Placeholder 4">
            <a:extLst>
              <a:ext uri="{FF2B5EF4-FFF2-40B4-BE49-F238E27FC236}">
                <a16:creationId xmlns:a16="http://schemas.microsoft.com/office/drawing/2014/main" id="{9F2FDE28-8CFD-A742-B812-15F27BD204A9}"/>
              </a:ext>
            </a:extLst>
          </p:cNvPr>
          <p:cNvSpPr>
            <a:spLocks noGrp="1"/>
          </p:cNvSpPr>
          <p:nvPr>
            <p:ph type="subTitle" idx="1"/>
          </p:nvPr>
        </p:nvSpPr>
        <p:spPr>
          <a:xfrm>
            <a:off x="1645921" y="9004627"/>
            <a:ext cx="21277862" cy="3000958"/>
          </a:xfrm>
        </p:spPr>
        <p:txBody>
          <a:bodyPr/>
          <a:lstStyle/>
          <a:p>
            <a:r>
              <a:rPr lang="en-US" dirty="0"/>
              <a:t>Colorado Authorizer Bootcamp</a:t>
            </a:r>
          </a:p>
        </p:txBody>
      </p:sp>
    </p:spTree>
    <p:extLst>
      <p:ext uri="{BB962C8B-B14F-4D97-AF65-F5344CB8AC3E}">
        <p14:creationId xmlns:p14="http://schemas.microsoft.com/office/powerpoint/2010/main" val="1322460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9890B9-4534-354E-957B-99BDC8200BB4}"/>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sz="7500" kern="1200" dirty="0">
                <a:solidFill>
                  <a:schemeClr val="bg1"/>
                </a:solidFill>
                <a:latin typeface="+mj-lt"/>
                <a:ea typeface="+mj-ea"/>
                <a:cs typeface="+mj-cs"/>
              </a:rPr>
              <a:t>Community Meetings</a:t>
            </a:r>
          </a:p>
        </p:txBody>
      </p:sp>
      <p:sp>
        <p:nvSpPr>
          <p:cNvPr id="6" name="TextBox 5">
            <a:extLst>
              <a:ext uri="{FF2B5EF4-FFF2-40B4-BE49-F238E27FC236}">
                <a16:creationId xmlns:a16="http://schemas.microsoft.com/office/drawing/2014/main" id="{ECB02632-6EC8-AE49-ADB4-BCB56980700B}"/>
              </a:ext>
            </a:extLst>
          </p:cNvPr>
          <p:cNvSpPr txBox="1"/>
          <p:nvPr/>
        </p:nvSpPr>
        <p:spPr>
          <a:xfrm>
            <a:off x="1699010" y="5384053"/>
            <a:ext cx="7378535" cy="677108"/>
          </a:xfrm>
          <a:prstGeom prst="rect">
            <a:avLst/>
          </a:prstGeom>
        </p:spPr>
        <p:txBody>
          <a:bodyPr wrap="square" rtlCol="0">
            <a:spAutoFit/>
          </a:bodyPr>
          <a:lstStyle/>
          <a:p>
            <a:r>
              <a:rPr lang="en-US" sz="3800" dirty="0">
                <a:solidFill>
                  <a:schemeClr val="bg1"/>
                </a:solidFill>
              </a:rPr>
              <a:t>C.R.S. § 22-30.5-107(2)</a:t>
            </a:r>
          </a:p>
        </p:txBody>
      </p:sp>
      <p:sp>
        <p:nvSpPr>
          <p:cNvPr id="10" name="Content Placeholder 1">
            <a:extLst>
              <a:ext uri="{FF2B5EF4-FFF2-40B4-BE49-F238E27FC236}">
                <a16:creationId xmlns:a16="http://schemas.microsoft.com/office/drawing/2014/main" id="{D81C7D5C-C549-0146-9E32-76D868D73196}"/>
              </a:ext>
            </a:extLst>
          </p:cNvPr>
          <p:cNvSpPr txBox="1">
            <a:spLocks/>
          </p:cNvSpPr>
          <p:nvPr/>
        </p:nvSpPr>
        <p:spPr>
          <a:xfrm>
            <a:off x="11145063" y="1240784"/>
            <a:ext cx="12100195" cy="8626323"/>
          </a:xfrm>
          <a:prstGeom prst="rect">
            <a:avLst/>
          </a:prstGeom>
        </p:spPr>
        <p:txBody>
          <a:bodyPr vert="horz" lIns="91440" tIns="45720" rIns="91440" bIns="45720" rtlCol="0">
            <a:noAutofit/>
          </a:bodyPr>
          <a:lstStyle>
            <a:lvl1pPr marL="0" indent="0" algn="l" defTabSz="1828800" rtl="0" eaLnBrk="1" latinLnBrk="0" hangingPunct="1">
              <a:lnSpc>
                <a:spcPct val="112000"/>
              </a:lnSpc>
              <a:spcBef>
                <a:spcPts val="2600"/>
              </a:spcBef>
              <a:spcAft>
                <a:spcPts val="400"/>
              </a:spcAft>
              <a:buFont typeface="Arial" panose="020B0604020202020204" pitchFamily="34" charset="0"/>
              <a:buNone/>
              <a:defRPr sz="3800" b="1" kern="1200" baseline="0">
                <a:solidFill>
                  <a:schemeClr val="accent3"/>
                </a:solidFill>
                <a:latin typeface="Helvetica" pitchFamily="2" charset="0"/>
                <a:ea typeface="+mn-ea"/>
                <a:cs typeface="+mn-cs"/>
              </a:defRPr>
            </a:lvl1pPr>
            <a:lvl2pPr marL="914400" indent="-457200" algn="l" defTabSz="1828800" rtl="0" eaLnBrk="1" latinLnBrk="0" hangingPunct="1">
              <a:lnSpc>
                <a:spcPct val="110000"/>
              </a:lnSpc>
              <a:spcBef>
                <a:spcPts val="2200"/>
              </a:spcBef>
              <a:spcAft>
                <a:spcPts val="400"/>
              </a:spcAft>
              <a:buClr>
                <a:srgbClr val="51AF46"/>
              </a:buClr>
              <a:buFont typeface="System Font Regular"/>
              <a:buChar char="•"/>
              <a:tabLst/>
              <a:defRPr sz="3600" kern="1200" baseline="0">
                <a:solidFill>
                  <a:schemeClr val="accent4">
                    <a:lumMod val="50000"/>
                  </a:schemeClr>
                </a:solidFill>
                <a:latin typeface="Helvetica" pitchFamily="2" charset="0"/>
                <a:ea typeface="+mn-ea"/>
                <a:cs typeface="+mn-cs"/>
              </a:defRPr>
            </a:lvl2pPr>
            <a:lvl3pPr marL="1691640" indent="-475488" algn="l" defTabSz="1828800" rtl="0" eaLnBrk="1" latinLnBrk="0" hangingPunct="1">
              <a:lnSpc>
                <a:spcPct val="110000"/>
              </a:lnSpc>
              <a:spcBef>
                <a:spcPts val="1400"/>
              </a:spcBef>
              <a:spcAft>
                <a:spcPts val="400"/>
              </a:spcAft>
              <a:buClr>
                <a:srgbClr val="51AF46"/>
              </a:buClr>
              <a:buFont typeface="Wingdings" pitchFamily="2" charset="2"/>
              <a:buChar char="§"/>
              <a:tabLst/>
              <a:defRPr sz="3000" kern="1200" baseline="0">
                <a:solidFill>
                  <a:schemeClr val="accent4">
                    <a:lumMod val="50000"/>
                  </a:schemeClr>
                </a:solidFill>
                <a:latin typeface="Helvetica" pitchFamily="2" charset="0"/>
                <a:ea typeface="+mn-ea"/>
                <a:cs typeface="+mn-cs"/>
              </a:defRPr>
            </a:lvl3pPr>
            <a:lvl4pPr marL="2194560" indent="-320040" algn="l" defTabSz="1828800" rtl="0" eaLnBrk="1" latinLnBrk="0" hangingPunct="1">
              <a:lnSpc>
                <a:spcPct val="110000"/>
              </a:lnSpc>
              <a:spcBef>
                <a:spcPts val="1400"/>
              </a:spcBef>
              <a:spcAft>
                <a:spcPts val="800"/>
              </a:spcAft>
              <a:buClr>
                <a:srgbClr val="51AF46"/>
              </a:buClr>
              <a:buFont typeface="System Font Regular"/>
              <a:buChar char="-"/>
              <a:tabLst/>
              <a:defRPr sz="2600" b="0" kern="1200" baseline="0">
                <a:solidFill>
                  <a:schemeClr val="accent4">
                    <a:lumMod val="50000"/>
                  </a:schemeClr>
                </a:solidFill>
                <a:latin typeface="Helvetica" pitchFamily="2" charset="0"/>
                <a:ea typeface="+mn-ea"/>
                <a:cs typeface="+mn-cs"/>
              </a:defRPr>
            </a:lvl4pPr>
            <a:lvl5pPr marL="2926080" indent="-347472" algn="l" defTabSz="1828800" rtl="0" eaLnBrk="1" latinLnBrk="0" hangingPunct="1">
              <a:lnSpc>
                <a:spcPct val="110000"/>
              </a:lnSpc>
              <a:spcBef>
                <a:spcPts val="1200"/>
              </a:spcBef>
              <a:buClr>
                <a:srgbClr val="51AF46"/>
              </a:buClr>
              <a:buSzPct val="100000"/>
              <a:buFont typeface="Arial" panose="020B0604020202020204" pitchFamily="34" charset="0"/>
              <a:buChar char="•"/>
              <a:tabLst/>
              <a:defRPr sz="2400" kern="1200" baseline="0">
                <a:solidFill>
                  <a:schemeClr val="accent4">
                    <a:lumMod val="50000"/>
                  </a:schemeClr>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571500" indent="-228600" defTabSz="914400">
              <a:lnSpc>
                <a:spcPct val="90000"/>
              </a:lnSpc>
              <a:buFont typeface="Arial" panose="020B0604020202020204" pitchFamily="34" charset="0"/>
              <a:buChar char="•"/>
            </a:pPr>
            <a:r>
              <a:rPr lang="en-US" dirty="0">
                <a:latin typeface="+mn-lt"/>
              </a:rPr>
              <a:t>Objective is to obtain information to assist the local board in its decision to approve a charter school application </a:t>
            </a:r>
          </a:p>
          <a:p>
            <a:pPr marL="571500" indent="-228600" defTabSz="914400">
              <a:lnSpc>
                <a:spcPct val="90000"/>
              </a:lnSpc>
              <a:buFont typeface="Arial" panose="020B0604020202020204" pitchFamily="34" charset="0"/>
              <a:buChar char="•"/>
            </a:pPr>
            <a:r>
              <a:rPr lang="en-US" dirty="0">
                <a:latin typeface="+mn-lt"/>
              </a:rPr>
              <a:t>Reasonable public notice must be given</a:t>
            </a:r>
          </a:p>
          <a:p>
            <a:pPr marL="1485900" lvl="1" indent="-228600" defTabSz="914400">
              <a:lnSpc>
                <a:spcPct val="90000"/>
              </a:lnSpc>
              <a:buFont typeface="Arial" panose="020B0604020202020204" pitchFamily="34" charset="0"/>
              <a:buChar char="•"/>
            </a:pPr>
            <a:r>
              <a:rPr lang="en-US" dirty="0">
                <a:latin typeface="+mn-lt"/>
              </a:rPr>
              <a:t>Consider different ways to publicize if meeting is held virtually </a:t>
            </a:r>
          </a:p>
          <a:p>
            <a:pPr marL="571500" indent="-228600" defTabSz="914400">
              <a:lnSpc>
                <a:spcPct val="90000"/>
              </a:lnSpc>
              <a:buFont typeface="Arial" panose="020B0604020202020204" pitchFamily="34" charset="0"/>
              <a:buChar char="•"/>
            </a:pPr>
            <a:r>
              <a:rPr lang="en-US" dirty="0">
                <a:latin typeface="+mn-lt"/>
              </a:rPr>
              <a:t>Can be conducted in a specific affected area or the entire district </a:t>
            </a:r>
          </a:p>
          <a:p>
            <a:pPr marL="571500" indent="-228600" defTabSz="914400">
              <a:lnSpc>
                <a:spcPct val="90000"/>
              </a:lnSpc>
              <a:buFont typeface="Arial" panose="020B0604020202020204" pitchFamily="34" charset="0"/>
              <a:buChar char="•"/>
            </a:pPr>
            <a:r>
              <a:rPr lang="en-US" dirty="0">
                <a:latin typeface="+mn-lt"/>
              </a:rPr>
              <a:t>Recommended to discuss how to depoliticize meetings and focus on gauging support and interest in new school </a:t>
            </a:r>
          </a:p>
        </p:txBody>
      </p:sp>
    </p:spTree>
    <p:extLst>
      <p:ext uri="{BB962C8B-B14F-4D97-AF65-F5344CB8AC3E}">
        <p14:creationId xmlns:p14="http://schemas.microsoft.com/office/powerpoint/2010/main" val="22398357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9890B9-4534-354E-957B-99BDC8200BB4}"/>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sz="7500" kern="1200">
                <a:solidFill>
                  <a:schemeClr val="bg1"/>
                </a:solidFill>
                <a:latin typeface="+mj-lt"/>
                <a:ea typeface="+mj-ea"/>
                <a:cs typeface="+mj-cs"/>
              </a:rPr>
              <a:t>Application Review</a:t>
            </a:r>
            <a:endParaRPr lang="en-US" sz="7500" kern="1200" dirty="0">
              <a:solidFill>
                <a:schemeClr val="bg1"/>
              </a:solidFill>
              <a:latin typeface="+mj-lt"/>
              <a:ea typeface="+mj-ea"/>
              <a:cs typeface="+mj-cs"/>
            </a:endParaRPr>
          </a:p>
        </p:txBody>
      </p:sp>
      <p:sp>
        <p:nvSpPr>
          <p:cNvPr id="6" name="TextBox 5">
            <a:extLst>
              <a:ext uri="{FF2B5EF4-FFF2-40B4-BE49-F238E27FC236}">
                <a16:creationId xmlns:a16="http://schemas.microsoft.com/office/drawing/2014/main" id="{ECB02632-6EC8-AE49-ADB4-BCB56980700B}"/>
              </a:ext>
            </a:extLst>
          </p:cNvPr>
          <p:cNvSpPr txBox="1"/>
          <p:nvPr/>
        </p:nvSpPr>
        <p:spPr>
          <a:xfrm>
            <a:off x="2050702" y="5384053"/>
            <a:ext cx="7378535" cy="677108"/>
          </a:xfrm>
          <a:prstGeom prst="rect">
            <a:avLst/>
          </a:prstGeom>
        </p:spPr>
        <p:txBody>
          <a:bodyPr wrap="square" rtlCol="0">
            <a:spAutoFit/>
          </a:bodyPr>
          <a:lstStyle/>
          <a:p>
            <a:r>
              <a:rPr lang="en-US" sz="3800" dirty="0">
                <a:solidFill>
                  <a:schemeClr val="bg1"/>
                </a:solidFill>
              </a:rPr>
              <a:t>C.R.S. § 22-30.5-107</a:t>
            </a:r>
          </a:p>
        </p:txBody>
      </p:sp>
      <p:sp>
        <p:nvSpPr>
          <p:cNvPr id="10" name="Content Placeholder 1">
            <a:extLst>
              <a:ext uri="{FF2B5EF4-FFF2-40B4-BE49-F238E27FC236}">
                <a16:creationId xmlns:a16="http://schemas.microsoft.com/office/drawing/2014/main" id="{D81C7D5C-C549-0146-9E32-76D868D73196}"/>
              </a:ext>
            </a:extLst>
          </p:cNvPr>
          <p:cNvSpPr txBox="1">
            <a:spLocks/>
          </p:cNvSpPr>
          <p:nvPr/>
        </p:nvSpPr>
        <p:spPr>
          <a:xfrm>
            <a:off x="11237361" y="2264229"/>
            <a:ext cx="12100195" cy="8626323"/>
          </a:xfrm>
          <a:prstGeom prst="rect">
            <a:avLst/>
          </a:prstGeom>
        </p:spPr>
        <p:txBody>
          <a:bodyPr vert="horz" lIns="91440" tIns="45720" rIns="91440" bIns="45720" rtlCol="0">
            <a:noAutofit/>
          </a:bodyPr>
          <a:lstStyle>
            <a:lvl1pPr marL="0" indent="0" algn="l" defTabSz="1828800" rtl="0" eaLnBrk="1" latinLnBrk="0" hangingPunct="1">
              <a:lnSpc>
                <a:spcPct val="112000"/>
              </a:lnSpc>
              <a:spcBef>
                <a:spcPts val="2600"/>
              </a:spcBef>
              <a:spcAft>
                <a:spcPts val="400"/>
              </a:spcAft>
              <a:buFont typeface="Arial" panose="020B0604020202020204" pitchFamily="34" charset="0"/>
              <a:buNone/>
              <a:defRPr sz="3800" b="1" kern="1200" baseline="0">
                <a:solidFill>
                  <a:schemeClr val="accent3"/>
                </a:solidFill>
                <a:latin typeface="Helvetica" pitchFamily="2" charset="0"/>
                <a:ea typeface="+mn-ea"/>
                <a:cs typeface="+mn-cs"/>
              </a:defRPr>
            </a:lvl1pPr>
            <a:lvl2pPr marL="914400" indent="-457200" algn="l" defTabSz="1828800" rtl="0" eaLnBrk="1" latinLnBrk="0" hangingPunct="1">
              <a:lnSpc>
                <a:spcPct val="110000"/>
              </a:lnSpc>
              <a:spcBef>
                <a:spcPts val="2200"/>
              </a:spcBef>
              <a:spcAft>
                <a:spcPts val="400"/>
              </a:spcAft>
              <a:buClr>
                <a:srgbClr val="51AF46"/>
              </a:buClr>
              <a:buFont typeface="System Font Regular"/>
              <a:buChar char="•"/>
              <a:tabLst/>
              <a:defRPr sz="3600" kern="1200" baseline="0">
                <a:solidFill>
                  <a:schemeClr val="accent4">
                    <a:lumMod val="50000"/>
                  </a:schemeClr>
                </a:solidFill>
                <a:latin typeface="Helvetica" pitchFamily="2" charset="0"/>
                <a:ea typeface="+mn-ea"/>
                <a:cs typeface="+mn-cs"/>
              </a:defRPr>
            </a:lvl2pPr>
            <a:lvl3pPr marL="1691640" indent="-475488" algn="l" defTabSz="1828800" rtl="0" eaLnBrk="1" latinLnBrk="0" hangingPunct="1">
              <a:lnSpc>
                <a:spcPct val="110000"/>
              </a:lnSpc>
              <a:spcBef>
                <a:spcPts val="1400"/>
              </a:spcBef>
              <a:spcAft>
                <a:spcPts val="400"/>
              </a:spcAft>
              <a:buClr>
                <a:srgbClr val="51AF46"/>
              </a:buClr>
              <a:buFont typeface="Wingdings" pitchFamily="2" charset="2"/>
              <a:buChar char="§"/>
              <a:tabLst/>
              <a:defRPr sz="3000" kern="1200" baseline="0">
                <a:solidFill>
                  <a:schemeClr val="accent4">
                    <a:lumMod val="50000"/>
                  </a:schemeClr>
                </a:solidFill>
                <a:latin typeface="Helvetica" pitchFamily="2" charset="0"/>
                <a:ea typeface="+mn-ea"/>
                <a:cs typeface="+mn-cs"/>
              </a:defRPr>
            </a:lvl3pPr>
            <a:lvl4pPr marL="2194560" indent="-320040" algn="l" defTabSz="1828800" rtl="0" eaLnBrk="1" latinLnBrk="0" hangingPunct="1">
              <a:lnSpc>
                <a:spcPct val="110000"/>
              </a:lnSpc>
              <a:spcBef>
                <a:spcPts val="1400"/>
              </a:spcBef>
              <a:spcAft>
                <a:spcPts val="800"/>
              </a:spcAft>
              <a:buClr>
                <a:srgbClr val="51AF46"/>
              </a:buClr>
              <a:buFont typeface="System Font Regular"/>
              <a:buChar char="-"/>
              <a:tabLst/>
              <a:defRPr sz="2600" b="0" kern="1200" baseline="0">
                <a:solidFill>
                  <a:schemeClr val="accent4">
                    <a:lumMod val="50000"/>
                  </a:schemeClr>
                </a:solidFill>
                <a:latin typeface="Helvetica" pitchFamily="2" charset="0"/>
                <a:ea typeface="+mn-ea"/>
                <a:cs typeface="+mn-cs"/>
              </a:defRPr>
            </a:lvl4pPr>
            <a:lvl5pPr marL="2926080" indent="-347472" algn="l" defTabSz="1828800" rtl="0" eaLnBrk="1" latinLnBrk="0" hangingPunct="1">
              <a:lnSpc>
                <a:spcPct val="110000"/>
              </a:lnSpc>
              <a:spcBef>
                <a:spcPts val="1200"/>
              </a:spcBef>
              <a:buClr>
                <a:srgbClr val="51AF46"/>
              </a:buClr>
              <a:buSzPct val="100000"/>
              <a:buFont typeface="Arial" panose="020B0604020202020204" pitchFamily="34" charset="0"/>
              <a:buChar char="•"/>
              <a:tabLst/>
              <a:defRPr sz="2400" kern="1200" baseline="0">
                <a:solidFill>
                  <a:schemeClr val="accent4">
                    <a:lumMod val="50000"/>
                  </a:schemeClr>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936625" indent="-593725" defTabSz="914400">
              <a:lnSpc>
                <a:spcPct val="90000"/>
              </a:lnSpc>
              <a:buFont typeface="Arial" panose="020B0604020202020204" pitchFamily="34" charset="0"/>
              <a:buChar char="•"/>
            </a:pPr>
            <a:r>
              <a:rPr lang="en-US" dirty="0">
                <a:latin typeface="+mn-lt"/>
              </a:rPr>
              <a:t>Local board shall review all applications submitted</a:t>
            </a:r>
          </a:p>
          <a:p>
            <a:pPr marL="936625" indent="-593725" defTabSz="914400">
              <a:lnSpc>
                <a:spcPct val="90000"/>
              </a:lnSpc>
              <a:buFont typeface="Arial" panose="020B0604020202020204" pitchFamily="34" charset="0"/>
              <a:buChar char="•"/>
            </a:pPr>
            <a:r>
              <a:rPr lang="en-US" dirty="0">
                <a:latin typeface="+mn-lt"/>
              </a:rPr>
              <a:t>Considerations</a:t>
            </a:r>
          </a:p>
          <a:p>
            <a:pPr marL="1843088" lvl="1" indent="-585788" defTabSz="914400">
              <a:lnSpc>
                <a:spcPct val="90000"/>
              </a:lnSpc>
              <a:buFont typeface="Arial" panose="020B0604020202020204" pitchFamily="34" charset="0"/>
              <a:buChar char="•"/>
            </a:pPr>
            <a:r>
              <a:rPr lang="en-US" sz="3800" b="0" dirty="0">
                <a:solidFill>
                  <a:schemeClr val="tx1"/>
                </a:solidFill>
                <a:latin typeface="+mn-lt"/>
              </a:rPr>
              <a:t>Selecting reviewers</a:t>
            </a:r>
          </a:p>
          <a:p>
            <a:pPr marL="1843088" lvl="1" indent="-585788" defTabSz="914400">
              <a:lnSpc>
                <a:spcPct val="90000"/>
              </a:lnSpc>
              <a:buFont typeface="Arial" panose="020B0604020202020204" pitchFamily="34" charset="0"/>
              <a:buChar char="•"/>
            </a:pPr>
            <a:r>
              <a:rPr lang="en-US" sz="3800" b="0" dirty="0">
                <a:solidFill>
                  <a:schemeClr val="tx1"/>
                </a:solidFill>
                <a:latin typeface="+mn-lt"/>
              </a:rPr>
              <a:t>Training reviewers</a:t>
            </a:r>
          </a:p>
          <a:p>
            <a:pPr marL="1843088" lvl="1" indent="-585788" defTabSz="914400">
              <a:lnSpc>
                <a:spcPct val="90000"/>
              </a:lnSpc>
              <a:buFont typeface="Arial" panose="020B0604020202020204" pitchFamily="34" charset="0"/>
              <a:buChar char="•"/>
            </a:pPr>
            <a:r>
              <a:rPr lang="en-US" sz="3800" b="0" dirty="0">
                <a:solidFill>
                  <a:schemeClr val="tx1"/>
                </a:solidFill>
                <a:latin typeface="+mn-lt"/>
              </a:rPr>
              <a:t>Conducting the review</a:t>
            </a:r>
          </a:p>
        </p:txBody>
      </p:sp>
    </p:spTree>
    <p:extLst>
      <p:ext uri="{BB962C8B-B14F-4D97-AF65-F5344CB8AC3E}">
        <p14:creationId xmlns:p14="http://schemas.microsoft.com/office/powerpoint/2010/main" val="1913697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E6E2A4-B530-E74C-9833-F5D584A1E11A}"/>
              </a:ext>
            </a:extLst>
          </p:cNvPr>
          <p:cNvSpPr>
            <a:spLocks noGrp="1"/>
          </p:cNvSpPr>
          <p:nvPr>
            <p:ph type="title"/>
          </p:nvPr>
        </p:nvSpPr>
        <p:spPr/>
        <p:txBody>
          <a:bodyPr vert="horz" lIns="91440" tIns="45720" rIns="91440" bIns="45720" rtlCol="0" anchor="t">
            <a:normAutofit/>
          </a:bodyPr>
          <a:lstStyle/>
          <a:p>
            <a:pPr defTabSz="914400">
              <a:lnSpc>
                <a:spcPct val="90000"/>
              </a:lnSpc>
            </a:pPr>
            <a:r>
              <a:rPr lang="en-US" dirty="0"/>
              <a:t>Let’s Discuss: The Review Process</a:t>
            </a:r>
          </a:p>
        </p:txBody>
      </p:sp>
      <p:pic>
        <p:nvPicPr>
          <p:cNvPr id="15" name="Content Placeholder 14">
            <a:extLst>
              <a:ext uri="{FF2B5EF4-FFF2-40B4-BE49-F238E27FC236}">
                <a16:creationId xmlns:a16="http://schemas.microsoft.com/office/drawing/2014/main" id="{6C4EA644-AD9D-AE4D-ACAC-13C2D3D6BB91}"/>
              </a:ext>
              <a:ext uri="{C183D7F6-B498-43B3-948B-1728B52AA6E4}">
                <adec:decorative xmlns:adec="http://schemas.microsoft.com/office/drawing/2017/decorative" val="1"/>
              </a:ext>
            </a:extLst>
          </p:cNvPr>
          <p:cNvPicPr>
            <a:picLocks noGrp="1" noChangeAspect="1"/>
          </p:cNvPicPr>
          <p:nvPr>
            <p:ph sz="quarter" idx="13"/>
          </p:nvPr>
        </p:nvPicPr>
        <p:blipFill>
          <a:blip r:embed="rId3">
            <a:extLst>
              <a:ext uri="{96DAC541-7B7A-43D3-8B79-37D633B846F1}">
                <asvg:svgBlip xmlns:asvg="http://schemas.microsoft.com/office/drawing/2016/SVG/main" r:embed="rId4"/>
              </a:ext>
            </a:extLst>
          </a:blip>
          <a:stretch>
            <a:fillRect/>
          </a:stretch>
        </p:blipFill>
        <p:spPr>
          <a:xfrm>
            <a:off x="9854791" y="1486589"/>
            <a:ext cx="2743200" cy="2743200"/>
          </a:xfrm>
        </p:spPr>
      </p:pic>
      <p:sp>
        <p:nvSpPr>
          <p:cNvPr id="7" name="Content Placeholder 6">
            <a:extLst>
              <a:ext uri="{FF2B5EF4-FFF2-40B4-BE49-F238E27FC236}">
                <a16:creationId xmlns:a16="http://schemas.microsoft.com/office/drawing/2014/main" id="{0D71D67C-1B6B-8648-944C-B588616EAF66}"/>
              </a:ext>
            </a:extLst>
          </p:cNvPr>
          <p:cNvSpPr>
            <a:spLocks noGrp="1"/>
          </p:cNvSpPr>
          <p:nvPr>
            <p:ph sz="quarter" idx="16"/>
          </p:nvPr>
        </p:nvSpPr>
        <p:spPr>
          <a:xfrm>
            <a:off x="12596403" y="1558839"/>
            <a:ext cx="9669961" cy="2598700"/>
          </a:xfrm>
          <a:prstGeom prst="roundRect">
            <a:avLst/>
          </a:prstGeom>
          <a:solidFill>
            <a:schemeClr val="tx1"/>
          </a:solidFill>
        </p:spPr>
        <p:txBody>
          <a:bodyPr anchor="ctr"/>
          <a:lstStyle/>
          <a:p>
            <a:r>
              <a:rPr lang="en-US" sz="4000" dirty="0">
                <a:solidFill>
                  <a:schemeClr val="bg1"/>
                </a:solidFill>
              </a:rPr>
              <a:t>Who is involved in the review process of new charter applications?</a:t>
            </a:r>
          </a:p>
        </p:txBody>
      </p:sp>
      <p:pic>
        <p:nvPicPr>
          <p:cNvPr id="19" name="Content Placeholder 18">
            <a:extLst>
              <a:ext uri="{FF2B5EF4-FFF2-40B4-BE49-F238E27FC236}">
                <a16:creationId xmlns:a16="http://schemas.microsoft.com/office/drawing/2014/main" id="{8DBF2ED8-7D37-3F42-916C-815CB7A0CC6D}"/>
              </a:ext>
              <a:ext uri="{C183D7F6-B498-43B3-948B-1728B52AA6E4}">
                <adec:decorative xmlns:adec="http://schemas.microsoft.com/office/drawing/2017/decorative" val="1"/>
              </a:ext>
            </a:extLst>
          </p:cNvPr>
          <p:cNvPicPr>
            <a:picLocks noGrp="1" noChangeAspect="1"/>
          </p:cNvPicPr>
          <p:nvPr>
            <p:ph sz="quarter" idx="14"/>
          </p:nvPr>
        </p:nvPicPr>
        <p:blipFill>
          <a:blip r:embed="rId5">
            <a:extLst>
              <a:ext uri="{96DAC541-7B7A-43D3-8B79-37D633B846F1}">
                <asvg:svgBlip xmlns:asvg="http://schemas.microsoft.com/office/drawing/2016/SVG/main" r:embed="rId6"/>
              </a:ext>
            </a:extLst>
          </a:blip>
          <a:stretch>
            <a:fillRect/>
          </a:stretch>
        </p:blipFill>
        <p:spPr>
          <a:xfrm>
            <a:off x="9854791" y="4765587"/>
            <a:ext cx="2743200" cy="2743200"/>
          </a:xfrm>
        </p:spPr>
      </p:pic>
      <p:sp>
        <p:nvSpPr>
          <p:cNvPr id="10" name="Content Placeholder 9">
            <a:extLst>
              <a:ext uri="{FF2B5EF4-FFF2-40B4-BE49-F238E27FC236}">
                <a16:creationId xmlns:a16="http://schemas.microsoft.com/office/drawing/2014/main" id="{9936BB96-6B27-FC41-9E86-2E8132EFA4AC}"/>
              </a:ext>
            </a:extLst>
          </p:cNvPr>
          <p:cNvSpPr>
            <a:spLocks noGrp="1"/>
          </p:cNvSpPr>
          <p:nvPr>
            <p:ph sz="quarter" idx="18"/>
          </p:nvPr>
        </p:nvSpPr>
        <p:spPr>
          <a:xfrm>
            <a:off x="12667523" y="4837837"/>
            <a:ext cx="9669961" cy="2598700"/>
          </a:xfrm>
          <a:prstGeom prst="roundRect">
            <a:avLst/>
          </a:prstGeom>
          <a:solidFill>
            <a:schemeClr val="tx1"/>
          </a:solidFill>
        </p:spPr>
        <p:txBody>
          <a:bodyPr anchor="ctr"/>
          <a:lstStyle/>
          <a:p>
            <a:r>
              <a:rPr lang="en-US" sz="4000" dirty="0">
                <a:solidFill>
                  <a:schemeClr val="bg1"/>
                </a:solidFill>
              </a:rPr>
              <a:t>What areas of expertise might reviewers need?</a:t>
            </a:r>
          </a:p>
        </p:txBody>
      </p:sp>
      <p:pic>
        <p:nvPicPr>
          <p:cNvPr id="21" name="Content Placeholder 20">
            <a:extLst>
              <a:ext uri="{FF2B5EF4-FFF2-40B4-BE49-F238E27FC236}">
                <a16:creationId xmlns:a16="http://schemas.microsoft.com/office/drawing/2014/main" id="{E5E25D8F-1B2F-6D46-A4C0-BE88E91D4C42}"/>
              </a:ext>
              <a:ext uri="{C183D7F6-B498-43B3-948B-1728B52AA6E4}">
                <adec:decorative xmlns:adec="http://schemas.microsoft.com/office/drawing/2017/decorative" val="1"/>
              </a:ext>
            </a:extLst>
          </p:cNvPr>
          <p:cNvPicPr>
            <a:picLocks noGrp="1" noChangeAspect="1"/>
          </p:cNvPicPr>
          <p:nvPr>
            <p:ph sz="quarter" idx="15"/>
          </p:nvPr>
        </p:nvPicPr>
        <p:blipFill>
          <a:blip r:embed="rId7">
            <a:extLst>
              <a:ext uri="{96DAC541-7B7A-43D3-8B79-37D633B846F1}">
                <asvg:svgBlip xmlns:asvg="http://schemas.microsoft.com/office/drawing/2016/SVG/main" r:embed="rId8"/>
              </a:ext>
            </a:extLst>
          </a:blip>
          <a:srcRect/>
          <a:stretch/>
        </p:blipFill>
        <p:spPr>
          <a:xfrm>
            <a:off x="9853203" y="8132338"/>
            <a:ext cx="2743200" cy="2743200"/>
          </a:xfrm>
        </p:spPr>
      </p:pic>
      <p:sp>
        <p:nvSpPr>
          <p:cNvPr id="8" name="Content Placeholder 7">
            <a:extLst>
              <a:ext uri="{FF2B5EF4-FFF2-40B4-BE49-F238E27FC236}">
                <a16:creationId xmlns:a16="http://schemas.microsoft.com/office/drawing/2014/main" id="{9248DF4D-D571-D94E-86FD-0CD87C479F52}"/>
              </a:ext>
            </a:extLst>
          </p:cNvPr>
          <p:cNvSpPr>
            <a:spLocks noGrp="1"/>
          </p:cNvSpPr>
          <p:nvPr>
            <p:ph sz="quarter" idx="17"/>
          </p:nvPr>
        </p:nvSpPr>
        <p:spPr>
          <a:xfrm>
            <a:off x="12596403" y="8116835"/>
            <a:ext cx="9669961" cy="2598700"/>
          </a:xfrm>
          <a:prstGeom prst="roundRect">
            <a:avLst/>
          </a:prstGeom>
          <a:solidFill>
            <a:schemeClr val="tx1"/>
          </a:solidFill>
        </p:spPr>
        <p:txBody>
          <a:bodyPr anchor="ctr"/>
          <a:lstStyle/>
          <a:p>
            <a:r>
              <a:rPr lang="en-US" sz="4000" dirty="0">
                <a:solidFill>
                  <a:schemeClr val="bg1"/>
                </a:solidFill>
              </a:rPr>
              <a:t>Why might it be important to involve external reviewers?</a:t>
            </a:r>
          </a:p>
        </p:txBody>
      </p:sp>
      <p:pic>
        <p:nvPicPr>
          <p:cNvPr id="4" name="Graphic 3" descr="A meeting icon indicating that there will be a group discussion.">
            <a:extLst>
              <a:ext uri="{FF2B5EF4-FFF2-40B4-BE49-F238E27FC236}">
                <a16:creationId xmlns:a16="http://schemas.microsoft.com/office/drawing/2014/main" id="{533CFDBF-8506-7A45-85CD-30FF8BBB3249}"/>
              </a:ext>
              <a:ext uri="{C183D7F6-B498-43B3-948B-1728B52AA6E4}">
                <adec:decorative xmlns:adec="http://schemas.microsoft.com/office/drawing/2017/decorative" val="0"/>
              </a:ext>
            </a:extLst>
          </p:cNvPr>
          <p:cNvPicPr>
            <a:picLocks noChangeAspect="1"/>
          </p:cNvPicPr>
          <p:nvPr/>
        </p:nvPicPr>
        <p:blipFill>
          <a:blip r:embed="rId9">
            <a:duotone>
              <a:schemeClr val="accent2">
                <a:shade val="45000"/>
                <a:satMod val="135000"/>
              </a:schemeClr>
              <a:prstClr val="white"/>
            </a:duotone>
            <a:extLst>
              <a:ext uri="{96DAC541-7B7A-43D3-8B79-37D633B846F1}">
                <asvg:svgBlip xmlns:asvg="http://schemas.microsoft.com/office/drawing/2016/SVG/main" r:embed="rId10"/>
              </a:ext>
            </a:extLst>
          </a:blip>
          <a:stretch>
            <a:fillRect/>
          </a:stretch>
        </p:blipFill>
        <p:spPr>
          <a:xfrm>
            <a:off x="20836843" y="12215359"/>
            <a:ext cx="1500641" cy="1500641"/>
          </a:xfrm>
          <a:prstGeom prst="rect">
            <a:avLst/>
          </a:prstGeom>
        </p:spPr>
      </p:pic>
    </p:spTree>
    <p:extLst>
      <p:ext uri="{BB962C8B-B14F-4D97-AF65-F5344CB8AC3E}">
        <p14:creationId xmlns:p14="http://schemas.microsoft.com/office/powerpoint/2010/main" val="2180562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92C6A-DFD2-044F-8026-0BA3DCE85D74}"/>
              </a:ext>
            </a:extLst>
          </p:cNvPr>
          <p:cNvSpPr>
            <a:spLocks noGrp="1"/>
          </p:cNvSpPr>
          <p:nvPr>
            <p:ph type="title"/>
          </p:nvPr>
        </p:nvSpPr>
        <p:spPr/>
        <p:txBody>
          <a:bodyPr/>
          <a:lstStyle/>
          <a:p>
            <a:r>
              <a:rPr lang="en-US" dirty="0"/>
              <a:t>Who is involved and may need training?</a:t>
            </a:r>
          </a:p>
        </p:txBody>
      </p:sp>
      <p:sp>
        <p:nvSpPr>
          <p:cNvPr id="9" name="Content Placeholder 6">
            <a:extLst>
              <a:ext uri="{FF2B5EF4-FFF2-40B4-BE49-F238E27FC236}">
                <a16:creationId xmlns:a16="http://schemas.microsoft.com/office/drawing/2014/main" id="{8D3E40B9-2023-9049-9AB8-1790A73CB012}"/>
              </a:ext>
            </a:extLst>
          </p:cNvPr>
          <p:cNvSpPr txBox="1">
            <a:spLocks/>
          </p:cNvSpPr>
          <p:nvPr/>
        </p:nvSpPr>
        <p:spPr>
          <a:xfrm>
            <a:off x="12596403" y="1558839"/>
            <a:ext cx="9669961" cy="2598700"/>
          </a:xfrm>
          <a:prstGeom prst="roundRect">
            <a:avLst/>
          </a:prstGeom>
          <a:solidFill>
            <a:schemeClr val="tx1"/>
          </a:solidFill>
        </p:spPr>
        <p:txBody>
          <a:bodyPr anchor="ctr"/>
          <a:lstStyle>
            <a:lvl1pPr marL="0" indent="0" algn="l" defTabSz="1828800" rtl="0" eaLnBrk="1" latinLnBrk="0" hangingPunct="1">
              <a:lnSpc>
                <a:spcPct val="112000"/>
              </a:lnSpc>
              <a:spcBef>
                <a:spcPts val="2600"/>
              </a:spcBef>
              <a:spcAft>
                <a:spcPts val="400"/>
              </a:spcAft>
              <a:buFont typeface="Arial" panose="020B0604020202020204" pitchFamily="34" charset="0"/>
              <a:buNone/>
              <a:defRPr sz="3800" b="1" kern="1200" baseline="0">
                <a:solidFill>
                  <a:schemeClr val="accent3"/>
                </a:solidFill>
                <a:latin typeface="Helvetica" pitchFamily="2" charset="0"/>
                <a:ea typeface="+mn-ea"/>
                <a:cs typeface="+mn-cs"/>
              </a:defRPr>
            </a:lvl1pPr>
            <a:lvl2pPr marL="914400" indent="-457200" algn="l" defTabSz="1828800" rtl="0" eaLnBrk="1" latinLnBrk="0" hangingPunct="1">
              <a:lnSpc>
                <a:spcPct val="110000"/>
              </a:lnSpc>
              <a:spcBef>
                <a:spcPts val="2200"/>
              </a:spcBef>
              <a:spcAft>
                <a:spcPts val="400"/>
              </a:spcAft>
              <a:buClr>
                <a:srgbClr val="51AF46"/>
              </a:buClr>
              <a:buFont typeface="System Font Regular"/>
              <a:buChar char="•"/>
              <a:tabLst/>
              <a:defRPr sz="3600" kern="1200" baseline="0">
                <a:solidFill>
                  <a:schemeClr val="accent4">
                    <a:lumMod val="50000"/>
                  </a:schemeClr>
                </a:solidFill>
                <a:latin typeface="Helvetica" pitchFamily="2" charset="0"/>
                <a:ea typeface="+mn-ea"/>
                <a:cs typeface="+mn-cs"/>
              </a:defRPr>
            </a:lvl2pPr>
            <a:lvl3pPr marL="1691640" indent="-475488" algn="l" defTabSz="1828800" rtl="0" eaLnBrk="1" latinLnBrk="0" hangingPunct="1">
              <a:lnSpc>
                <a:spcPct val="110000"/>
              </a:lnSpc>
              <a:spcBef>
                <a:spcPts val="1400"/>
              </a:spcBef>
              <a:spcAft>
                <a:spcPts val="400"/>
              </a:spcAft>
              <a:buClr>
                <a:srgbClr val="51AF46"/>
              </a:buClr>
              <a:buFont typeface="Wingdings" pitchFamily="2" charset="2"/>
              <a:buChar char="§"/>
              <a:tabLst/>
              <a:defRPr sz="3000" kern="1200" baseline="0">
                <a:solidFill>
                  <a:schemeClr val="accent4">
                    <a:lumMod val="50000"/>
                  </a:schemeClr>
                </a:solidFill>
                <a:latin typeface="Helvetica" pitchFamily="2" charset="0"/>
                <a:ea typeface="+mn-ea"/>
                <a:cs typeface="+mn-cs"/>
              </a:defRPr>
            </a:lvl3pPr>
            <a:lvl4pPr marL="2194560" indent="-320040" algn="l" defTabSz="1828800" rtl="0" eaLnBrk="1" latinLnBrk="0" hangingPunct="1">
              <a:lnSpc>
                <a:spcPct val="110000"/>
              </a:lnSpc>
              <a:spcBef>
                <a:spcPts val="1400"/>
              </a:spcBef>
              <a:spcAft>
                <a:spcPts val="800"/>
              </a:spcAft>
              <a:buClr>
                <a:srgbClr val="51AF46"/>
              </a:buClr>
              <a:buFont typeface="System Font Regular"/>
              <a:buChar char="-"/>
              <a:tabLst/>
              <a:defRPr sz="2600" b="0" kern="1200" baseline="0">
                <a:solidFill>
                  <a:schemeClr val="accent4">
                    <a:lumMod val="50000"/>
                  </a:schemeClr>
                </a:solidFill>
                <a:latin typeface="Helvetica" pitchFamily="2" charset="0"/>
                <a:ea typeface="+mn-ea"/>
                <a:cs typeface="+mn-cs"/>
              </a:defRPr>
            </a:lvl4pPr>
            <a:lvl5pPr marL="2926080" indent="-347472" algn="l" defTabSz="1828800" rtl="0" eaLnBrk="1" latinLnBrk="0" hangingPunct="1">
              <a:lnSpc>
                <a:spcPct val="110000"/>
              </a:lnSpc>
              <a:spcBef>
                <a:spcPts val="1200"/>
              </a:spcBef>
              <a:buClr>
                <a:srgbClr val="51AF46"/>
              </a:buClr>
              <a:buSzPct val="100000"/>
              <a:buFont typeface="Arial" panose="020B0604020202020204" pitchFamily="34" charset="0"/>
              <a:buChar char="•"/>
              <a:tabLst/>
              <a:defRPr sz="2400" kern="1200" baseline="0">
                <a:solidFill>
                  <a:schemeClr val="accent4">
                    <a:lumMod val="50000"/>
                  </a:schemeClr>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4000">
                <a:solidFill>
                  <a:schemeClr val="bg1"/>
                </a:solidFill>
              </a:rPr>
              <a:t>Who is involved in the review process of new charter applications?</a:t>
            </a:r>
            <a:endParaRPr lang="en-US" sz="4000" dirty="0">
              <a:solidFill>
                <a:schemeClr val="bg1"/>
              </a:solidFill>
            </a:endParaRPr>
          </a:p>
        </p:txBody>
      </p:sp>
      <p:pic>
        <p:nvPicPr>
          <p:cNvPr id="10" name="Content Placeholder 14">
            <a:extLst>
              <a:ext uri="{FF2B5EF4-FFF2-40B4-BE49-F238E27FC236}">
                <a16:creationId xmlns:a16="http://schemas.microsoft.com/office/drawing/2014/main" id="{08DD9CF5-C72D-7240-96E1-B73405E5266F}"/>
              </a:ext>
              <a:ext uri="{C183D7F6-B498-43B3-948B-1728B52AA6E4}">
                <adec:decorative xmlns:adec="http://schemas.microsoft.com/office/drawing/2017/decorative" val="1"/>
              </a:ext>
            </a:extLst>
          </p:cNvPr>
          <p:cNvPicPr>
            <a:picLocks noGrp="1" noChangeAspect="1"/>
          </p:cNvPicPr>
          <p:nvPr>
            <p:ph sz="quarter" idx="13"/>
          </p:nvPr>
        </p:nvPicPr>
        <p:blipFill>
          <a:blip r:embed="rId3">
            <a:extLst>
              <a:ext uri="{96DAC541-7B7A-43D3-8B79-37D633B846F1}">
                <asvg:svgBlip xmlns:asvg="http://schemas.microsoft.com/office/drawing/2016/SVG/main" r:embed="rId4"/>
              </a:ext>
            </a:extLst>
          </a:blip>
          <a:stretch>
            <a:fillRect/>
          </a:stretch>
        </p:blipFill>
        <p:spPr>
          <a:xfrm>
            <a:off x="9854791" y="1486589"/>
            <a:ext cx="2743200" cy="2743200"/>
          </a:xfrm>
        </p:spPr>
      </p:pic>
      <p:sp>
        <p:nvSpPr>
          <p:cNvPr id="11" name="TextBox 10">
            <a:extLst>
              <a:ext uri="{FF2B5EF4-FFF2-40B4-BE49-F238E27FC236}">
                <a16:creationId xmlns:a16="http://schemas.microsoft.com/office/drawing/2014/main" id="{285C9AFD-6B8B-614B-9405-F02ED2277754}"/>
              </a:ext>
            </a:extLst>
          </p:cNvPr>
          <p:cNvSpPr txBox="1"/>
          <p:nvPr/>
        </p:nvSpPr>
        <p:spPr>
          <a:xfrm>
            <a:off x="10277856" y="4791456"/>
            <a:ext cx="11988508" cy="6786473"/>
          </a:xfrm>
          <a:prstGeom prst="rect">
            <a:avLst/>
          </a:prstGeom>
        </p:spPr>
        <p:txBody>
          <a:bodyPr wrap="square" rtlCol="0">
            <a:spAutoFit/>
          </a:bodyPr>
          <a:lstStyle/>
          <a:p>
            <a:pPr marL="285750" indent="-285750" algn="l">
              <a:spcBef>
                <a:spcPts val="600"/>
              </a:spcBef>
              <a:spcAft>
                <a:spcPts val="600"/>
              </a:spcAft>
              <a:buFont typeface="Arial" panose="020B0604020202020204" pitchFamily="34" charset="0"/>
              <a:buChar char="•"/>
            </a:pPr>
            <a:r>
              <a:rPr lang="en-US" sz="4500" dirty="0"/>
              <a:t>Review Team Members</a:t>
            </a:r>
          </a:p>
          <a:p>
            <a:pPr marL="285750" indent="-285750" algn="l">
              <a:spcBef>
                <a:spcPts val="600"/>
              </a:spcBef>
              <a:spcAft>
                <a:spcPts val="600"/>
              </a:spcAft>
              <a:buFont typeface="Arial" panose="020B0604020202020204" pitchFamily="34" charset="0"/>
              <a:buChar char="•"/>
            </a:pPr>
            <a:r>
              <a:rPr lang="en-US" sz="4500" dirty="0"/>
              <a:t>Charter Authorizing Team</a:t>
            </a:r>
          </a:p>
          <a:p>
            <a:pPr marL="285750" indent="-285750" algn="l">
              <a:spcBef>
                <a:spcPts val="600"/>
              </a:spcBef>
              <a:spcAft>
                <a:spcPts val="600"/>
              </a:spcAft>
              <a:buFont typeface="Arial" panose="020B0604020202020204" pitchFamily="34" charset="0"/>
              <a:buChar char="•"/>
            </a:pPr>
            <a:r>
              <a:rPr lang="en-US" sz="4500" dirty="0"/>
              <a:t>District Staff</a:t>
            </a:r>
          </a:p>
          <a:p>
            <a:pPr marL="285750" indent="-285750" algn="l">
              <a:spcBef>
                <a:spcPts val="600"/>
              </a:spcBef>
              <a:spcAft>
                <a:spcPts val="600"/>
              </a:spcAft>
              <a:buFont typeface="Arial" panose="020B0604020202020204" pitchFamily="34" charset="0"/>
              <a:buChar char="•"/>
            </a:pPr>
            <a:r>
              <a:rPr lang="en-US" sz="4500" dirty="0"/>
              <a:t>District School Board</a:t>
            </a:r>
          </a:p>
          <a:p>
            <a:pPr marL="285750" indent="-285750" algn="l">
              <a:spcBef>
                <a:spcPts val="600"/>
              </a:spcBef>
              <a:spcAft>
                <a:spcPts val="600"/>
              </a:spcAft>
              <a:buFont typeface="Arial" panose="020B0604020202020204" pitchFamily="34" charset="0"/>
              <a:buChar char="•"/>
            </a:pPr>
            <a:r>
              <a:rPr lang="en-US" sz="4500" dirty="0"/>
              <a:t>Applicant Team</a:t>
            </a:r>
          </a:p>
          <a:p>
            <a:pPr marL="285750" indent="-285750" algn="l">
              <a:spcBef>
                <a:spcPts val="600"/>
              </a:spcBef>
              <a:spcAft>
                <a:spcPts val="600"/>
              </a:spcAft>
              <a:buFont typeface="Arial" panose="020B0604020202020204" pitchFamily="34" charset="0"/>
              <a:buChar char="•"/>
            </a:pPr>
            <a:endParaRPr lang="en-US" sz="4500" dirty="0"/>
          </a:p>
          <a:p>
            <a:pPr algn="l">
              <a:spcBef>
                <a:spcPts val="600"/>
              </a:spcBef>
              <a:spcAft>
                <a:spcPts val="600"/>
              </a:spcAft>
            </a:pPr>
            <a:r>
              <a:rPr lang="en-US" sz="3500" b="1" dirty="0">
                <a:solidFill>
                  <a:schemeClr val="accent3"/>
                </a:solidFill>
              </a:rPr>
              <a:t>Consider what training may be needed within your own district to ensure staff understands the charter law and the review process. </a:t>
            </a:r>
          </a:p>
        </p:txBody>
      </p:sp>
    </p:spTree>
    <p:extLst>
      <p:ext uri="{BB962C8B-B14F-4D97-AF65-F5344CB8AC3E}">
        <p14:creationId xmlns:p14="http://schemas.microsoft.com/office/powerpoint/2010/main" val="614957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BCA51B-5989-3841-9328-B03C3B32029F}"/>
              </a:ext>
            </a:extLst>
          </p:cNvPr>
          <p:cNvSpPr>
            <a:spLocks noGrp="1"/>
          </p:cNvSpPr>
          <p:nvPr>
            <p:ph type="title"/>
          </p:nvPr>
        </p:nvSpPr>
        <p:spPr/>
        <p:txBody>
          <a:bodyPr/>
          <a:lstStyle/>
          <a:p>
            <a:r>
              <a:rPr lang="en-US" dirty="0"/>
              <a:t>Application Review Plan  </a:t>
            </a:r>
          </a:p>
        </p:txBody>
      </p:sp>
      <p:pic>
        <p:nvPicPr>
          <p:cNvPr id="7" name="Content Placeholder 6" descr="Application Review Plan consists of selecting reviewers, creating and training teams, and conducting application reivews.">
            <a:extLst>
              <a:ext uri="{FF2B5EF4-FFF2-40B4-BE49-F238E27FC236}">
                <a16:creationId xmlns:a16="http://schemas.microsoft.com/office/drawing/2014/main" id="{6B06BF10-3537-6A44-94A3-892A49872841}"/>
              </a:ext>
            </a:extLst>
          </p:cNvPr>
          <p:cNvPicPr>
            <a:picLocks noGrp="1" noChangeAspect="1"/>
          </p:cNvPicPr>
          <p:nvPr>
            <p:ph sz="quarter" idx="13"/>
          </p:nvPr>
        </p:nvPicPr>
        <p:blipFill>
          <a:blip r:embed="rId3"/>
          <a:stretch>
            <a:fillRect/>
          </a:stretch>
        </p:blipFill>
        <p:spPr>
          <a:xfrm>
            <a:off x="1059360" y="3248025"/>
            <a:ext cx="22301792" cy="8562975"/>
          </a:xfrm>
        </p:spPr>
      </p:pic>
    </p:spTree>
    <p:extLst>
      <p:ext uri="{BB962C8B-B14F-4D97-AF65-F5344CB8AC3E}">
        <p14:creationId xmlns:p14="http://schemas.microsoft.com/office/powerpoint/2010/main" val="128154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EB0D25-6864-684D-83E6-3445911F9319}"/>
              </a:ext>
            </a:extLst>
          </p:cNvPr>
          <p:cNvSpPr>
            <a:spLocks noGrp="1"/>
          </p:cNvSpPr>
          <p:nvPr>
            <p:ph type="title"/>
          </p:nvPr>
        </p:nvSpPr>
        <p:spPr/>
        <p:txBody>
          <a:bodyPr/>
          <a:lstStyle/>
          <a:p>
            <a:r>
              <a:rPr lang="en-US" dirty="0"/>
              <a:t>Application Review Teams</a:t>
            </a:r>
          </a:p>
        </p:txBody>
      </p:sp>
      <p:pic>
        <p:nvPicPr>
          <p:cNvPr id="8" name="Content Placeholder 7" descr="A picture containing five questions regarding appilcation review teams: What expertise do reviewers need: What is the ideal balance of internal vs. external reviewers? How are applications scored? How much time is needed to review: Are external reviewers compensated?">
            <a:extLst>
              <a:ext uri="{FF2B5EF4-FFF2-40B4-BE49-F238E27FC236}">
                <a16:creationId xmlns:a16="http://schemas.microsoft.com/office/drawing/2014/main" id="{072866DB-7C01-AF48-9DF3-BF16389B061D}"/>
              </a:ext>
            </a:extLst>
          </p:cNvPr>
          <p:cNvPicPr>
            <a:picLocks noGrp="1" noChangeAspect="1"/>
          </p:cNvPicPr>
          <p:nvPr>
            <p:ph sz="quarter" idx="13"/>
          </p:nvPr>
        </p:nvPicPr>
        <p:blipFill>
          <a:blip r:embed="rId3"/>
          <a:stretch>
            <a:fillRect/>
          </a:stretch>
        </p:blipFill>
        <p:spPr>
          <a:xfrm>
            <a:off x="1328523" y="2986757"/>
            <a:ext cx="20489155" cy="8562975"/>
          </a:xfrm>
        </p:spPr>
      </p:pic>
      <p:sp>
        <p:nvSpPr>
          <p:cNvPr id="5" name="TextBox 4">
            <a:extLst>
              <a:ext uri="{FF2B5EF4-FFF2-40B4-BE49-F238E27FC236}">
                <a16:creationId xmlns:a16="http://schemas.microsoft.com/office/drawing/2014/main" id="{BE2B5997-AA5F-BF48-AC43-11F08B61485D}"/>
              </a:ext>
            </a:extLst>
          </p:cNvPr>
          <p:cNvSpPr txBox="1"/>
          <p:nvPr/>
        </p:nvSpPr>
        <p:spPr>
          <a:xfrm>
            <a:off x="5433188" y="7779116"/>
            <a:ext cx="3629025" cy="4031873"/>
          </a:xfrm>
          <a:prstGeom prst="rect">
            <a:avLst/>
          </a:prstGeom>
        </p:spPr>
        <p:txBody>
          <a:bodyPr wrap="square" rtlCol="0">
            <a:spAutoFit/>
          </a:bodyPr>
          <a:lstStyle/>
          <a:p>
            <a:pPr algn="l"/>
            <a:r>
              <a:rPr lang="en-US" sz="3200" dirty="0">
                <a:solidFill>
                  <a:schemeClr val="accent3"/>
                </a:solidFill>
              </a:rPr>
              <a:t>A mix of internal authorizing staff and external experts should be on each team. CACSA can provide external reviewers.</a:t>
            </a:r>
          </a:p>
        </p:txBody>
      </p:sp>
    </p:spTree>
    <p:extLst>
      <p:ext uri="{BB962C8B-B14F-4D97-AF65-F5344CB8AC3E}">
        <p14:creationId xmlns:p14="http://schemas.microsoft.com/office/powerpoint/2010/main" val="1634923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434932-359D-3544-8FBE-107F8D64CE1F}"/>
              </a:ext>
            </a:extLst>
          </p:cNvPr>
          <p:cNvSpPr>
            <a:spLocks noGrp="1"/>
          </p:cNvSpPr>
          <p:nvPr>
            <p:ph type="title"/>
          </p:nvPr>
        </p:nvSpPr>
        <p:spPr/>
        <p:txBody>
          <a:bodyPr/>
          <a:lstStyle/>
          <a:p>
            <a:r>
              <a:rPr lang="en-US" dirty="0"/>
              <a:t>Training Review Teams</a:t>
            </a:r>
          </a:p>
        </p:txBody>
      </p:sp>
      <p:sp>
        <p:nvSpPr>
          <p:cNvPr id="5" name="Content Placeholder 4">
            <a:extLst>
              <a:ext uri="{FF2B5EF4-FFF2-40B4-BE49-F238E27FC236}">
                <a16:creationId xmlns:a16="http://schemas.microsoft.com/office/drawing/2014/main" id="{BE63DB81-8883-0E43-A7D5-3ADF6174A330}"/>
              </a:ext>
            </a:extLst>
          </p:cNvPr>
          <p:cNvSpPr>
            <a:spLocks noGrp="1"/>
          </p:cNvSpPr>
          <p:nvPr>
            <p:ph sz="quarter" idx="13"/>
          </p:nvPr>
        </p:nvSpPr>
        <p:spPr>
          <a:xfrm>
            <a:off x="10509066" y="1053581"/>
            <a:ext cx="11514963" cy="2055379"/>
          </a:xfrm>
          <a:prstGeom prst="roundRect">
            <a:avLst/>
          </a:prstGeom>
          <a:solidFill>
            <a:schemeClr val="tx1"/>
          </a:solidFill>
          <a:ln>
            <a:solidFill>
              <a:schemeClr val="tx1"/>
            </a:solidFill>
          </a:ln>
        </p:spPr>
        <p:style>
          <a:lnRef idx="2">
            <a:schemeClr val="accent6"/>
          </a:lnRef>
          <a:fillRef idx="1">
            <a:schemeClr val="lt1"/>
          </a:fillRef>
          <a:effectRef idx="0">
            <a:schemeClr val="accent6"/>
          </a:effectRef>
          <a:fontRef idx="minor">
            <a:schemeClr val="dk1"/>
          </a:fontRef>
        </p:style>
        <p:txBody>
          <a:bodyPr/>
          <a:lstStyle/>
          <a:p>
            <a:r>
              <a:rPr lang="en-US" sz="5200" dirty="0">
                <a:solidFill>
                  <a:schemeClr val="bg1"/>
                </a:solidFill>
              </a:rPr>
              <a:t>Familiarity with Application Components</a:t>
            </a:r>
          </a:p>
        </p:txBody>
      </p:sp>
      <p:sp>
        <p:nvSpPr>
          <p:cNvPr id="8" name="Content Placeholder 7">
            <a:extLst>
              <a:ext uri="{FF2B5EF4-FFF2-40B4-BE49-F238E27FC236}">
                <a16:creationId xmlns:a16="http://schemas.microsoft.com/office/drawing/2014/main" id="{3ED3DD36-5E9B-DD41-A592-74BAAEF185C6}"/>
              </a:ext>
            </a:extLst>
          </p:cNvPr>
          <p:cNvSpPr>
            <a:spLocks noGrp="1"/>
          </p:cNvSpPr>
          <p:nvPr>
            <p:ph sz="quarter" idx="16"/>
          </p:nvPr>
        </p:nvSpPr>
        <p:spPr>
          <a:xfrm>
            <a:off x="10509065" y="3453068"/>
            <a:ext cx="11514963" cy="2055379"/>
          </a:xfrm>
          <a:prstGeom prst="roundRect">
            <a:avLst/>
          </a:prstGeom>
          <a:solidFill>
            <a:schemeClr val="tx1"/>
          </a:solidFill>
          <a:ln>
            <a:solidFill>
              <a:schemeClr val="tx1"/>
            </a:solidFill>
          </a:ln>
        </p:spPr>
        <p:style>
          <a:lnRef idx="2">
            <a:schemeClr val="accent6"/>
          </a:lnRef>
          <a:fillRef idx="1">
            <a:schemeClr val="lt1"/>
          </a:fillRef>
          <a:effectRef idx="0">
            <a:schemeClr val="accent6"/>
          </a:effectRef>
          <a:fontRef idx="minor">
            <a:schemeClr val="dk1"/>
          </a:fontRef>
        </p:style>
        <p:txBody>
          <a:bodyPr/>
          <a:lstStyle/>
          <a:p>
            <a:r>
              <a:rPr lang="en-US" sz="5200" dirty="0">
                <a:solidFill>
                  <a:schemeClr val="bg1"/>
                </a:solidFill>
              </a:rPr>
              <a:t>Familiarity with Evaluation Components </a:t>
            </a:r>
          </a:p>
        </p:txBody>
      </p:sp>
      <p:sp>
        <p:nvSpPr>
          <p:cNvPr id="9" name="Content Placeholder 8">
            <a:extLst>
              <a:ext uri="{FF2B5EF4-FFF2-40B4-BE49-F238E27FC236}">
                <a16:creationId xmlns:a16="http://schemas.microsoft.com/office/drawing/2014/main" id="{27F58FA1-D5FB-6140-A66F-5A809AB1B51F}"/>
              </a:ext>
            </a:extLst>
          </p:cNvPr>
          <p:cNvSpPr>
            <a:spLocks noGrp="1"/>
          </p:cNvSpPr>
          <p:nvPr>
            <p:ph sz="quarter" idx="17"/>
          </p:nvPr>
        </p:nvSpPr>
        <p:spPr>
          <a:xfrm>
            <a:off x="10509065" y="5852555"/>
            <a:ext cx="11514963" cy="2055379"/>
          </a:xfrm>
          <a:prstGeom prst="roundRect">
            <a:avLst/>
          </a:prstGeom>
          <a:solidFill>
            <a:schemeClr val="tx1"/>
          </a:solidFill>
          <a:ln>
            <a:solidFill>
              <a:schemeClr val="tx1"/>
            </a:solidFill>
          </a:ln>
        </p:spPr>
        <p:style>
          <a:lnRef idx="2">
            <a:schemeClr val="accent6"/>
          </a:lnRef>
          <a:fillRef idx="1">
            <a:schemeClr val="lt1"/>
          </a:fillRef>
          <a:effectRef idx="0">
            <a:schemeClr val="accent6"/>
          </a:effectRef>
          <a:fontRef idx="minor">
            <a:schemeClr val="dk1"/>
          </a:fontRef>
        </p:style>
        <p:txBody>
          <a:bodyPr/>
          <a:lstStyle/>
          <a:p>
            <a:r>
              <a:rPr lang="en-US" sz="5200" dirty="0">
                <a:solidFill>
                  <a:schemeClr val="bg1"/>
                </a:solidFill>
              </a:rPr>
              <a:t>Independent Review</a:t>
            </a:r>
          </a:p>
        </p:txBody>
      </p:sp>
      <p:sp>
        <p:nvSpPr>
          <p:cNvPr id="10" name="Content Placeholder 9">
            <a:extLst>
              <a:ext uri="{FF2B5EF4-FFF2-40B4-BE49-F238E27FC236}">
                <a16:creationId xmlns:a16="http://schemas.microsoft.com/office/drawing/2014/main" id="{F1D2AC3B-6529-6F46-85BB-7F654099FBC8}"/>
              </a:ext>
            </a:extLst>
          </p:cNvPr>
          <p:cNvSpPr>
            <a:spLocks noGrp="1"/>
          </p:cNvSpPr>
          <p:nvPr>
            <p:ph sz="quarter" idx="18"/>
          </p:nvPr>
        </p:nvSpPr>
        <p:spPr>
          <a:xfrm>
            <a:off x="10509065" y="8252042"/>
            <a:ext cx="11514962" cy="2055379"/>
          </a:xfrm>
          <a:prstGeom prst="roundRect">
            <a:avLst/>
          </a:prstGeom>
          <a:solidFill>
            <a:schemeClr val="tx1"/>
          </a:solidFill>
          <a:ln>
            <a:solidFill>
              <a:schemeClr val="tx1"/>
            </a:solidFill>
          </a:ln>
        </p:spPr>
        <p:style>
          <a:lnRef idx="2">
            <a:schemeClr val="accent6"/>
          </a:lnRef>
          <a:fillRef idx="1">
            <a:schemeClr val="lt1"/>
          </a:fillRef>
          <a:effectRef idx="0">
            <a:schemeClr val="accent6"/>
          </a:effectRef>
          <a:fontRef idx="minor">
            <a:schemeClr val="dk1"/>
          </a:fontRef>
        </p:style>
        <p:txBody>
          <a:bodyPr/>
          <a:lstStyle/>
          <a:p>
            <a:r>
              <a:rPr lang="en-US" sz="5200" dirty="0">
                <a:solidFill>
                  <a:schemeClr val="bg1"/>
                </a:solidFill>
              </a:rPr>
              <a:t>Norming/Calibrating on Scoring</a:t>
            </a:r>
          </a:p>
        </p:txBody>
      </p:sp>
      <p:pic>
        <p:nvPicPr>
          <p:cNvPr id="11" name="Graphic 10" descr="A bar chart indicating that a poll will be launched.">
            <a:extLst>
              <a:ext uri="{FF2B5EF4-FFF2-40B4-BE49-F238E27FC236}">
                <a16:creationId xmlns:a16="http://schemas.microsoft.com/office/drawing/2014/main" id="{E923A844-B99E-5747-A7F8-EDE8A94C1762}"/>
              </a:ext>
              <a:ext uri="{C183D7F6-B498-43B3-948B-1728B52AA6E4}">
                <adec:decorative xmlns:adec="http://schemas.microsoft.com/office/drawing/2017/decorative" val="0"/>
              </a:ext>
            </a:extLst>
          </p:cNvPr>
          <p:cNvPicPr>
            <a:picLocks noChangeAspect="1"/>
          </p:cNvPicPr>
          <p:nvPr/>
        </p:nvPicPr>
        <p:blipFill>
          <a:blip r:embed="rId3">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p:blipFill>
        <p:spPr>
          <a:xfrm>
            <a:off x="20361019" y="11264709"/>
            <a:ext cx="2331720" cy="2331720"/>
          </a:xfrm>
          <a:prstGeom prst="rect">
            <a:avLst/>
          </a:prstGeom>
        </p:spPr>
      </p:pic>
    </p:spTree>
    <p:extLst>
      <p:ext uri="{BB962C8B-B14F-4D97-AF65-F5344CB8AC3E}">
        <p14:creationId xmlns:p14="http://schemas.microsoft.com/office/powerpoint/2010/main" val="2196698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9890B9-4534-354E-957B-99BDC8200BB4}"/>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dirty="0">
                <a:solidFill>
                  <a:schemeClr val="bg1"/>
                </a:solidFill>
                <a:latin typeface="+mj-lt"/>
              </a:rPr>
              <a:t>Capacity Interview</a:t>
            </a:r>
            <a:endParaRPr lang="en-US" kern="1200" dirty="0">
              <a:solidFill>
                <a:schemeClr val="bg1"/>
              </a:solidFill>
              <a:latin typeface="+mj-lt"/>
              <a:ea typeface="+mj-ea"/>
              <a:cs typeface="+mj-cs"/>
            </a:endParaRPr>
          </a:p>
        </p:txBody>
      </p:sp>
      <p:sp>
        <p:nvSpPr>
          <p:cNvPr id="7" name="Content Placeholder 1">
            <a:extLst>
              <a:ext uri="{FF2B5EF4-FFF2-40B4-BE49-F238E27FC236}">
                <a16:creationId xmlns:a16="http://schemas.microsoft.com/office/drawing/2014/main" id="{B8003286-B42E-3445-958F-111D101A1951}"/>
              </a:ext>
            </a:extLst>
          </p:cNvPr>
          <p:cNvSpPr>
            <a:spLocks noGrp="1"/>
          </p:cNvSpPr>
          <p:nvPr>
            <p:ph sz="quarter" idx="13"/>
          </p:nvPr>
        </p:nvSpPr>
        <p:spPr/>
        <p:txBody>
          <a:bodyPr vert="horz" lIns="91440" tIns="45720" rIns="91440" bIns="45720" rtlCol="0" anchor="ctr">
            <a:normAutofit/>
          </a:bodyPr>
          <a:lstStyle/>
          <a:p>
            <a:pPr defTabSz="914400">
              <a:lnSpc>
                <a:spcPct val="90000"/>
              </a:lnSpc>
            </a:pPr>
            <a:r>
              <a:rPr lang="en-US" dirty="0">
                <a:latin typeface="+mn-lt"/>
              </a:rPr>
              <a:t>Purpose of Interview:</a:t>
            </a:r>
          </a:p>
          <a:p>
            <a:pPr marL="685800" indent="-685800" defTabSz="914400">
              <a:lnSpc>
                <a:spcPct val="90000"/>
              </a:lnSpc>
              <a:buFont typeface="Arial" panose="020B0604020202020204" pitchFamily="34" charset="0"/>
              <a:buChar char="•"/>
            </a:pPr>
            <a:r>
              <a:rPr lang="en-US" b="0" dirty="0">
                <a:solidFill>
                  <a:schemeClr val="tx1"/>
                </a:solidFill>
                <a:latin typeface="+mn-lt"/>
              </a:rPr>
              <a:t>Clarify your understanding of the plan</a:t>
            </a:r>
          </a:p>
          <a:p>
            <a:pPr marL="685800" indent="-685800" defTabSz="914400">
              <a:lnSpc>
                <a:spcPct val="90000"/>
              </a:lnSpc>
              <a:buFont typeface="Arial" panose="020B0604020202020204" pitchFamily="34" charset="0"/>
              <a:buChar char="•"/>
            </a:pPr>
            <a:r>
              <a:rPr lang="en-US" b="0" dirty="0">
                <a:solidFill>
                  <a:schemeClr val="tx1"/>
                </a:solidFill>
                <a:latin typeface="+mn-lt"/>
              </a:rPr>
              <a:t>Evaluate depth of applicant preparation</a:t>
            </a:r>
          </a:p>
          <a:p>
            <a:pPr marL="685800" indent="-685800" defTabSz="914400">
              <a:lnSpc>
                <a:spcPct val="90000"/>
              </a:lnSpc>
              <a:buFont typeface="Arial" panose="020B0604020202020204" pitchFamily="34" charset="0"/>
              <a:buChar char="•"/>
            </a:pPr>
            <a:r>
              <a:rPr lang="en-US" b="0" dirty="0">
                <a:solidFill>
                  <a:schemeClr val="tx1"/>
                </a:solidFill>
                <a:latin typeface="+mn-lt"/>
              </a:rPr>
              <a:t>Evaluate capacity to implement plan successfully</a:t>
            </a:r>
          </a:p>
          <a:p>
            <a:pPr marL="571500" indent="-228600" defTabSz="914400">
              <a:lnSpc>
                <a:spcPct val="90000"/>
              </a:lnSpc>
              <a:buFont typeface="Arial" panose="020B0604020202020204" pitchFamily="34" charset="0"/>
              <a:buChar char="•"/>
            </a:pPr>
            <a:r>
              <a:rPr lang="en-US" dirty="0">
                <a:latin typeface="+mn-lt"/>
              </a:rPr>
              <a:t>Who is at the table?</a:t>
            </a:r>
          </a:p>
          <a:p>
            <a:pPr marL="1843088" lvl="1" indent="-585788" defTabSz="914400">
              <a:lnSpc>
                <a:spcPct val="90000"/>
              </a:lnSpc>
              <a:buFont typeface="Arial" panose="020B0604020202020204" pitchFamily="34" charset="0"/>
              <a:buChar char="•"/>
            </a:pPr>
            <a:r>
              <a:rPr lang="en-US" sz="3800" dirty="0">
                <a:solidFill>
                  <a:schemeClr val="tx1"/>
                </a:solidFill>
                <a:latin typeface="+mn-lt"/>
              </a:rPr>
              <a:t>District Staff – Director of Charter Office, Content Area Experts, Legal Counsel, DAC Members, External Reviewers </a:t>
            </a:r>
          </a:p>
          <a:p>
            <a:pPr marL="1843088" lvl="1" indent="-585788" defTabSz="914400">
              <a:lnSpc>
                <a:spcPct val="90000"/>
              </a:lnSpc>
              <a:buFont typeface="Arial" panose="020B0604020202020204" pitchFamily="34" charset="0"/>
              <a:buChar char="•"/>
            </a:pPr>
            <a:r>
              <a:rPr lang="en-US" sz="3800" dirty="0">
                <a:solidFill>
                  <a:schemeClr val="tx1"/>
                </a:solidFill>
                <a:latin typeface="+mn-lt"/>
              </a:rPr>
              <a:t>Applicant – Applicant Contact Person, Board Members, Principal, members of the leadership team and content areas, finance representative, ESP representative (if applicable)</a:t>
            </a:r>
          </a:p>
          <a:p>
            <a:pPr marL="342900" defTabSz="914400">
              <a:lnSpc>
                <a:spcPct val="90000"/>
              </a:lnSpc>
            </a:pPr>
            <a:endParaRPr lang="en-US" sz="4000" dirty="0">
              <a:solidFill>
                <a:schemeClr val="tx1"/>
              </a:solidFill>
              <a:latin typeface="+mn-lt"/>
            </a:endParaRPr>
          </a:p>
        </p:txBody>
      </p:sp>
    </p:spTree>
    <p:extLst>
      <p:ext uri="{BB962C8B-B14F-4D97-AF65-F5344CB8AC3E}">
        <p14:creationId xmlns:p14="http://schemas.microsoft.com/office/powerpoint/2010/main" val="695269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7FFB5A-1422-A046-81E0-DA54211EFA68}"/>
              </a:ext>
            </a:extLst>
          </p:cNvPr>
          <p:cNvSpPr>
            <a:spLocks noGrp="1"/>
          </p:cNvSpPr>
          <p:nvPr>
            <p:ph type="title"/>
          </p:nvPr>
        </p:nvSpPr>
        <p:spPr/>
        <p:txBody>
          <a:bodyPr vert="horz" lIns="91440" tIns="45720" rIns="91440" bIns="45720" rtlCol="0" anchor="b">
            <a:normAutofit/>
          </a:bodyPr>
          <a:lstStyle/>
          <a:p>
            <a:pPr defTabSz="914400">
              <a:lnSpc>
                <a:spcPct val="90000"/>
              </a:lnSpc>
            </a:pPr>
            <a:r>
              <a:rPr lang="en-US" kern="1200" dirty="0">
                <a:solidFill>
                  <a:srgbClr val="FFFFFF"/>
                </a:solidFill>
                <a:latin typeface="+mj-lt"/>
                <a:ea typeface="+mj-ea"/>
                <a:cs typeface="+mj-cs"/>
              </a:rPr>
              <a:t>Capacity Interview Logistics </a:t>
            </a:r>
          </a:p>
        </p:txBody>
      </p:sp>
      <p:sp>
        <p:nvSpPr>
          <p:cNvPr id="2" name="Content Placeholder 1">
            <a:extLst>
              <a:ext uri="{FF2B5EF4-FFF2-40B4-BE49-F238E27FC236}">
                <a16:creationId xmlns:a16="http://schemas.microsoft.com/office/drawing/2014/main" id="{A814FC8B-C3CC-4040-81E4-DDDCE70FBB13}"/>
              </a:ext>
            </a:extLst>
          </p:cNvPr>
          <p:cNvSpPr>
            <a:spLocks noGrp="1"/>
          </p:cNvSpPr>
          <p:nvPr>
            <p:ph sz="quarter" idx="13"/>
          </p:nvPr>
        </p:nvSpPr>
        <p:spPr/>
        <p:txBody>
          <a:bodyPr vert="horz" lIns="91440" tIns="45720" rIns="91440" bIns="45720" rtlCol="0" anchor="ctr">
            <a:normAutofit lnSpcReduction="10000"/>
          </a:bodyPr>
          <a:lstStyle/>
          <a:p>
            <a:pPr marL="571500" indent="-228600" defTabSz="914400">
              <a:lnSpc>
                <a:spcPct val="90000"/>
              </a:lnSpc>
              <a:buFont typeface="Arial" panose="020B0604020202020204" pitchFamily="34" charset="0"/>
              <a:buChar char="•"/>
            </a:pPr>
            <a:r>
              <a:rPr lang="en-US" dirty="0"/>
              <a:t>How much time is needed for the interview? </a:t>
            </a:r>
          </a:p>
          <a:p>
            <a:pPr marL="1757363" lvl="1" indent="-487363" defTabSz="914400">
              <a:lnSpc>
                <a:spcPct val="90000"/>
              </a:lnSpc>
              <a:buFont typeface="Arial" panose="020B0604020202020204" pitchFamily="34" charset="0"/>
              <a:buChar char="•"/>
            </a:pPr>
            <a:r>
              <a:rPr lang="en-US" sz="3800" dirty="0">
                <a:solidFill>
                  <a:schemeClr val="tx1"/>
                </a:solidFill>
              </a:rPr>
              <a:t>One to two hours</a:t>
            </a:r>
            <a:endParaRPr lang="en-US" sz="3800" dirty="0">
              <a:solidFill>
                <a:schemeClr val="tx1"/>
              </a:solidFill>
              <a:latin typeface="+mn-lt"/>
            </a:endParaRPr>
          </a:p>
          <a:p>
            <a:pPr marL="571500" indent="-228600" defTabSz="914400">
              <a:lnSpc>
                <a:spcPct val="90000"/>
              </a:lnSpc>
              <a:buFont typeface="Arial" panose="020B0604020202020204" pitchFamily="34" charset="0"/>
              <a:buChar char="•"/>
            </a:pPr>
            <a:r>
              <a:rPr lang="en-US" dirty="0">
                <a:latin typeface="+mn-lt"/>
              </a:rPr>
              <a:t>What questions should be asked?</a:t>
            </a:r>
          </a:p>
          <a:p>
            <a:pPr marL="1757363" lvl="1" indent="-500063" defTabSz="914400">
              <a:lnSpc>
                <a:spcPct val="90000"/>
              </a:lnSpc>
              <a:buFont typeface="Arial" panose="020B0604020202020204" pitchFamily="34" charset="0"/>
              <a:buChar char="•"/>
            </a:pPr>
            <a:r>
              <a:rPr lang="en-US" sz="3800" dirty="0">
                <a:solidFill>
                  <a:schemeClr val="tx1"/>
                </a:solidFill>
                <a:latin typeface="+mn-lt"/>
              </a:rPr>
              <a:t>Align questions with application – limit responses that go beyond the scope of the application </a:t>
            </a:r>
          </a:p>
          <a:p>
            <a:pPr marL="571500" indent="-228600" defTabSz="914400">
              <a:lnSpc>
                <a:spcPct val="90000"/>
              </a:lnSpc>
              <a:buFont typeface="Arial" panose="020B0604020202020204" pitchFamily="34" charset="0"/>
              <a:buChar char="•"/>
            </a:pPr>
            <a:r>
              <a:rPr lang="en-US" dirty="0">
                <a:latin typeface="+mn-lt"/>
              </a:rPr>
              <a:t>What “red flags” should authorizers look for?</a:t>
            </a:r>
          </a:p>
          <a:p>
            <a:pPr marL="1822450" lvl="1" indent="-565150" defTabSz="914400">
              <a:lnSpc>
                <a:spcPct val="90000"/>
              </a:lnSpc>
              <a:buFont typeface="Arial" panose="020B0604020202020204" pitchFamily="34" charset="0"/>
              <a:buChar char="•"/>
            </a:pPr>
            <a:r>
              <a:rPr lang="en-US" sz="3800" dirty="0">
                <a:solidFill>
                  <a:schemeClr val="tx1"/>
                </a:solidFill>
                <a:latin typeface="+mn-lt"/>
              </a:rPr>
              <a:t>One person dominates conversation</a:t>
            </a:r>
          </a:p>
          <a:p>
            <a:pPr marL="1822450" lvl="1" indent="-565150" defTabSz="914400">
              <a:lnSpc>
                <a:spcPct val="90000"/>
              </a:lnSpc>
              <a:buFont typeface="Arial" panose="020B0604020202020204" pitchFamily="34" charset="0"/>
              <a:buChar char="•"/>
            </a:pPr>
            <a:r>
              <a:rPr lang="en-US" sz="3800" dirty="0">
                <a:solidFill>
                  <a:schemeClr val="tx1"/>
                </a:solidFill>
                <a:latin typeface="+mn-lt"/>
              </a:rPr>
              <a:t>Applicant team has disagreements during interview</a:t>
            </a:r>
          </a:p>
          <a:p>
            <a:pPr marL="1822450" lvl="1" indent="-565150" defTabSz="914400">
              <a:lnSpc>
                <a:spcPct val="90000"/>
              </a:lnSpc>
              <a:buFont typeface="Arial" panose="020B0604020202020204" pitchFamily="34" charset="0"/>
              <a:buChar char="•"/>
            </a:pPr>
            <a:r>
              <a:rPr lang="en-US" sz="3800" dirty="0">
                <a:solidFill>
                  <a:schemeClr val="tx1"/>
                </a:solidFill>
                <a:latin typeface="+mn-lt"/>
              </a:rPr>
              <a:t>Potential conflicts of interest are disclosed</a:t>
            </a:r>
          </a:p>
          <a:p>
            <a:pPr marL="1822450" lvl="1" indent="-565150" defTabSz="914400">
              <a:lnSpc>
                <a:spcPct val="90000"/>
              </a:lnSpc>
              <a:buFont typeface="Arial" panose="020B0604020202020204" pitchFamily="34" charset="0"/>
              <a:buChar char="•"/>
            </a:pPr>
            <a:r>
              <a:rPr lang="en-US" sz="3800" dirty="0">
                <a:solidFill>
                  <a:schemeClr val="tx1"/>
                </a:solidFill>
                <a:latin typeface="+mn-lt"/>
              </a:rPr>
              <a:t>Applicant fails to demonstrate sufficient understanding of the needs of exceptional students</a:t>
            </a:r>
          </a:p>
          <a:p>
            <a:pPr marL="571500" indent="-228600" defTabSz="914400">
              <a:lnSpc>
                <a:spcPct val="90000"/>
              </a:lnSpc>
              <a:buFont typeface="Arial" panose="020B0604020202020204" pitchFamily="34" charset="0"/>
              <a:buChar char="•"/>
            </a:pPr>
            <a:endParaRPr lang="en-US" dirty="0">
              <a:solidFill>
                <a:schemeClr val="tx1"/>
              </a:solidFill>
              <a:latin typeface="+mn-lt"/>
            </a:endParaRPr>
          </a:p>
        </p:txBody>
      </p:sp>
    </p:spTree>
    <p:extLst>
      <p:ext uri="{BB962C8B-B14F-4D97-AF65-F5344CB8AC3E}">
        <p14:creationId xmlns:p14="http://schemas.microsoft.com/office/powerpoint/2010/main" val="4103911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19043D-278E-5746-8225-983825E9800B}"/>
              </a:ext>
            </a:extLst>
          </p:cNvPr>
          <p:cNvSpPr>
            <a:spLocks noGrp="1"/>
          </p:cNvSpPr>
          <p:nvPr>
            <p:ph type="title"/>
          </p:nvPr>
        </p:nvSpPr>
        <p:spPr/>
        <p:txBody>
          <a:bodyPr vert="horz" lIns="91440" tIns="45720" rIns="91440" bIns="45720" rtlCol="0" anchor="t">
            <a:normAutofit/>
          </a:bodyPr>
          <a:lstStyle/>
          <a:p>
            <a:pPr defTabSz="914400">
              <a:lnSpc>
                <a:spcPct val="90000"/>
              </a:lnSpc>
            </a:pPr>
            <a:r>
              <a:rPr lang="en-US" dirty="0"/>
              <a:t>Next Steps</a:t>
            </a:r>
          </a:p>
        </p:txBody>
      </p:sp>
      <p:sp>
        <p:nvSpPr>
          <p:cNvPr id="5" name="Content Placeholder 4">
            <a:extLst>
              <a:ext uri="{FF2B5EF4-FFF2-40B4-BE49-F238E27FC236}">
                <a16:creationId xmlns:a16="http://schemas.microsoft.com/office/drawing/2014/main" id="{B71B8D25-E2B2-084A-9EEA-82D6C5E50156}"/>
              </a:ext>
            </a:extLst>
          </p:cNvPr>
          <p:cNvSpPr>
            <a:spLocks noGrp="1"/>
          </p:cNvSpPr>
          <p:nvPr>
            <p:ph sz="quarter" idx="16"/>
          </p:nvPr>
        </p:nvSpPr>
        <p:spPr>
          <a:xfrm>
            <a:off x="10974707" y="2935854"/>
            <a:ext cx="11580494" cy="1470942"/>
          </a:xfrm>
          <a:prstGeom prst="roundRect">
            <a:avLst/>
          </a:prstGeom>
          <a:solidFill>
            <a:schemeClr val="accent5">
              <a:lumMod val="75000"/>
            </a:schemeClr>
          </a:solidFill>
        </p:spPr>
        <p:txBody>
          <a:bodyPr/>
          <a:lstStyle/>
          <a:p>
            <a:r>
              <a:rPr lang="en-US" sz="6500" dirty="0">
                <a:solidFill>
                  <a:schemeClr val="bg1"/>
                </a:solidFill>
              </a:rPr>
              <a:t>Application Approval</a:t>
            </a:r>
          </a:p>
        </p:txBody>
      </p:sp>
      <p:sp>
        <p:nvSpPr>
          <p:cNvPr id="6" name="Content Placeholder 5">
            <a:extLst>
              <a:ext uri="{FF2B5EF4-FFF2-40B4-BE49-F238E27FC236}">
                <a16:creationId xmlns:a16="http://schemas.microsoft.com/office/drawing/2014/main" id="{F7C94978-F162-F947-9D3D-8D59DC80E8F1}"/>
              </a:ext>
            </a:extLst>
          </p:cNvPr>
          <p:cNvSpPr>
            <a:spLocks noGrp="1"/>
          </p:cNvSpPr>
          <p:nvPr>
            <p:ph sz="quarter" idx="17"/>
          </p:nvPr>
        </p:nvSpPr>
        <p:spPr>
          <a:xfrm>
            <a:off x="10974706" y="5325690"/>
            <a:ext cx="11580494" cy="1470942"/>
          </a:xfrm>
          <a:prstGeom prst="roundRect">
            <a:avLst/>
          </a:prstGeom>
          <a:solidFill>
            <a:schemeClr val="accent3"/>
          </a:solidFill>
        </p:spPr>
        <p:txBody>
          <a:bodyPr/>
          <a:lstStyle/>
          <a:p>
            <a:r>
              <a:rPr lang="en-US" sz="6500" dirty="0">
                <a:solidFill>
                  <a:schemeClr val="bg1"/>
                </a:solidFill>
              </a:rPr>
              <a:t>Application Denial</a:t>
            </a:r>
          </a:p>
        </p:txBody>
      </p:sp>
      <p:sp>
        <p:nvSpPr>
          <p:cNvPr id="7" name="Content Placeholder 6">
            <a:extLst>
              <a:ext uri="{FF2B5EF4-FFF2-40B4-BE49-F238E27FC236}">
                <a16:creationId xmlns:a16="http://schemas.microsoft.com/office/drawing/2014/main" id="{E8326B43-FB40-604D-91E9-7234DFD3CB49}"/>
              </a:ext>
            </a:extLst>
          </p:cNvPr>
          <p:cNvSpPr>
            <a:spLocks noGrp="1"/>
          </p:cNvSpPr>
          <p:nvPr>
            <p:ph sz="quarter" idx="18"/>
          </p:nvPr>
        </p:nvSpPr>
        <p:spPr>
          <a:xfrm>
            <a:off x="10974707" y="7715526"/>
            <a:ext cx="11580494" cy="1470942"/>
          </a:xfrm>
          <a:prstGeom prst="roundRect">
            <a:avLst/>
          </a:prstGeom>
          <a:solidFill>
            <a:schemeClr val="accent1"/>
          </a:solidFill>
        </p:spPr>
        <p:txBody>
          <a:bodyPr/>
          <a:lstStyle/>
          <a:p>
            <a:r>
              <a:rPr lang="en-US" sz="6500" dirty="0">
                <a:solidFill>
                  <a:schemeClr val="bg1"/>
                </a:solidFill>
              </a:rPr>
              <a:t>Application Withdrawal</a:t>
            </a:r>
          </a:p>
        </p:txBody>
      </p:sp>
    </p:spTree>
    <p:extLst>
      <p:ext uri="{BB962C8B-B14F-4D97-AF65-F5344CB8AC3E}">
        <p14:creationId xmlns:p14="http://schemas.microsoft.com/office/powerpoint/2010/main" val="4191035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68FBD3-4D2A-AE4F-88B2-F636D5A712A8}"/>
              </a:ext>
            </a:extLst>
          </p:cNvPr>
          <p:cNvSpPr>
            <a:spLocks noGrp="1"/>
          </p:cNvSpPr>
          <p:nvPr>
            <p:ph type="title"/>
          </p:nvPr>
        </p:nvSpPr>
        <p:spPr>
          <a:xfrm>
            <a:off x="1676618" y="730250"/>
            <a:ext cx="10776407" cy="2651126"/>
          </a:xfrm>
        </p:spPr>
        <p:txBody>
          <a:bodyPr vert="horz" lIns="91440" tIns="45720" rIns="91440" bIns="45720" rtlCol="0" anchor="ctr">
            <a:normAutofit/>
          </a:bodyPr>
          <a:lstStyle/>
          <a:p>
            <a:pPr defTabSz="914400">
              <a:lnSpc>
                <a:spcPct val="90000"/>
              </a:lnSpc>
            </a:pPr>
            <a:r>
              <a:rPr lang="en-US" dirty="0">
                <a:latin typeface="+mj-lt"/>
              </a:rPr>
              <a:t>Agenda</a:t>
            </a:r>
          </a:p>
        </p:txBody>
      </p:sp>
      <p:sp>
        <p:nvSpPr>
          <p:cNvPr id="2" name="Content Placeholder 1">
            <a:extLst>
              <a:ext uri="{FF2B5EF4-FFF2-40B4-BE49-F238E27FC236}">
                <a16:creationId xmlns:a16="http://schemas.microsoft.com/office/drawing/2014/main" id="{DF5BEE35-CC1E-424A-957A-07AAE35D0BEA}"/>
              </a:ext>
            </a:extLst>
          </p:cNvPr>
          <p:cNvSpPr>
            <a:spLocks noGrp="1"/>
          </p:cNvSpPr>
          <p:nvPr>
            <p:ph sz="quarter" idx="13"/>
          </p:nvPr>
        </p:nvSpPr>
        <p:spPr>
          <a:xfrm>
            <a:off x="1618081" y="3371883"/>
            <a:ext cx="10776407" cy="8702676"/>
          </a:xfrm>
        </p:spPr>
        <p:txBody>
          <a:bodyPr vert="horz" lIns="91440" tIns="45720" rIns="91440" bIns="45720" rtlCol="0">
            <a:normAutofit/>
          </a:bodyPr>
          <a:lstStyle/>
          <a:p>
            <a:pPr marL="422275" indent="-650875" defTabSz="914400">
              <a:lnSpc>
                <a:spcPct val="100000"/>
              </a:lnSpc>
              <a:buFont typeface="Arial" panose="020B0604020202020204" pitchFamily="34" charset="0"/>
              <a:buChar char="•"/>
            </a:pPr>
            <a:r>
              <a:rPr lang="en-US" dirty="0">
                <a:latin typeface="+mn-lt"/>
              </a:rPr>
              <a:t>Overview of Review Process</a:t>
            </a:r>
          </a:p>
          <a:p>
            <a:pPr marL="422275" indent="-650875" defTabSz="914400">
              <a:lnSpc>
                <a:spcPct val="100000"/>
              </a:lnSpc>
              <a:buFont typeface="Arial" panose="020B0604020202020204" pitchFamily="34" charset="0"/>
              <a:buChar char="•"/>
            </a:pPr>
            <a:r>
              <a:rPr lang="en-US" dirty="0">
                <a:latin typeface="+mn-lt"/>
              </a:rPr>
              <a:t>Statutory Requirements of Review</a:t>
            </a:r>
          </a:p>
          <a:p>
            <a:pPr marL="422275" indent="-650875" defTabSz="914400">
              <a:lnSpc>
                <a:spcPct val="100000"/>
              </a:lnSpc>
              <a:buFont typeface="Arial" panose="020B0604020202020204" pitchFamily="34" charset="0"/>
              <a:buChar char="•"/>
            </a:pPr>
            <a:r>
              <a:rPr lang="en-US" dirty="0">
                <a:latin typeface="+mn-lt"/>
              </a:rPr>
              <a:t>Components of the Review</a:t>
            </a:r>
          </a:p>
          <a:p>
            <a:pPr marL="1270000" lvl="1" indent="-635000" defTabSz="914400">
              <a:lnSpc>
                <a:spcPct val="100000"/>
              </a:lnSpc>
              <a:buFont typeface="Arial" panose="020B0604020202020204" pitchFamily="34" charset="0"/>
              <a:buChar char="•"/>
            </a:pPr>
            <a:r>
              <a:rPr lang="en-US" sz="3800" dirty="0">
                <a:solidFill>
                  <a:schemeClr val="tx1"/>
                </a:solidFill>
                <a:latin typeface="+mn-lt"/>
              </a:rPr>
              <a:t>DAC Review</a:t>
            </a:r>
            <a:endParaRPr lang="en-US" sz="3800" b="0" dirty="0">
              <a:solidFill>
                <a:schemeClr val="tx1"/>
              </a:solidFill>
              <a:latin typeface="+mn-lt"/>
            </a:endParaRPr>
          </a:p>
          <a:p>
            <a:pPr marL="1270000" lvl="1" indent="-635000" defTabSz="914400">
              <a:lnSpc>
                <a:spcPct val="100000"/>
              </a:lnSpc>
              <a:buFont typeface="Arial" panose="020B0604020202020204" pitchFamily="34" charset="0"/>
              <a:buChar char="•"/>
            </a:pPr>
            <a:r>
              <a:rPr lang="en-US" sz="3800" dirty="0">
                <a:solidFill>
                  <a:schemeClr val="tx1"/>
                </a:solidFill>
                <a:latin typeface="+mn-lt"/>
              </a:rPr>
              <a:t>Community Meetings</a:t>
            </a:r>
            <a:endParaRPr lang="en-US" sz="3800" b="0" dirty="0">
              <a:solidFill>
                <a:schemeClr val="tx1"/>
              </a:solidFill>
              <a:latin typeface="+mn-lt"/>
            </a:endParaRPr>
          </a:p>
          <a:p>
            <a:pPr marL="1270000" lvl="1" indent="-635000" defTabSz="914400">
              <a:lnSpc>
                <a:spcPct val="100000"/>
              </a:lnSpc>
              <a:buFont typeface="Arial" panose="020B0604020202020204" pitchFamily="34" charset="0"/>
              <a:buChar char="•"/>
            </a:pPr>
            <a:r>
              <a:rPr lang="en-US" sz="3800" b="0" dirty="0">
                <a:solidFill>
                  <a:schemeClr val="tx1"/>
                </a:solidFill>
                <a:latin typeface="+mn-lt"/>
              </a:rPr>
              <a:t>Capacity Interview</a:t>
            </a:r>
          </a:p>
          <a:p>
            <a:pPr marL="1270000" lvl="1" indent="-635000" defTabSz="914400">
              <a:lnSpc>
                <a:spcPct val="100000"/>
              </a:lnSpc>
              <a:buFont typeface="Arial" panose="020B0604020202020204" pitchFamily="34" charset="0"/>
              <a:buChar char="•"/>
            </a:pPr>
            <a:r>
              <a:rPr lang="en-US" sz="3800" dirty="0">
                <a:solidFill>
                  <a:schemeClr val="tx1"/>
                </a:solidFill>
                <a:latin typeface="+mn-lt"/>
              </a:rPr>
              <a:t>Application Review</a:t>
            </a:r>
            <a:endParaRPr lang="en-US" sz="3800" b="0" dirty="0">
              <a:solidFill>
                <a:schemeClr val="tx1"/>
              </a:solidFill>
              <a:latin typeface="+mn-lt"/>
            </a:endParaRPr>
          </a:p>
        </p:txBody>
      </p:sp>
      <p:pic>
        <p:nvPicPr>
          <p:cNvPr id="5" name="Picture 4">
            <a:extLst>
              <a:ext uri="{FF2B5EF4-FFF2-40B4-BE49-F238E27FC236}">
                <a16:creationId xmlns:a16="http://schemas.microsoft.com/office/drawing/2014/main" id="{345702E3-E43B-9D4C-A717-C592AC5F58D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163755" y="2743200"/>
            <a:ext cx="8229600" cy="8229600"/>
          </a:xfrm>
          <a:prstGeom prst="rect">
            <a:avLst/>
          </a:prstGeom>
        </p:spPr>
      </p:pic>
    </p:spTree>
    <p:extLst>
      <p:ext uri="{BB962C8B-B14F-4D97-AF65-F5344CB8AC3E}">
        <p14:creationId xmlns:p14="http://schemas.microsoft.com/office/powerpoint/2010/main" val="27158231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94B69A-6D39-E844-957E-E1D700DFE7CF}"/>
              </a:ext>
            </a:extLst>
          </p:cNvPr>
          <p:cNvSpPr>
            <a:spLocks noGrp="1"/>
          </p:cNvSpPr>
          <p:nvPr>
            <p:ph type="title"/>
          </p:nvPr>
        </p:nvSpPr>
        <p:spPr>
          <a:xfrm>
            <a:off x="1280326" y="1280160"/>
            <a:ext cx="13790946" cy="7132320"/>
          </a:xfrm>
        </p:spPr>
        <p:txBody>
          <a:bodyPr vert="horz" lIns="91440" tIns="45720" rIns="91440" bIns="45720" rtlCol="0" anchor="b">
            <a:normAutofit/>
          </a:bodyPr>
          <a:lstStyle/>
          <a:p>
            <a:pPr defTabSz="914400">
              <a:lnSpc>
                <a:spcPct val="90000"/>
              </a:lnSpc>
            </a:pPr>
            <a:r>
              <a:rPr lang="en-US" sz="13200">
                <a:latin typeface="+mj-lt"/>
              </a:rPr>
              <a:t>Questions? Reactions? Ideas?</a:t>
            </a:r>
          </a:p>
        </p:txBody>
      </p:sp>
      <p:pic>
        <p:nvPicPr>
          <p:cNvPr id="6" name="Picture 5">
            <a:extLst>
              <a:ext uri="{FF2B5EF4-FFF2-40B4-BE49-F238E27FC236}">
                <a16:creationId xmlns:a16="http://schemas.microsoft.com/office/drawing/2014/main" id="{F2E712F9-BC06-3A45-840B-7CC0993C8FC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719176" y="2741967"/>
            <a:ext cx="5550408" cy="8232066"/>
          </a:xfrm>
          <a:prstGeom prst="rect">
            <a:avLst/>
          </a:prstGeom>
        </p:spPr>
      </p:pic>
    </p:spTree>
    <p:extLst>
      <p:ext uri="{BB962C8B-B14F-4D97-AF65-F5344CB8AC3E}">
        <p14:creationId xmlns:p14="http://schemas.microsoft.com/office/powerpoint/2010/main" val="2218113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BD85E9-F7E6-8A4D-84B8-D86932311F14}"/>
              </a:ext>
            </a:extLst>
          </p:cNvPr>
          <p:cNvSpPr>
            <a:spLocks noGrp="1"/>
          </p:cNvSpPr>
          <p:nvPr>
            <p:ph type="title"/>
          </p:nvPr>
        </p:nvSpPr>
        <p:spPr/>
        <p:txBody>
          <a:bodyPr/>
          <a:lstStyle/>
          <a:p>
            <a:r>
              <a:rPr lang="en-US" sz="5200" dirty="0"/>
              <a:t>Bootcamp Overview</a:t>
            </a:r>
          </a:p>
        </p:txBody>
      </p:sp>
      <p:sp>
        <p:nvSpPr>
          <p:cNvPr id="6" name="Text Placeholder 5">
            <a:extLst>
              <a:ext uri="{FF2B5EF4-FFF2-40B4-BE49-F238E27FC236}">
                <a16:creationId xmlns:a16="http://schemas.microsoft.com/office/drawing/2014/main" id="{C7614143-D163-3744-A685-52199201DF2A}"/>
              </a:ext>
            </a:extLst>
          </p:cNvPr>
          <p:cNvSpPr>
            <a:spLocks noGrp="1"/>
          </p:cNvSpPr>
          <p:nvPr>
            <p:ph type="body" sz="quarter" idx="11"/>
          </p:nvPr>
        </p:nvSpPr>
        <p:spPr>
          <a:xfrm>
            <a:off x="3013528" y="4282462"/>
            <a:ext cx="5207678" cy="590931"/>
          </a:xfrm>
        </p:spPr>
        <p:txBody>
          <a:bodyPr/>
          <a:lstStyle/>
          <a:p>
            <a:r>
              <a:rPr lang="en-US" dirty="0"/>
              <a:t>Review Process</a:t>
            </a:r>
          </a:p>
        </p:txBody>
      </p:sp>
      <p:sp>
        <p:nvSpPr>
          <p:cNvPr id="7" name="Text Placeholder 6">
            <a:extLst>
              <a:ext uri="{FF2B5EF4-FFF2-40B4-BE49-F238E27FC236}">
                <a16:creationId xmlns:a16="http://schemas.microsoft.com/office/drawing/2014/main" id="{63E05734-59C8-CB43-BC93-2C6956A24F01}"/>
              </a:ext>
            </a:extLst>
          </p:cNvPr>
          <p:cNvSpPr>
            <a:spLocks noGrp="1"/>
          </p:cNvSpPr>
          <p:nvPr>
            <p:ph type="body" sz="quarter" idx="12"/>
          </p:nvPr>
        </p:nvSpPr>
        <p:spPr>
          <a:xfrm>
            <a:off x="9589748" y="4328629"/>
            <a:ext cx="5207678" cy="1089529"/>
          </a:xfrm>
        </p:spPr>
        <p:txBody>
          <a:bodyPr/>
          <a:lstStyle/>
          <a:p>
            <a:pPr algn="ctr"/>
            <a:r>
              <a:rPr lang="en-US" dirty="0"/>
              <a:t>Contract Negotiation &amp; Finalization</a:t>
            </a:r>
          </a:p>
        </p:txBody>
      </p:sp>
      <p:sp>
        <p:nvSpPr>
          <p:cNvPr id="8" name="Text Placeholder 7">
            <a:extLst>
              <a:ext uri="{FF2B5EF4-FFF2-40B4-BE49-F238E27FC236}">
                <a16:creationId xmlns:a16="http://schemas.microsoft.com/office/drawing/2014/main" id="{F57E0F75-4BA3-D94F-9FD2-183325711C40}"/>
              </a:ext>
            </a:extLst>
          </p:cNvPr>
          <p:cNvSpPr>
            <a:spLocks noGrp="1"/>
          </p:cNvSpPr>
          <p:nvPr>
            <p:ph type="body" sz="quarter" idx="13"/>
          </p:nvPr>
        </p:nvSpPr>
        <p:spPr>
          <a:xfrm>
            <a:off x="16593586" y="4280403"/>
            <a:ext cx="5207678" cy="1089529"/>
          </a:xfrm>
        </p:spPr>
        <p:txBody>
          <a:bodyPr/>
          <a:lstStyle/>
          <a:p>
            <a:pPr algn="ctr"/>
            <a:r>
              <a:rPr lang="en-US" dirty="0"/>
              <a:t>Annual Report &amp; Site Visits</a:t>
            </a:r>
          </a:p>
        </p:txBody>
      </p:sp>
      <p:sp>
        <p:nvSpPr>
          <p:cNvPr id="139" name="Freeform 19" title="star icon">
            <a:extLst>
              <a:ext uri="{FF2B5EF4-FFF2-40B4-BE49-F238E27FC236}">
                <a16:creationId xmlns:a16="http://schemas.microsoft.com/office/drawing/2014/main" id="{25111175-8623-4B6F-BDD9-20603BA75ED9}"/>
              </a:ext>
            </a:extLst>
          </p:cNvPr>
          <p:cNvSpPr>
            <a:spLocks noChangeArrowheads="1"/>
          </p:cNvSpPr>
          <p:nvPr/>
        </p:nvSpPr>
        <p:spPr bwMode="auto">
          <a:xfrm>
            <a:off x="3013528" y="3133516"/>
            <a:ext cx="879499" cy="969470"/>
          </a:xfrm>
          <a:custGeom>
            <a:avLst/>
            <a:gdLst>
              <a:gd name="T0" fmla="*/ 217915650 w 1691"/>
              <a:gd name="T1" fmla="*/ 79529845 h 1610"/>
              <a:gd name="T2" fmla="*/ 134617743 w 1691"/>
              <a:gd name="T3" fmla="*/ 79529845 h 1610"/>
              <a:gd name="T4" fmla="*/ 109344775 w 1691"/>
              <a:gd name="T5" fmla="*/ 0 h 1610"/>
              <a:gd name="T6" fmla="*/ 83169163 w 1691"/>
              <a:gd name="T7" fmla="*/ 79141154 h 1610"/>
              <a:gd name="T8" fmla="*/ 0 w 1691"/>
              <a:gd name="T9" fmla="*/ 78882026 h 1610"/>
              <a:gd name="T10" fmla="*/ 773542 w 1691"/>
              <a:gd name="T11" fmla="*/ 79529845 h 1610"/>
              <a:gd name="T12" fmla="*/ 0 w 1691"/>
              <a:gd name="T13" fmla="*/ 79529845 h 1610"/>
              <a:gd name="T14" fmla="*/ 67308872 w 1691"/>
              <a:gd name="T15" fmla="*/ 128491276 h 1610"/>
              <a:gd name="T16" fmla="*/ 41778056 w 1691"/>
              <a:gd name="T17" fmla="*/ 208150325 h 1610"/>
              <a:gd name="T18" fmla="*/ 109086928 w 1691"/>
              <a:gd name="T19" fmla="*/ 159059690 h 1610"/>
              <a:gd name="T20" fmla="*/ 175880105 w 1691"/>
              <a:gd name="T21" fmla="*/ 208409453 h 1610"/>
              <a:gd name="T22" fmla="*/ 150478034 w 1691"/>
              <a:gd name="T23" fmla="*/ 128750044 h 1610"/>
              <a:gd name="T24" fmla="*/ 217915650 w 1691"/>
              <a:gd name="T25" fmla="*/ 79529845 h 1610"/>
              <a:gd name="T26" fmla="*/ 153185609 w 1691"/>
              <a:gd name="T27" fmla="*/ 177064016 h 1610"/>
              <a:gd name="T28" fmla="*/ 108829081 w 1691"/>
              <a:gd name="T29" fmla="*/ 144422942 h 1610"/>
              <a:gd name="T30" fmla="*/ 64214347 w 1691"/>
              <a:gd name="T31" fmla="*/ 177064016 h 1610"/>
              <a:gd name="T32" fmla="*/ 81363874 w 1691"/>
              <a:gd name="T33" fmla="*/ 124346315 h 1610"/>
              <a:gd name="T34" fmla="*/ 36749140 w 1691"/>
              <a:gd name="T35" fmla="*/ 91705241 h 1610"/>
              <a:gd name="T36" fmla="*/ 37264834 w 1691"/>
              <a:gd name="T37" fmla="*/ 91705241 h 1610"/>
              <a:gd name="T38" fmla="*/ 36491293 w 1691"/>
              <a:gd name="T39" fmla="*/ 91187346 h 1610"/>
              <a:gd name="T40" fmla="*/ 91679195 w 1691"/>
              <a:gd name="T41" fmla="*/ 91446473 h 1610"/>
              <a:gd name="T42" fmla="*/ 109086928 w 1691"/>
              <a:gd name="T43" fmla="*/ 38728772 h 1610"/>
              <a:gd name="T44" fmla="*/ 125978608 w 1691"/>
              <a:gd name="T45" fmla="*/ 91705241 h 1610"/>
              <a:gd name="T46" fmla="*/ 181424716 w 1691"/>
              <a:gd name="T47" fmla="*/ 91705241 h 1610"/>
              <a:gd name="T48" fmla="*/ 136552135 w 1691"/>
              <a:gd name="T49" fmla="*/ 124605443 h 1610"/>
              <a:gd name="T50" fmla="*/ 153185609 w 1691"/>
              <a:gd name="T51" fmla="*/ 177064016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tx1"/>
          </a:solidFill>
          <a:ln>
            <a:noFill/>
          </a:ln>
          <a:effectLst/>
        </p:spPr>
        <p:txBody>
          <a:bodyPr wrap="none" anchor="ctr"/>
          <a:lstStyle/>
          <a:p>
            <a:endParaRPr lang="en-US" sz="3602" dirty="0"/>
          </a:p>
        </p:txBody>
      </p:sp>
      <p:sp>
        <p:nvSpPr>
          <p:cNvPr id="12" name="Text Placeholder 11">
            <a:extLst>
              <a:ext uri="{FF2B5EF4-FFF2-40B4-BE49-F238E27FC236}">
                <a16:creationId xmlns:a16="http://schemas.microsoft.com/office/drawing/2014/main" id="{DA0CE12E-8EB9-6744-A3CE-DE96ED6267E5}"/>
              </a:ext>
            </a:extLst>
          </p:cNvPr>
          <p:cNvSpPr>
            <a:spLocks noGrp="1"/>
          </p:cNvSpPr>
          <p:nvPr>
            <p:ph type="body" sz="quarter" idx="17"/>
          </p:nvPr>
        </p:nvSpPr>
        <p:spPr>
          <a:xfrm>
            <a:off x="38262" y="11106663"/>
            <a:ext cx="5207678" cy="590931"/>
          </a:xfrm>
        </p:spPr>
        <p:txBody>
          <a:bodyPr/>
          <a:lstStyle/>
          <a:p>
            <a:r>
              <a:rPr lang="en-US" dirty="0"/>
              <a:t>Application Stage</a:t>
            </a:r>
          </a:p>
        </p:txBody>
      </p:sp>
      <p:sp>
        <p:nvSpPr>
          <p:cNvPr id="11" name="Text Placeholder 10">
            <a:extLst>
              <a:ext uri="{FF2B5EF4-FFF2-40B4-BE49-F238E27FC236}">
                <a16:creationId xmlns:a16="http://schemas.microsoft.com/office/drawing/2014/main" id="{4C25123C-E948-054C-93CE-217777472DF2}"/>
              </a:ext>
            </a:extLst>
          </p:cNvPr>
          <p:cNvSpPr>
            <a:spLocks noGrp="1"/>
          </p:cNvSpPr>
          <p:nvPr>
            <p:ph type="body" sz="quarter" idx="16"/>
          </p:nvPr>
        </p:nvSpPr>
        <p:spPr>
          <a:xfrm>
            <a:off x="6636661" y="11251761"/>
            <a:ext cx="5207678" cy="590931"/>
          </a:xfrm>
        </p:spPr>
        <p:txBody>
          <a:bodyPr/>
          <a:lstStyle/>
          <a:p>
            <a:r>
              <a:rPr lang="en-US" dirty="0"/>
              <a:t>Decision Making </a:t>
            </a:r>
          </a:p>
        </p:txBody>
      </p:sp>
      <p:sp>
        <p:nvSpPr>
          <p:cNvPr id="10" name="Text Placeholder 9">
            <a:extLst>
              <a:ext uri="{FF2B5EF4-FFF2-40B4-BE49-F238E27FC236}">
                <a16:creationId xmlns:a16="http://schemas.microsoft.com/office/drawing/2014/main" id="{619F4475-0472-F948-999F-6389B0D36C2B}"/>
              </a:ext>
            </a:extLst>
          </p:cNvPr>
          <p:cNvSpPr>
            <a:spLocks noGrp="1"/>
          </p:cNvSpPr>
          <p:nvPr>
            <p:ph type="body" sz="quarter" idx="15"/>
          </p:nvPr>
        </p:nvSpPr>
        <p:spPr>
          <a:xfrm>
            <a:off x="13524199" y="11247963"/>
            <a:ext cx="5207678" cy="590931"/>
          </a:xfrm>
        </p:spPr>
        <p:txBody>
          <a:bodyPr/>
          <a:lstStyle/>
          <a:p>
            <a:r>
              <a:rPr lang="en-US" dirty="0"/>
              <a:t>Ongoing Monitoring</a:t>
            </a:r>
          </a:p>
        </p:txBody>
      </p:sp>
      <p:sp>
        <p:nvSpPr>
          <p:cNvPr id="9" name="Text Placeholder 8">
            <a:extLst>
              <a:ext uri="{FF2B5EF4-FFF2-40B4-BE49-F238E27FC236}">
                <a16:creationId xmlns:a16="http://schemas.microsoft.com/office/drawing/2014/main" id="{139378A1-5B7D-864B-9FD7-49894EFDAA38}"/>
              </a:ext>
            </a:extLst>
          </p:cNvPr>
          <p:cNvSpPr>
            <a:spLocks noGrp="1"/>
          </p:cNvSpPr>
          <p:nvPr>
            <p:ph type="body" sz="quarter" idx="14"/>
          </p:nvPr>
        </p:nvSpPr>
        <p:spPr>
          <a:xfrm>
            <a:off x="20411737" y="11208679"/>
            <a:ext cx="5207678" cy="590931"/>
          </a:xfrm>
        </p:spPr>
        <p:txBody>
          <a:bodyPr/>
          <a:lstStyle/>
          <a:p>
            <a:r>
              <a:rPr lang="en-US" dirty="0"/>
              <a:t>Renewal Process </a:t>
            </a:r>
          </a:p>
        </p:txBody>
      </p:sp>
      <p:sp>
        <p:nvSpPr>
          <p:cNvPr id="23" name="TextBox 22">
            <a:extLst>
              <a:ext uri="{FF2B5EF4-FFF2-40B4-BE49-F238E27FC236}">
                <a16:creationId xmlns:a16="http://schemas.microsoft.com/office/drawing/2014/main" id="{7732029E-B54A-1A43-9429-B9810F362611}"/>
              </a:ext>
            </a:extLst>
          </p:cNvPr>
          <p:cNvSpPr txBox="1"/>
          <p:nvPr/>
        </p:nvSpPr>
        <p:spPr>
          <a:xfrm>
            <a:off x="3893027" y="3462928"/>
            <a:ext cx="3487508" cy="553998"/>
          </a:xfrm>
          <a:prstGeom prst="rect">
            <a:avLst/>
          </a:prstGeom>
        </p:spPr>
        <p:txBody>
          <a:bodyPr wrap="square" rtlCol="0">
            <a:spAutoFit/>
          </a:bodyPr>
          <a:lstStyle/>
          <a:p>
            <a:pPr algn="l"/>
            <a:r>
              <a:rPr lang="en-US" sz="3000" i="1" dirty="0"/>
              <a:t>You are here</a:t>
            </a:r>
          </a:p>
        </p:txBody>
      </p:sp>
      <p:sp>
        <p:nvSpPr>
          <p:cNvPr id="2" name="TextBox 1">
            <a:extLst>
              <a:ext uri="{FF2B5EF4-FFF2-40B4-BE49-F238E27FC236}">
                <a16:creationId xmlns:a16="http://schemas.microsoft.com/office/drawing/2014/main" id="{6DFA2D39-1183-FB4C-BCFF-90A25C741850}"/>
              </a:ext>
            </a:extLst>
          </p:cNvPr>
          <p:cNvSpPr txBox="1"/>
          <p:nvPr/>
        </p:nvSpPr>
        <p:spPr>
          <a:xfrm>
            <a:off x="800100" y="7583899"/>
            <a:ext cx="571500" cy="1092607"/>
          </a:xfrm>
          <a:prstGeom prst="rect">
            <a:avLst/>
          </a:prstGeom>
        </p:spPr>
        <p:txBody>
          <a:bodyPr wrap="square" rtlCol="0">
            <a:spAutoFit/>
          </a:bodyPr>
          <a:lstStyle/>
          <a:p>
            <a:pPr algn="l"/>
            <a:r>
              <a:rPr lang="en-US" sz="6500" b="1" dirty="0">
                <a:solidFill>
                  <a:schemeClr val="bg1"/>
                </a:solidFill>
              </a:rPr>
              <a:t>1</a:t>
            </a:r>
          </a:p>
        </p:txBody>
      </p:sp>
      <p:sp>
        <p:nvSpPr>
          <p:cNvPr id="3" name="Rectangle 2">
            <a:extLst>
              <a:ext uri="{FF2B5EF4-FFF2-40B4-BE49-F238E27FC236}">
                <a16:creationId xmlns:a16="http://schemas.microsoft.com/office/drawing/2014/main" id="{1F80FAF6-D9B5-FE40-BA07-0A7C8821D2D5}"/>
              </a:ext>
            </a:extLst>
          </p:cNvPr>
          <p:cNvSpPr/>
          <p:nvPr/>
        </p:nvSpPr>
        <p:spPr>
          <a:xfrm>
            <a:off x="12037135" y="6673334"/>
            <a:ext cx="312906" cy="369332"/>
          </a:xfrm>
          <a:prstGeom prst="rect">
            <a:avLst/>
          </a:prstGeom>
        </p:spPr>
        <p:txBody>
          <a:bodyPr wrap="square">
            <a:spAutoFit/>
          </a:bodyPr>
          <a:lstStyle/>
          <a:p>
            <a:r>
              <a:rPr lang="en-US" b="1" dirty="0">
                <a:solidFill>
                  <a:schemeClr val="bg1"/>
                </a:solidFill>
              </a:rPr>
              <a:t>1</a:t>
            </a:r>
            <a:endParaRPr lang="en-US" dirty="0"/>
          </a:p>
        </p:txBody>
      </p:sp>
      <p:sp>
        <p:nvSpPr>
          <p:cNvPr id="14" name="TextBox 13">
            <a:extLst>
              <a:ext uri="{FF2B5EF4-FFF2-40B4-BE49-F238E27FC236}">
                <a16:creationId xmlns:a16="http://schemas.microsoft.com/office/drawing/2014/main" id="{2CAC6A82-B251-C244-A45C-52A3FD93F005}"/>
              </a:ext>
            </a:extLst>
          </p:cNvPr>
          <p:cNvSpPr txBox="1"/>
          <p:nvPr/>
        </p:nvSpPr>
        <p:spPr>
          <a:xfrm>
            <a:off x="4598073" y="7623998"/>
            <a:ext cx="571500" cy="1092607"/>
          </a:xfrm>
          <a:prstGeom prst="rect">
            <a:avLst/>
          </a:prstGeom>
        </p:spPr>
        <p:txBody>
          <a:bodyPr wrap="square" rtlCol="0">
            <a:spAutoFit/>
          </a:bodyPr>
          <a:lstStyle/>
          <a:p>
            <a:pPr algn="l"/>
            <a:r>
              <a:rPr lang="en-US" sz="6500" b="1" dirty="0">
                <a:solidFill>
                  <a:schemeClr val="bg1"/>
                </a:solidFill>
              </a:rPr>
              <a:t>2</a:t>
            </a:r>
          </a:p>
        </p:txBody>
      </p:sp>
      <p:sp>
        <p:nvSpPr>
          <p:cNvPr id="15" name="TextBox 14">
            <a:extLst>
              <a:ext uri="{FF2B5EF4-FFF2-40B4-BE49-F238E27FC236}">
                <a16:creationId xmlns:a16="http://schemas.microsoft.com/office/drawing/2014/main" id="{52AAC35E-D4C4-CF48-9A09-CA8C7DF45C10}"/>
              </a:ext>
            </a:extLst>
          </p:cNvPr>
          <p:cNvSpPr txBox="1"/>
          <p:nvPr/>
        </p:nvSpPr>
        <p:spPr>
          <a:xfrm>
            <a:off x="8221206" y="7648803"/>
            <a:ext cx="571500" cy="1092607"/>
          </a:xfrm>
          <a:prstGeom prst="rect">
            <a:avLst/>
          </a:prstGeom>
        </p:spPr>
        <p:txBody>
          <a:bodyPr wrap="square" rtlCol="0">
            <a:spAutoFit/>
          </a:bodyPr>
          <a:lstStyle/>
          <a:p>
            <a:pPr algn="l"/>
            <a:r>
              <a:rPr lang="en-US" sz="6500" b="1" dirty="0">
                <a:solidFill>
                  <a:schemeClr val="bg1"/>
                </a:solidFill>
              </a:rPr>
              <a:t>3</a:t>
            </a:r>
          </a:p>
        </p:txBody>
      </p:sp>
      <p:sp>
        <p:nvSpPr>
          <p:cNvPr id="16" name="TextBox 15">
            <a:extLst>
              <a:ext uri="{FF2B5EF4-FFF2-40B4-BE49-F238E27FC236}">
                <a16:creationId xmlns:a16="http://schemas.microsoft.com/office/drawing/2014/main" id="{70B9E8AF-777A-9044-9C88-9C682135D32B}"/>
              </a:ext>
            </a:extLst>
          </p:cNvPr>
          <p:cNvSpPr txBox="1"/>
          <p:nvPr/>
        </p:nvSpPr>
        <p:spPr>
          <a:xfrm>
            <a:off x="11844339" y="7623997"/>
            <a:ext cx="571500" cy="1092607"/>
          </a:xfrm>
          <a:prstGeom prst="rect">
            <a:avLst/>
          </a:prstGeom>
        </p:spPr>
        <p:txBody>
          <a:bodyPr wrap="square" rtlCol="0">
            <a:spAutoFit/>
          </a:bodyPr>
          <a:lstStyle/>
          <a:p>
            <a:pPr algn="l"/>
            <a:r>
              <a:rPr lang="en-US" sz="6500" b="1" dirty="0">
                <a:solidFill>
                  <a:schemeClr val="bg1"/>
                </a:solidFill>
              </a:rPr>
              <a:t>4</a:t>
            </a:r>
          </a:p>
        </p:txBody>
      </p:sp>
      <p:sp>
        <p:nvSpPr>
          <p:cNvPr id="17" name="TextBox 16">
            <a:extLst>
              <a:ext uri="{FF2B5EF4-FFF2-40B4-BE49-F238E27FC236}">
                <a16:creationId xmlns:a16="http://schemas.microsoft.com/office/drawing/2014/main" id="{FFD6292F-DB24-4E40-91A7-C35E53C624E1}"/>
              </a:ext>
            </a:extLst>
          </p:cNvPr>
          <p:cNvSpPr txBox="1"/>
          <p:nvPr/>
        </p:nvSpPr>
        <p:spPr>
          <a:xfrm>
            <a:off x="15594470" y="7618469"/>
            <a:ext cx="571500" cy="1092607"/>
          </a:xfrm>
          <a:prstGeom prst="rect">
            <a:avLst/>
          </a:prstGeom>
        </p:spPr>
        <p:txBody>
          <a:bodyPr wrap="square" rtlCol="0">
            <a:spAutoFit/>
          </a:bodyPr>
          <a:lstStyle/>
          <a:p>
            <a:pPr algn="l"/>
            <a:r>
              <a:rPr lang="en-US" sz="6500" b="1" dirty="0">
                <a:solidFill>
                  <a:schemeClr val="bg1"/>
                </a:solidFill>
              </a:rPr>
              <a:t>5</a:t>
            </a:r>
          </a:p>
        </p:txBody>
      </p:sp>
      <p:sp>
        <p:nvSpPr>
          <p:cNvPr id="19" name="TextBox 18">
            <a:extLst>
              <a:ext uri="{FF2B5EF4-FFF2-40B4-BE49-F238E27FC236}">
                <a16:creationId xmlns:a16="http://schemas.microsoft.com/office/drawing/2014/main" id="{73461730-0B76-D942-A5C9-06BC09C94F6D}"/>
              </a:ext>
            </a:extLst>
          </p:cNvPr>
          <p:cNvSpPr txBox="1"/>
          <p:nvPr/>
        </p:nvSpPr>
        <p:spPr>
          <a:xfrm>
            <a:off x="19197425" y="7583899"/>
            <a:ext cx="571500" cy="1092607"/>
          </a:xfrm>
          <a:prstGeom prst="rect">
            <a:avLst/>
          </a:prstGeom>
        </p:spPr>
        <p:txBody>
          <a:bodyPr wrap="square" rtlCol="0">
            <a:spAutoFit/>
          </a:bodyPr>
          <a:lstStyle/>
          <a:p>
            <a:pPr algn="l"/>
            <a:r>
              <a:rPr lang="en-US" sz="6500" b="1" dirty="0">
                <a:solidFill>
                  <a:schemeClr val="bg1"/>
                </a:solidFill>
              </a:rPr>
              <a:t>6</a:t>
            </a:r>
          </a:p>
        </p:txBody>
      </p:sp>
      <p:sp>
        <p:nvSpPr>
          <p:cNvPr id="20" name="TextBox 19">
            <a:extLst>
              <a:ext uri="{FF2B5EF4-FFF2-40B4-BE49-F238E27FC236}">
                <a16:creationId xmlns:a16="http://schemas.microsoft.com/office/drawing/2014/main" id="{780AC913-27FB-3847-9C46-0E4976BCE4B1}"/>
              </a:ext>
            </a:extLst>
          </p:cNvPr>
          <p:cNvSpPr txBox="1"/>
          <p:nvPr/>
        </p:nvSpPr>
        <p:spPr>
          <a:xfrm>
            <a:off x="23015576" y="7583899"/>
            <a:ext cx="571500" cy="1092607"/>
          </a:xfrm>
          <a:prstGeom prst="rect">
            <a:avLst/>
          </a:prstGeom>
        </p:spPr>
        <p:txBody>
          <a:bodyPr wrap="square" rtlCol="0">
            <a:spAutoFit/>
          </a:bodyPr>
          <a:lstStyle/>
          <a:p>
            <a:pPr algn="l"/>
            <a:r>
              <a:rPr lang="en-US" sz="6500" b="1" dirty="0">
                <a:solidFill>
                  <a:schemeClr val="bg1"/>
                </a:solidFill>
              </a:rPr>
              <a:t>7</a:t>
            </a:r>
          </a:p>
        </p:txBody>
      </p:sp>
    </p:spTree>
    <p:extLst>
      <p:ext uri="{BB962C8B-B14F-4D97-AF65-F5344CB8AC3E}">
        <p14:creationId xmlns:p14="http://schemas.microsoft.com/office/powerpoint/2010/main" val="774307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E64AC-3FFD-0347-91B0-5D650155EEFD}"/>
              </a:ext>
            </a:extLst>
          </p:cNvPr>
          <p:cNvSpPr>
            <a:spLocks noGrp="1"/>
          </p:cNvSpPr>
          <p:nvPr>
            <p:ph type="title"/>
          </p:nvPr>
        </p:nvSpPr>
        <p:spPr>
          <a:xfrm>
            <a:off x="1676618" y="730250"/>
            <a:ext cx="10788126" cy="2651126"/>
          </a:xfrm>
        </p:spPr>
        <p:txBody>
          <a:bodyPr vert="horz" lIns="91440" tIns="45720" rIns="91440" bIns="45720" rtlCol="0" anchor="ctr">
            <a:normAutofit/>
          </a:bodyPr>
          <a:lstStyle/>
          <a:p>
            <a:pPr defTabSz="914400">
              <a:lnSpc>
                <a:spcPct val="90000"/>
              </a:lnSpc>
            </a:pPr>
            <a:r>
              <a:rPr lang="en-US" kern="1200" dirty="0">
                <a:solidFill>
                  <a:schemeClr val="tx1"/>
                </a:solidFill>
                <a:latin typeface="+mj-lt"/>
                <a:ea typeface="+mj-ea"/>
                <a:cs typeface="+mj-cs"/>
              </a:rPr>
              <a:t>Objectives</a:t>
            </a:r>
          </a:p>
        </p:txBody>
      </p:sp>
      <p:sp>
        <p:nvSpPr>
          <p:cNvPr id="5" name="Content Placeholder 4">
            <a:extLst>
              <a:ext uri="{FF2B5EF4-FFF2-40B4-BE49-F238E27FC236}">
                <a16:creationId xmlns:a16="http://schemas.microsoft.com/office/drawing/2014/main" id="{81931901-196F-2B40-BB6E-495E82F2B156}"/>
              </a:ext>
            </a:extLst>
          </p:cNvPr>
          <p:cNvSpPr>
            <a:spLocks noGrp="1"/>
          </p:cNvSpPr>
          <p:nvPr>
            <p:ph sz="quarter" idx="13"/>
          </p:nvPr>
        </p:nvSpPr>
        <p:spPr>
          <a:xfrm>
            <a:off x="1676618" y="3651250"/>
            <a:ext cx="12382282" cy="5754007"/>
          </a:xfrm>
        </p:spPr>
        <p:txBody>
          <a:bodyPr vert="horz" lIns="91440" tIns="45720" rIns="91440" bIns="45720" rtlCol="0">
            <a:normAutofit/>
          </a:bodyPr>
          <a:lstStyle/>
          <a:p>
            <a:pPr marL="920750" indent="-577850" defTabSz="914400">
              <a:lnSpc>
                <a:spcPct val="90000"/>
              </a:lnSpc>
              <a:buFont typeface="Arial" panose="020B0604020202020204" pitchFamily="34" charset="0"/>
              <a:buChar char="•"/>
            </a:pPr>
            <a:r>
              <a:rPr lang="en-US" dirty="0"/>
              <a:t>Authorizers will understand the process for reviewing a charter application by examining the components of the review.</a:t>
            </a:r>
            <a:endParaRPr lang="en-US" dirty="0">
              <a:latin typeface="+mn-lt"/>
            </a:endParaRPr>
          </a:p>
          <a:p>
            <a:pPr marL="920750" indent="-577850" defTabSz="914400">
              <a:lnSpc>
                <a:spcPct val="90000"/>
              </a:lnSpc>
              <a:buFont typeface="Arial" panose="020B0604020202020204" pitchFamily="34" charset="0"/>
              <a:buChar char="•"/>
            </a:pPr>
            <a:r>
              <a:rPr lang="en-US" dirty="0">
                <a:latin typeface="+mn-lt"/>
              </a:rPr>
              <a:t>Authorizers will become familiar with the statutory requirements including the DAC review, community meeting, capacity interview, and application review.</a:t>
            </a:r>
          </a:p>
          <a:p>
            <a:pPr marL="571500" indent="-228600" defTabSz="914400">
              <a:lnSpc>
                <a:spcPct val="90000"/>
              </a:lnSpc>
              <a:buFont typeface="Arial" panose="020B0604020202020204" pitchFamily="34" charset="0"/>
              <a:buChar char="•"/>
            </a:pPr>
            <a:endParaRPr lang="en-US" dirty="0">
              <a:latin typeface="+mn-lt"/>
            </a:endParaRPr>
          </a:p>
        </p:txBody>
      </p:sp>
      <p:pic>
        <p:nvPicPr>
          <p:cNvPr id="17" name="Picture 16">
            <a:extLst>
              <a:ext uri="{FF2B5EF4-FFF2-40B4-BE49-F238E27FC236}">
                <a16:creationId xmlns:a16="http://schemas.microsoft.com/office/drawing/2014/main" id="{FCF3899A-16D1-AF4B-AAD3-6BF5AEB32F7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282042" y="2353114"/>
            <a:ext cx="6551844" cy="7721816"/>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Tree>
    <p:extLst>
      <p:ext uri="{BB962C8B-B14F-4D97-AF65-F5344CB8AC3E}">
        <p14:creationId xmlns:p14="http://schemas.microsoft.com/office/powerpoint/2010/main" val="42465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927B16-8BB2-1D4F-AE63-3B230EA8492F}"/>
              </a:ext>
            </a:extLst>
          </p:cNvPr>
          <p:cNvSpPr>
            <a:spLocks noGrp="1"/>
          </p:cNvSpPr>
          <p:nvPr>
            <p:ph type="title"/>
          </p:nvPr>
        </p:nvSpPr>
        <p:spPr/>
        <p:txBody>
          <a:bodyPr/>
          <a:lstStyle/>
          <a:p>
            <a:r>
              <a:rPr lang="en-US" dirty="0"/>
              <a:t>The Review Process – Where to start </a:t>
            </a:r>
          </a:p>
        </p:txBody>
      </p:sp>
      <p:sp>
        <p:nvSpPr>
          <p:cNvPr id="5" name="TextBox 4">
            <a:extLst>
              <a:ext uri="{FF2B5EF4-FFF2-40B4-BE49-F238E27FC236}">
                <a16:creationId xmlns:a16="http://schemas.microsoft.com/office/drawing/2014/main" id="{85FE533C-329E-FA47-84B3-628F85A434F4}"/>
              </a:ext>
            </a:extLst>
          </p:cNvPr>
          <p:cNvSpPr txBox="1"/>
          <p:nvPr/>
        </p:nvSpPr>
        <p:spPr>
          <a:xfrm>
            <a:off x="18454255" y="498764"/>
            <a:ext cx="5348720" cy="677108"/>
          </a:xfrm>
          <a:prstGeom prst="rect">
            <a:avLst/>
          </a:prstGeom>
        </p:spPr>
        <p:txBody>
          <a:bodyPr wrap="square" rtlCol="0">
            <a:spAutoFit/>
          </a:bodyPr>
          <a:lstStyle/>
          <a:p>
            <a:pPr algn="l"/>
            <a:r>
              <a:rPr lang="en-US" sz="3800" dirty="0"/>
              <a:t>1 CCR 301-88 3.03 </a:t>
            </a:r>
          </a:p>
        </p:txBody>
      </p:sp>
      <p:sp>
        <p:nvSpPr>
          <p:cNvPr id="2" name="Content Placeholder 1">
            <a:extLst>
              <a:ext uri="{FF2B5EF4-FFF2-40B4-BE49-F238E27FC236}">
                <a16:creationId xmlns:a16="http://schemas.microsoft.com/office/drawing/2014/main" id="{A84FB807-406D-6C49-BC57-B1ED7D4F61FA}"/>
              </a:ext>
            </a:extLst>
          </p:cNvPr>
          <p:cNvSpPr>
            <a:spLocks noGrp="1"/>
          </p:cNvSpPr>
          <p:nvPr>
            <p:ph sz="quarter" idx="13"/>
          </p:nvPr>
        </p:nvSpPr>
        <p:spPr>
          <a:xfrm>
            <a:off x="1052504" y="3248025"/>
            <a:ext cx="22750471" cy="5667376"/>
          </a:xfrm>
        </p:spPr>
        <p:txBody>
          <a:bodyPr/>
          <a:lstStyle/>
          <a:p>
            <a:pPr>
              <a:lnSpc>
                <a:spcPct val="100000"/>
              </a:lnSpc>
            </a:pPr>
            <a:r>
              <a:rPr lang="en-US" dirty="0"/>
              <a:t>Colorado Principles and Standards for  Quality Charter School Authorizing </a:t>
            </a:r>
          </a:p>
          <a:p>
            <a:pPr marL="1485900" lvl="1" indent="-571500">
              <a:buFont typeface="Arial" panose="020B0604020202020204" pitchFamily="34" charset="0"/>
              <a:buChar char="•"/>
            </a:pPr>
            <a:r>
              <a:rPr lang="en-US" sz="3800" dirty="0"/>
              <a:t>“The Charter School Authorizer implements a comprehensive application process that includes clear application questions and guidance; follows fair, transparent procedures and rigorous criteria; and grants charters only to applicants who demonstrate a strong capacity to establish and operate a quality charter school.”</a:t>
            </a:r>
          </a:p>
        </p:txBody>
      </p:sp>
    </p:spTree>
    <p:extLst>
      <p:ext uri="{BB962C8B-B14F-4D97-AF65-F5344CB8AC3E}">
        <p14:creationId xmlns:p14="http://schemas.microsoft.com/office/powerpoint/2010/main" val="3806532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timeline showing the three steps of the application review: Post RFA for new school applications; application deadline between August 1 and October 1; 90 days to approve or deny by the local board.">
            <a:extLst>
              <a:ext uri="{FF2B5EF4-FFF2-40B4-BE49-F238E27FC236}">
                <a16:creationId xmlns:a16="http://schemas.microsoft.com/office/drawing/2014/main" id="{F972C2B8-A04A-CD43-9970-2A76EC9A1038}"/>
              </a:ext>
            </a:extLst>
          </p:cNvPr>
          <p:cNvPicPr>
            <a:picLocks noChangeAspect="1"/>
          </p:cNvPicPr>
          <p:nvPr/>
        </p:nvPicPr>
        <p:blipFill rotWithShape="1">
          <a:blip r:embed="rId3"/>
          <a:srcRect b="681"/>
          <a:stretch/>
        </p:blipFill>
        <p:spPr>
          <a:xfrm>
            <a:off x="3040701" y="2003187"/>
            <a:ext cx="19613201" cy="9875520"/>
          </a:xfrm>
          <a:prstGeom prst="rect">
            <a:avLst/>
          </a:prstGeom>
        </p:spPr>
      </p:pic>
      <p:sp>
        <p:nvSpPr>
          <p:cNvPr id="3" name="Title 2">
            <a:extLst>
              <a:ext uri="{FF2B5EF4-FFF2-40B4-BE49-F238E27FC236}">
                <a16:creationId xmlns:a16="http://schemas.microsoft.com/office/drawing/2014/main" id="{321EC255-BC3F-C148-AAB5-15B77F98B020}"/>
              </a:ext>
            </a:extLst>
          </p:cNvPr>
          <p:cNvSpPr>
            <a:spLocks noGrp="1"/>
          </p:cNvSpPr>
          <p:nvPr>
            <p:ph type="title"/>
          </p:nvPr>
        </p:nvSpPr>
        <p:spPr/>
        <p:txBody>
          <a:bodyPr/>
          <a:lstStyle/>
          <a:p>
            <a:r>
              <a:rPr lang="en-US" dirty="0"/>
              <a:t>Application Review Timeline </a:t>
            </a:r>
          </a:p>
        </p:txBody>
      </p:sp>
      <p:pic>
        <p:nvPicPr>
          <p:cNvPr id="4" name="Picture 3">
            <a:extLst>
              <a:ext uri="{FF2B5EF4-FFF2-40B4-BE49-F238E27FC236}">
                <a16:creationId xmlns:a16="http://schemas.microsoft.com/office/drawing/2014/main" id="{F9DD21D4-DB92-BD40-8285-A5C7BB31A06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388352" y="5907784"/>
            <a:ext cx="3044008" cy="2482037"/>
          </a:xfrm>
          <a:prstGeom prst="rect">
            <a:avLst/>
          </a:prstGeom>
        </p:spPr>
      </p:pic>
      <p:pic>
        <p:nvPicPr>
          <p:cNvPr id="30" name="Picture 29">
            <a:extLst>
              <a:ext uri="{FF2B5EF4-FFF2-40B4-BE49-F238E27FC236}">
                <a16:creationId xmlns:a16="http://schemas.microsoft.com/office/drawing/2014/main" id="{AD50AB24-00F9-D145-8E76-036D6F0EFE9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8483569" y="10253124"/>
            <a:ext cx="1651000" cy="1536700"/>
          </a:xfrm>
          <a:prstGeom prst="rect">
            <a:avLst/>
          </a:prstGeom>
        </p:spPr>
      </p:pic>
      <p:pic>
        <p:nvPicPr>
          <p:cNvPr id="31" name="Picture 30">
            <a:extLst>
              <a:ext uri="{FF2B5EF4-FFF2-40B4-BE49-F238E27FC236}">
                <a16:creationId xmlns:a16="http://schemas.microsoft.com/office/drawing/2014/main" id="{A907DB92-4E19-694A-BAC1-4C813D770C2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10800000">
            <a:off x="20372809" y="10611041"/>
            <a:ext cx="1651000" cy="1536700"/>
          </a:xfrm>
          <a:prstGeom prst="rect">
            <a:avLst/>
          </a:prstGeom>
        </p:spPr>
      </p:pic>
    </p:spTree>
    <p:extLst>
      <p:ext uri="{BB962C8B-B14F-4D97-AF65-F5344CB8AC3E}">
        <p14:creationId xmlns:p14="http://schemas.microsoft.com/office/powerpoint/2010/main" val="1220772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0B5AB2-670F-DC4D-BFA7-F5D28AD1284D}"/>
              </a:ext>
            </a:extLst>
          </p:cNvPr>
          <p:cNvSpPr>
            <a:spLocks noGrp="1"/>
          </p:cNvSpPr>
          <p:nvPr>
            <p:ph sz="quarter" idx="13"/>
          </p:nvPr>
        </p:nvSpPr>
        <p:spPr>
          <a:xfrm>
            <a:off x="1052504" y="2124513"/>
            <a:ext cx="22315477" cy="9980401"/>
          </a:xfrm>
        </p:spPr>
        <p:txBody>
          <a:bodyPr/>
          <a:lstStyle/>
          <a:p>
            <a:pPr marL="571500" indent="-571500">
              <a:lnSpc>
                <a:spcPct val="100000"/>
              </a:lnSpc>
              <a:spcBef>
                <a:spcPts val="600"/>
              </a:spcBef>
              <a:spcAft>
                <a:spcPts val="600"/>
              </a:spcAft>
              <a:buFont typeface="Arial" panose="020B0604020202020204" pitchFamily="34" charset="0"/>
              <a:buChar char="•"/>
            </a:pPr>
            <a:r>
              <a:rPr lang="en-US" dirty="0"/>
              <a:t>Process </a:t>
            </a:r>
          </a:p>
          <a:p>
            <a:pPr marL="1485900" lvl="1" indent="-571500">
              <a:lnSpc>
                <a:spcPct val="100000"/>
              </a:lnSpc>
              <a:spcBef>
                <a:spcPts val="600"/>
              </a:spcBef>
              <a:spcAft>
                <a:spcPts val="600"/>
              </a:spcAft>
              <a:buFont typeface="Arial" panose="020B0604020202020204" pitchFamily="34" charset="0"/>
              <a:buChar char="•"/>
            </a:pPr>
            <a:r>
              <a:rPr lang="en-US" sz="3800" dirty="0"/>
              <a:t>Authorizers must provide clear guidance through an RFA </a:t>
            </a:r>
          </a:p>
          <a:p>
            <a:pPr marL="571500" indent="-571500">
              <a:lnSpc>
                <a:spcPct val="100000"/>
              </a:lnSpc>
              <a:spcBef>
                <a:spcPts val="600"/>
              </a:spcBef>
              <a:spcAft>
                <a:spcPts val="600"/>
              </a:spcAft>
              <a:buFont typeface="Arial" panose="020B0604020202020204" pitchFamily="34" charset="0"/>
              <a:buChar char="•"/>
            </a:pPr>
            <a:r>
              <a:rPr lang="en-US" dirty="0"/>
              <a:t>Timelines</a:t>
            </a:r>
          </a:p>
          <a:p>
            <a:pPr marL="1485900" lvl="1" indent="-571500">
              <a:lnSpc>
                <a:spcPct val="100000"/>
              </a:lnSpc>
              <a:spcBef>
                <a:spcPts val="600"/>
              </a:spcBef>
              <a:spcAft>
                <a:spcPts val="600"/>
              </a:spcAft>
              <a:buFont typeface="Arial" panose="020B0604020202020204" pitchFamily="34" charset="0"/>
              <a:buChar char="•"/>
            </a:pPr>
            <a:r>
              <a:rPr lang="en-US" sz="3800" dirty="0"/>
              <a:t>Applications must be due between August 1 – October 1 (unless board has notified CDE and applicants)</a:t>
            </a:r>
          </a:p>
          <a:p>
            <a:pPr marL="1485900" lvl="1" indent="-571500">
              <a:lnSpc>
                <a:spcPct val="100000"/>
              </a:lnSpc>
              <a:spcBef>
                <a:spcPts val="600"/>
              </a:spcBef>
              <a:spcAft>
                <a:spcPts val="600"/>
              </a:spcAft>
              <a:buFont typeface="Arial" panose="020B0604020202020204" pitchFamily="34" charset="0"/>
              <a:buChar char="•"/>
            </a:pPr>
            <a:r>
              <a:rPr lang="en-US" sz="3800" dirty="0"/>
              <a:t>90-day review window</a:t>
            </a:r>
          </a:p>
          <a:p>
            <a:pPr marL="571500" indent="-571500">
              <a:lnSpc>
                <a:spcPct val="100000"/>
              </a:lnSpc>
              <a:spcBef>
                <a:spcPts val="600"/>
              </a:spcBef>
              <a:spcAft>
                <a:spcPts val="600"/>
              </a:spcAft>
              <a:buFont typeface="Arial" panose="020B0604020202020204" pitchFamily="34" charset="0"/>
              <a:buChar char="•"/>
            </a:pPr>
            <a:r>
              <a:rPr lang="en-US" dirty="0"/>
              <a:t>Review Process</a:t>
            </a:r>
          </a:p>
          <a:p>
            <a:pPr marL="1485900" lvl="1" indent="-571500">
              <a:lnSpc>
                <a:spcPct val="100000"/>
              </a:lnSpc>
              <a:spcBef>
                <a:spcPts val="600"/>
              </a:spcBef>
              <a:spcAft>
                <a:spcPts val="600"/>
              </a:spcAft>
              <a:buFont typeface="Arial" panose="020B0604020202020204" pitchFamily="34" charset="0"/>
              <a:buChar char="•"/>
            </a:pPr>
            <a:r>
              <a:rPr lang="en-US" sz="3800" dirty="0"/>
              <a:t>15 days to conduct initial review of application </a:t>
            </a:r>
          </a:p>
          <a:p>
            <a:pPr marL="1485900" lvl="1" indent="-571500">
              <a:lnSpc>
                <a:spcPct val="100000"/>
              </a:lnSpc>
              <a:spcBef>
                <a:spcPts val="600"/>
              </a:spcBef>
              <a:spcAft>
                <a:spcPts val="600"/>
              </a:spcAft>
              <a:buFont typeface="Arial" panose="020B0604020202020204" pitchFamily="34" charset="0"/>
              <a:buChar char="•"/>
            </a:pPr>
            <a:r>
              <a:rPr lang="en-US" sz="3800" dirty="0"/>
              <a:t>District Accountability Committee reviews applications</a:t>
            </a:r>
          </a:p>
          <a:p>
            <a:pPr marL="1485900" lvl="1" indent="-571500">
              <a:lnSpc>
                <a:spcPct val="100000"/>
              </a:lnSpc>
              <a:spcBef>
                <a:spcPts val="600"/>
              </a:spcBef>
              <a:spcAft>
                <a:spcPts val="600"/>
              </a:spcAft>
              <a:buFont typeface="Arial" panose="020B0604020202020204" pitchFamily="34" charset="0"/>
              <a:buChar char="•"/>
            </a:pPr>
            <a:r>
              <a:rPr lang="en-US" sz="3800" dirty="0"/>
              <a:t>Local board to host community meetings to obtain additional information </a:t>
            </a:r>
          </a:p>
          <a:p>
            <a:pPr marL="571500" indent="-571500">
              <a:lnSpc>
                <a:spcPct val="100000"/>
              </a:lnSpc>
              <a:spcBef>
                <a:spcPts val="600"/>
              </a:spcBef>
              <a:spcAft>
                <a:spcPts val="600"/>
              </a:spcAft>
              <a:buFont typeface="Arial" panose="020B0604020202020204" pitchFamily="34" charset="0"/>
              <a:buChar char="•"/>
            </a:pPr>
            <a:r>
              <a:rPr lang="en-US" dirty="0"/>
              <a:t>Application Criteria  </a:t>
            </a:r>
          </a:p>
          <a:p>
            <a:pPr marL="1485900" lvl="1" indent="-571500">
              <a:lnSpc>
                <a:spcPct val="100000"/>
              </a:lnSpc>
              <a:spcBef>
                <a:spcPts val="600"/>
              </a:spcBef>
              <a:spcAft>
                <a:spcPts val="600"/>
              </a:spcAft>
              <a:buFont typeface="Arial" panose="020B0604020202020204" pitchFamily="34" charset="0"/>
              <a:buChar char="•"/>
            </a:pPr>
            <a:r>
              <a:rPr lang="en-US" sz="3800" dirty="0"/>
              <a:t>Statute includes a list of criteria to include in the application, which must be evaluated</a:t>
            </a:r>
          </a:p>
          <a:p>
            <a:pPr marL="1485900" lvl="1" indent="-571500">
              <a:lnSpc>
                <a:spcPct val="100000"/>
              </a:lnSpc>
              <a:spcBef>
                <a:spcPts val="600"/>
              </a:spcBef>
              <a:spcAft>
                <a:spcPts val="600"/>
              </a:spcAft>
              <a:buFont typeface="Arial" panose="020B0604020202020204" pitchFamily="34" charset="0"/>
              <a:buChar char="•"/>
            </a:pPr>
            <a:r>
              <a:rPr lang="en-US" sz="3800" dirty="0"/>
              <a:t>CACSA model application and rubric aligned to this criteria </a:t>
            </a:r>
          </a:p>
        </p:txBody>
      </p:sp>
      <p:sp>
        <p:nvSpPr>
          <p:cNvPr id="3" name="Title 2">
            <a:extLst>
              <a:ext uri="{FF2B5EF4-FFF2-40B4-BE49-F238E27FC236}">
                <a16:creationId xmlns:a16="http://schemas.microsoft.com/office/drawing/2014/main" id="{8B76D522-BFDD-1941-B68F-E3E45E65032C}"/>
              </a:ext>
            </a:extLst>
          </p:cNvPr>
          <p:cNvSpPr>
            <a:spLocks noGrp="1"/>
          </p:cNvSpPr>
          <p:nvPr>
            <p:ph type="title"/>
          </p:nvPr>
        </p:nvSpPr>
        <p:spPr>
          <a:xfrm>
            <a:off x="1052505" y="933612"/>
            <a:ext cx="22315476" cy="1577321"/>
          </a:xfrm>
        </p:spPr>
        <p:txBody>
          <a:bodyPr/>
          <a:lstStyle/>
          <a:p>
            <a:r>
              <a:rPr lang="en-US" dirty="0"/>
              <a:t>Statutory Requirements </a:t>
            </a:r>
          </a:p>
        </p:txBody>
      </p:sp>
      <p:sp>
        <p:nvSpPr>
          <p:cNvPr id="6" name="TextBox 5">
            <a:extLst>
              <a:ext uri="{FF2B5EF4-FFF2-40B4-BE49-F238E27FC236}">
                <a16:creationId xmlns:a16="http://schemas.microsoft.com/office/drawing/2014/main" id="{1047D666-6451-3E45-98E3-61327173F273}"/>
              </a:ext>
            </a:extLst>
          </p:cNvPr>
          <p:cNvSpPr txBox="1"/>
          <p:nvPr/>
        </p:nvSpPr>
        <p:spPr>
          <a:xfrm>
            <a:off x="16589829" y="665018"/>
            <a:ext cx="7378535" cy="677108"/>
          </a:xfrm>
          <a:prstGeom prst="rect">
            <a:avLst/>
          </a:prstGeom>
        </p:spPr>
        <p:txBody>
          <a:bodyPr wrap="square" rtlCol="0">
            <a:spAutoFit/>
          </a:bodyPr>
          <a:lstStyle/>
          <a:p>
            <a:r>
              <a:rPr lang="en-US" sz="3800" dirty="0"/>
              <a:t>C.R.S. § 22-30.5-106 &amp; 107</a:t>
            </a:r>
          </a:p>
        </p:txBody>
      </p:sp>
    </p:spTree>
    <p:extLst>
      <p:ext uri="{BB962C8B-B14F-4D97-AF65-F5344CB8AC3E}">
        <p14:creationId xmlns:p14="http://schemas.microsoft.com/office/powerpoint/2010/main" val="3493282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93DD52-BC0D-794E-91B7-5A8C4E2113BD}"/>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kern="1200" dirty="0">
                <a:solidFill>
                  <a:schemeClr val="tx1"/>
                </a:solidFill>
                <a:latin typeface="+mj-lt"/>
                <a:ea typeface="+mj-ea"/>
                <a:cs typeface="+mj-cs"/>
              </a:rPr>
              <a:t>Components of the Review</a:t>
            </a:r>
          </a:p>
        </p:txBody>
      </p:sp>
      <p:sp>
        <p:nvSpPr>
          <p:cNvPr id="5" name="TextBox 4">
            <a:extLst>
              <a:ext uri="{FF2B5EF4-FFF2-40B4-BE49-F238E27FC236}">
                <a16:creationId xmlns:a16="http://schemas.microsoft.com/office/drawing/2014/main" id="{245F90AF-5D3E-A34B-9601-8AA492F275CA}"/>
              </a:ext>
            </a:extLst>
          </p:cNvPr>
          <p:cNvSpPr txBox="1"/>
          <p:nvPr/>
        </p:nvSpPr>
        <p:spPr>
          <a:xfrm>
            <a:off x="8020595" y="11026170"/>
            <a:ext cx="17213350" cy="677108"/>
          </a:xfrm>
          <a:prstGeom prst="rect">
            <a:avLst/>
          </a:prstGeom>
        </p:spPr>
        <p:txBody>
          <a:bodyPr wrap="square" rtlCol="0">
            <a:spAutoFit/>
          </a:bodyPr>
          <a:lstStyle/>
          <a:p>
            <a:pPr algn="l"/>
            <a:r>
              <a:rPr lang="en-US" sz="3800" dirty="0"/>
              <a:t>*Not required in statute, but considered a best practice</a:t>
            </a:r>
          </a:p>
        </p:txBody>
      </p:sp>
      <p:pic>
        <p:nvPicPr>
          <p:cNvPr id="8" name="Content Placeholder 7" descr="A picture listing the four compenents of the review: DAC review; community meeting; application review; capacity interview.">
            <a:extLst>
              <a:ext uri="{FF2B5EF4-FFF2-40B4-BE49-F238E27FC236}">
                <a16:creationId xmlns:a16="http://schemas.microsoft.com/office/drawing/2014/main" id="{0BC38BBC-FD35-1B4B-995B-F0C926A99F9E}"/>
              </a:ext>
            </a:extLst>
          </p:cNvPr>
          <p:cNvPicPr>
            <a:picLocks noGrp="1" noChangeAspect="1"/>
          </p:cNvPicPr>
          <p:nvPr>
            <p:ph sz="quarter" idx="13"/>
          </p:nvPr>
        </p:nvPicPr>
        <p:blipFill rotWithShape="1">
          <a:blip r:embed="rId3"/>
          <a:srcRect t="12388" b="12267"/>
          <a:stretch/>
        </p:blipFill>
        <p:spPr>
          <a:xfrm>
            <a:off x="1052504" y="2999232"/>
            <a:ext cx="22315487" cy="6437376"/>
          </a:xfrm>
        </p:spPr>
      </p:pic>
    </p:spTree>
    <p:extLst>
      <p:ext uri="{BB962C8B-B14F-4D97-AF65-F5344CB8AC3E}">
        <p14:creationId xmlns:p14="http://schemas.microsoft.com/office/powerpoint/2010/main" val="85185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9890B9-4534-354E-957B-99BDC8200BB4}"/>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sz="7500" kern="1200" dirty="0">
                <a:solidFill>
                  <a:schemeClr val="bg1"/>
                </a:solidFill>
                <a:latin typeface="+mj-lt"/>
                <a:ea typeface="+mj-ea"/>
                <a:cs typeface="+mj-cs"/>
              </a:rPr>
              <a:t>District Accountability Committee (DAC) Review </a:t>
            </a:r>
          </a:p>
        </p:txBody>
      </p:sp>
      <p:sp>
        <p:nvSpPr>
          <p:cNvPr id="6" name="TextBox 5">
            <a:extLst>
              <a:ext uri="{FF2B5EF4-FFF2-40B4-BE49-F238E27FC236}">
                <a16:creationId xmlns:a16="http://schemas.microsoft.com/office/drawing/2014/main" id="{ECB02632-6EC8-AE49-ADB4-BCB56980700B}"/>
              </a:ext>
            </a:extLst>
          </p:cNvPr>
          <p:cNvSpPr txBox="1"/>
          <p:nvPr/>
        </p:nvSpPr>
        <p:spPr>
          <a:xfrm>
            <a:off x="2296688" y="6519446"/>
            <a:ext cx="7378535" cy="677108"/>
          </a:xfrm>
          <a:prstGeom prst="rect">
            <a:avLst/>
          </a:prstGeom>
        </p:spPr>
        <p:txBody>
          <a:bodyPr wrap="square" rtlCol="0">
            <a:spAutoFit/>
          </a:bodyPr>
          <a:lstStyle/>
          <a:p>
            <a:r>
              <a:rPr lang="en-US" sz="3800" dirty="0">
                <a:solidFill>
                  <a:schemeClr val="bg1"/>
                </a:solidFill>
              </a:rPr>
              <a:t>C.R.S. § 22-30.5-107(1.5)</a:t>
            </a:r>
          </a:p>
        </p:txBody>
      </p:sp>
      <p:sp>
        <p:nvSpPr>
          <p:cNvPr id="2" name="TextBox 1">
            <a:extLst>
              <a:ext uri="{FF2B5EF4-FFF2-40B4-BE49-F238E27FC236}">
                <a16:creationId xmlns:a16="http://schemas.microsoft.com/office/drawing/2014/main" id="{1D999D5D-93EC-9C4A-B712-508462DD9CD0}"/>
              </a:ext>
            </a:extLst>
          </p:cNvPr>
          <p:cNvSpPr txBox="1"/>
          <p:nvPr/>
        </p:nvSpPr>
        <p:spPr>
          <a:xfrm>
            <a:off x="10820400" y="1240784"/>
            <a:ext cx="11490960" cy="7371249"/>
          </a:xfrm>
          <a:prstGeom prst="rect">
            <a:avLst/>
          </a:prstGeom>
        </p:spPr>
        <p:txBody>
          <a:bodyPr wrap="square" rtlCol="0">
            <a:spAutoFit/>
          </a:bodyPr>
          <a:lstStyle/>
          <a:p>
            <a:pPr algn="l">
              <a:spcBef>
                <a:spcPts val="600"/>
              </a:spcBef>
              <a:spcAft>
                <a:spcPts val="600"/>
              </a:spcAft>
            </a:pPr>
            <a:r>
              <a:rPr lang="en-US" sz="3800" b="1" dirty="0">
                <a:solidFill>
                  <a:schemeClr val="accent3"/>
                </a:solidFill>
              </a:rPr>
              <a:t>Composition of the DAC</a:t>
            </a:r>
          </a:p>
          <a:p>
            <a:pPr marL="571500" indent="-571500">
              <a:spcBef>
                <a:spcPts val="600"/>
              </a:spcBef>
              <a:spcAft>
                <a:spcPts val="600"/>
              </a:spcAft>
              <a:buFont typeface="Arial" panose="020B0604020202020204" pitchFamily="34" charset="0"/>
              <a:buChar char="•"/>
            </a:pPr>
            <a:r>
              <a:rPr lang="en-US" sz="3800" dirty="0"/>
              <a:t>One parent or legal guardian of a child enrolled in a charter school in the district</a:t>
            </a:r>
          </a:p>
          <a:p>
            <a:pPr marL="571500" indent="-571500">
              <a:spcBef>
                <a:spcPts val="600"/>
              </a:spcBef>
              <a:spcAft>
                <a:spcPts val="600"/>
              </a:spcAft>
              <a:buFont typeface="Arial" panose="020B0604020202020204" pitchFamily="34" charset="0"/>
              <a:buChar char="•"/>
            </a:pPr>
            <a:r>
              <a:rPr lang="en-US" sz="3800" dirty="0"/>
              <a:t>One person with demonstrated knowledge of charter schools</a:t>
            </a:r>
          </a:p>
          <a:p>
            <a:endParaRPr lang="en-US" sz="3800" dirty="0"/>
          </a:p>
          <a:p>
            <a:pPr>
              <a:spcBef>
                <a:spcPts val="600"/>
              </a:spcBef>
              <a:spcAft>
                <a:spcPts val="600"/>
              </a:spcAft>
            </a:pPr>
            <a:r>
              <a:rPr lang="en-US" sz="3800" b="1" dirty="0">
                <a:solidFill>
                  <a:schemeClr val="accent3"/>
                </a:solidFill>
              </a:rPr>
              <a:t>What does the review look like?</a:t>
            </a:r>
          </a:p>
          <a:p>
            <a:pPr marL="571500" indent="-571500">
              <a:spcBef>
                <a:spcPts val="600"/>
              </a:spcBef>
              <a:spcAft>
                <a:spcPts val="600"/>
              </a:spcAft>
              <a:buFont typeface="Arial" panose="020B0604020202020204" pitchFamily="34" charset="0"/>
              <a:buChar char="•"/>
            </a:pPr>
            <a:r>
              <a:rPr lang="en-US" sz="3800" dirty="0"/>
              <a:t>The DAC provides an additional independent review of the application.</a:t>
            </a:r>
            <a:endParaRPr lang="en-US" sz="3800" b="1" dirty="0">
              <a:solidFill>
                <a:schemeClr val="accent3"/>
              </a:solidFill>
            </a:endParaRPr>
          </a:p>
          <a:p>
            <a:pPr marL="571500" indent="-571500">
              <a:spcBef>
                <a:spcPts val="600"/>
              </a:spcBef>
              <a:spcAft>
                <a:spcPts val="600"/>
              </a:spcAft>
              <a:buFont typeface="Arial" panose="020B0604020202020204" pitchFamily="34" charset="0"/>
              <a:buChar char="•"/>
            </a:pPr>
            <a:r>
              <a:rPr lang="en-US" sz="3800" dirty="0"/>
              <a:t>The scope of the DAC review varies by district.</a:t>
            </a:r>
          </a:p>
          <a:p>
            <a:pPr marL="571500" indent="-571500" algn="l">
              <a:buFont typeface="Arial" panose="020B0604020202020204" pitchFamily="34" charset="0"/>
              <a:buChar char="•"/>
            </a:pPr>
            <a:endParaRPr lang="en-US" sz="3800" b="1" dirty="0">
              <a:solidFill>
                <a:schemeClr val="accent3"/>
              </a:solidFill>
            </a:endParaRPr>
          </a:p>
        </p:txBody>
      </p:sp>
    </p:spTree>
    <p:extLst>
      <p:ext uri="{BB962C8B-B14F-4D97-AF65-F5344CB8AC3E}">
        <p14:creationId xmlns:p14="http://schemas.microsoft.com/office/powerpoint/2010/main" val="2332248460"/>
      </p:ext>
    </p:extLst>
  </p:cSld>
  <p:clrMapOvr>
    <a:masterClrMapping/>
  </p:clrMapOvr>
</p:sld>
</file>

<file path=ppt/theme/theme1.xml><?xml version="1.0" encoding="utf-8"?>
<a:theme xmlns:a="http://schemas.openxmlformats.org/drawingml/2006/main" name="Office Theme">
  <a:themeElements>
    <a:clrScheme name="Custom 5">
      <a:dk1>
        <a:srgbClr val="143367"/>
      </a:dk1>
      <a:lt1>
        <a:srgbClr val="FFFFFF"/>
      </a:lt1>
      <a:dk2>
        <a:srgbClr val="44546A"/>
      </a:dk2>
      <a:lt2>
        <a:srgbClr val="E7E6E6"/>
      </a:lt2>
      <a:accent1>
        <a:srgbClr val="143367"/>
      </a:accent1>
      <a:accent2>
        <a:srgbClr val="71DB1D"/>
      </a:accent2>
      <a:accent3>
        <a:srgbClr val="1669C9"/>
      </a:accent3>
      <a:accent4>
        <a:srgbClr val="ABC1DA"/>
      </a:accent4>
      <a:accent5>
        <a:srgbClr val="55A413"/>
      </a:accent5>
      <a:accent6>
        <a:srgbClr val="72A4F0"/>
      </a:accent6>
      <a:hlink>
        <a:srgbClr val="0563C1"/>
      </a:hlink>
      <a:folHlink>
        <a:srgbClr val="954FE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63178</TotalTime>
  <Words>2215</Words>
  <Application>Microsoft Macintosh PowerPoint</Application>
  <PresentationFormat>Custom</PresentationFormat>
  <Paragraphs>208</Paragraphs>
  <Slides>20</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Courier New</vt:lpstr>
      <vt:lpstr>Geneva</vt:lpstr>
      <vt:lpstr>Helvetica</vt:lpstr>
      <vt:lpstr>System Font Regular</vt:lpstr>
      <vt:lpstr>Wingdings</vt:lpstr>
      <vt:lpstr>Office Theme</vt:lpstr>
      <vt:lpstr>Review Process</vt:lpstr>
      <vt:lpstr>Agenda</vt:lpstr>
      <vt:lpstr>Bootcamp Overview</vt:lpstr>
      <vt:lpstr>Objectives</vt:lpstr>
      <vt:lpstr>The Review Process – Where to start </vt:lpstr>
      <vt:lpstr>Application Review Timeline </vt:lpstr>
      <vt:lpstr>Statutory Requirements </vt:lpstr>
      <vt:lpstr>Components of the Review</vt:lpstr>
      <vt:lpstr>District Accountability Committee (DAC) Review </vt:lpstr>
      <vt:lpstr>Community Meetings</vt:lpstr>
      <vt:lpstr>Application Review</vt:lpstr>
      <vt:lpstr>Let’s Discuss: The Review Process</vt:lpstr>
      <vt:lpstr>Who is involved and may need training?</vt:lpstr>
      <vt:lpstr>Application Review Plan  </vt:lpstr>
      <vt:lpstr>Application Review Teams</vt:lpstr>
      <vt:lpstr>Training Review Teams</vt:lpstr>
      <vt:lpstr>Capacity Interview</vt:lpstr>
      <vt:lpstr>Capacity Interview Logistics </vt:lpstr>
      <vt:lpstr>Next Steps</vt:lpstr>
      <vt:lpstr>Questions? Reactions? Ideas?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Medina</dc:creator>
  <cp:lastModifiedBy>Robin Chait</cp:lastModifiedBy>
  <cp:revision>398</cp:revision>
  <dcterms:created xsi:type="dcterms:W3CDTF">2019-09-30T22:39:39Z</dcterms:created>
  <dcterms:modified xsi:type="dcterms:W3CDTF">2021-12-16T18:59:43Z</dcterms:modified>
</cp:coreProperties>
</file>