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0"/>
  </p:notesMasterIdLst>
  <p:handoutMasterIdLst>
    <p:handoutMasterId r:id="rId31"/>
  </p:handoutMasterIdLst>
  <p:sldIdLst>
    <p:sldId id="398" r:id="rId2"/>
    <p:sldId id="421" r:id="rId3"/>
    <p:sldId id="423" r:id="rId4"/>
    <p:sldId id="424" r:id="rId5"/>
    <p:sldId id="312" r:id="rId6"/>
    <p:sldId id="318" r:id="rId7"/>
    <p:sldId id="360" r:id="rId8"/>
    <p:sldId id="375" r:id="rId9"/>
    <p:sldId id="388" r:id="rId10"/>
    <p:sldId id="392" r:id="rId11"/>
    <p:sldId id="395" r:id="rId12"/>
    <p:sldId id="396" r:id="rId13"/>
    <p:sldId id="397" r:id="rId14"/>
    <p:sldId id="389" r:id="rId15"/>
    <p:sldId id="390" r:id="rId16"/>
    <p:sldId id="387" r:id="rId17"/>
    <p:sldId id="425" r:id="rId18"/>
    <p:sldId id="376" r:id="rId19"/>
    <p:sldId id="385" r:id="rId20"/>
    <p:sldId id="384" r:id="rId21"/>
    <p:sldId id="383" r:id="rId22"/>
    <p:sldId id="372" r:id="rId23"/>
    <p:sldId id="377" r:id="rId24"/>
    <p:sldId id="394" r:id="rId25"/>
    <p:sldId id="380" r:id="rId26"/>
    <p:sldId id="393" r:id="rId27"/>
    <p:sldId id="358" r:id="rId28"/>
    <p:sldId id="449" r:id="rId29"/>
  </p:sldIdLst>
  <p:sldSz cx="24387175" cy="1371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ristian Holden" initials="CH" lastIdx="7" clrIdx="0">
    <p:extLst>
      <p:ext uri="{19B8F6BF-5375-455C-9EA6-DF929625EA0E}">
        <p15:presenceInfo xmlns:p15="http://schemas.microsoft.com/office/powerpoint/2012/main" userId="S::cholden@wested.org::9af0a607-2dae-4262-9b8c-aceecc182d23" providerId="AD"/>
      </p:ext>
    </p:extLst>
  </p:cmAuthor>
  <p:cmAuthor id="2" name="Kelly Wynveen" initials="KW" lastIdx="4" clrIdx="1">
    <p:extLst>
      <p:ext uri="{19B8F6BF-5375-455C-9EA6-DF929625EA0E}">
        <p15:presenceInfo xmlns:p15="http://schemas.microsoft.com/office/powerpoint/2012/main" userId="S::kwynvee@wested.org::57258ccf-2ad8-491c-b114-b90608b36f5b" providerId="AD"/>
      </p:ext>
    </p:extLst>
  </p:cmAuthor>
  <p:cmAuthor id="3" name="Robin Chait" initials="RC" lastIdx="13" clrIdx="2">
    <p:extLst>
      <p:ext uri="{19B8F6BF-5375-455C-9EA6-DF929625EA0E}">
        <p15:presenceInfo xmlns:p15="http://schemas.microsoft.com/office/powerpoint/2012/main" userId="S::rchait@wested.org::a70eba82-a50f-4cdc-8770-d1319fff93ed" providerId="AD"/>
      </p:ext>
    </p:extLst>
  </p:cmAuthor>
  <p:cmAuthor id="4" name="Lauren Outlaw" initials="LO" lastIdx="1" clrIdx="3">
    <p:extLst>
      <p:ext uri="{19B8F6BF-5375-455C-9EA6-DF929625EA0E}">
        <p15:presenceInfo xmlns:p15="http://schemas.microsoft.com/office/powerpoint/2012/main" userId="S::loutlaw@wested.org::f5be2c4d-f3fd-4289-b1d7-f94b3bd7c56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A7F32"/>
    <a:srgbClr val="1669C9"/>
    <a:srgbClr val="002156"/>
    <a:srgbClr val="ABC1DA"/>
    <a:srgbClr val="EAF6FF"/>
    <a:srgbClr val="FFFFFF"/>
    <a:srgbClr val="51AF46"/>
    <a:srgbClr val="72E51D"/>
    <a:srgbClr val="001C4A"/>
    <a:srgbClr val="2652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755"/>
    <p:restoredTop sz="61644"/>
  </p:normalViewPr>
  <p:slideViewPr>
    <p:cSldViewPr snapToGrid="0" snapToObjects="1">
      <p:cViewPr varScale="1">
        <p:scale>
          <a:sx n="37" d="100"/>
          <a:sy n="37" d="100"/>
        </p:scale>
        <p:origin x="2160" y="24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216" d="100"/>
          <a:sy n="216" d="100"/>
        </p:scale>
        <p:origin x="4784"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20F771A-00E4-6147-9B53-AA78B49EDAB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E233072-9DFF-CB43-82AB-12C79EEB78C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2BA66DC-B931-A049-9B2B-6A3FA4616905}" type="datetimeFigureOut">
              <a:rPr lang="en-US" smtClean="0"/>
              <a:t>12/15/21</a:t>
            </a:fld>
            <a:endParaRPr lang="en-US"/>
          </a:p>
        </p:txBody>
      </p:sp>
      <p:sp>
        <p:nvSpPr>
          <p:cNvPr id="4" name="Footer Placeholder 3">
            <a:extLst>
              <a:ext uri="{FF2B5EF4-FFF2-40B4-BE49-F238E27FC236}">
                <a16:creationId xmlns:a16="http://schemas.microsoft.com/office/drawing/2014/main" id="{FE4F79E9-B5C2-6247-B171-A90C5D97F9A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CEFAB3F-F329-954D-82CF-CED92493A5A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9275742-E9D9-CE42-BA17-3D7C14A814E2}" type="slidenum">
              <a:rPr lang="en-US" smtClean="0"/>
              <a:t>‹#›</a:t>
            </a:fld>
            <a:endParaRPr lang="en-US"/>
          </a:p>
        </p:txBody>
      </p:sp>
    </p:spTree>
    <p:extLst>
      <p:ext uri="{BB962C8B-B14F-4D97-AF65-F5344CB8AC3E}">
        <p14:creationId xmlns:p14="http://schemas.microsoft.com/office/powerpoint/2010/main" val="19055309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B470C9-5AA7-544E-A9DA-B641A769C52E}" type="datetimeFigureOut">
              <a:rPr lang="en-US" smtClean="0"/>
              <a:t>12/15/21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085DC6-3276-7043-866B-AAE2820669F7}" type="slidenum">
              <a:rPr lang="en-US" smtClean="0"/>
              <a:t>‹#›</a:t>
            </a:fld>
            <a:endParaRPr lang="en-US"/>
          </a:p>
        </p:txBody>
      </p:sp>
    </p:spTree>
    <p:extLst>
      <p:ext uri="{BB962C8B-B14F-4D97-AF65-F5344CB8AC3E}">
        <p14:creationId xmlns:p14="http://schemas.microsoft.com/office/powerpoint/2010/main" val="931552770"/>
      </p:ext>
    </p:extLst>
  </p:cSld>
  <p:clrMap bg1="lt1" tx1="dk1" bg2="lt2" tx2="dk2" accent1="accent1" accent2="accent2" accent3="accent3" accent4="accent4" accent5="accent5" accent6="accent6" hlink="hlink" folHlink="folHlink"/>
  <p:notesStyle>
    <a:lvl1pPr marL="0" algn="l" defTabSz="1828891" rtl="0" eaLnBrk="1" latinLnBrk="0" hangingPunct="1">
      <a:defRPr sz="2400" kern="1200">
        <a:solidFill>
          <a:schemeClr val="tx1"/>
        </a:solidFill>
        <a:latin typeface="+mn-lt"/>
        <a:ea typeface="+mn-ea"/>
        <a:cs typeface="+mn-cs"/>
      </a:defRPr>
    </a:lvl1pPr>
    <a:lvl2pPr marL="914446" algn="l" defTabSz="1828891" rtl="0" eaLnBrk="1" latinLnBrk="0" hangingPunct="1">
      <a:defRPr sz="2400" kern="1200">
        <a:solidFill>
          <a:schemeClr val="tx1"/>
        </a:solidFill>
        <a:latin typeface="+mn-lt"/>
        <a:ea typeface="+mn-ea"/>
        <a:cs typeface="+mn-cs"/>
      </a:defRPr>
    </a:lvl2pPr>
    <a:lvl3pPr marL="1828891" algn="l" defTabSz="1828891" rtl="0" eaLnBrk="1" latinLnBrk="0" hangingPunct="1">
      <a:defRPr sz="2400" kern="1200">
        <a:solidFill>
          <a:schemeClr val="tx1"/>
        </a:solidFill>
        <a:latin typeface="+mn-lt"/>
        <a:ea typeface="+mn-ea"/>
        <a:cs typeface="+mn-cs"/>
      </a:defRPr>
    </a:lvl3pPr>
    <a:lvl4pPr marL="2743337" algn="l" defTabSz="1828891" rtl="0" eaLnBrk="1" latinLnBrk="0" hangingPunct="1">
      <a:defRPr sz="2400" kern="1200">
        <a:solidFill>
          <a:schemeClr val="tx1"/>
        </a:solidFill>
        <a:latin typeface="+mn-lt"/>
        <a:ea typeface="+mn-ea"/>
        <a:cs typeface="+mn-cs"/>
      </a:defRPr>
    </a:lvl4pPr>
    <a:lvl5pPr marL="3657783" algn="l" defTabSz="1828891" rtl="0" eaLnBrk="1" latinLnBrk="0" hangingPunct="1">
      <a:defRPr sz="2400" kern="1200">
        <a:solidFill>
          <a:schemeClr val="tx1"/>
        </a:solidFill>
        <a:latin typeface="+mn-lt"/>
        <a:ea typeface="+mn-ea"/>
        <a:cs typeface="+mn-cs"/>
      </a:defRPr>
    </a:lvl5pPr>
    <a:lvl6pPr marL="4572229" algn="l" defTabSz="1828891" rtl="0" eaLnBrk="1" latinLnBrk="0" hangingPunct="1">
      <a:defRPr sz="2400" kern="1200">
        <a:solidFill>
          <a:schemeClr val="tx1"/>
        </a:solidFill>
        <a:latin typeface="+mn-lt"/>
        <a:ea typeface="+mn-ea"/>
        <a:cs typeface="+mn-cs"/>
      </a:defRPr>
    </a:lvl6pPr>
    <a:lvl7pPr marL="5486674" algn="l" defTabSz="1828891" rtl="0" eaLnBrk="1" latinLnBrk="0" hangingPunct="1">
      <a:defRPr sz="2400" kern="1200">
        <a:solidFill>
          <a:schemeClr val="tx1"/>
        </a:solidFill>
        <a:latin typeface="+mn-lt"/>
        <a:ea typeface="+mn-ea"/>
        <a:cs typeface="+mn-cs"/>
      </a:defRPr>
    </a:lvl7pPr>
    <a:lvl8pPr marL="6401120" algn="l" defTabSz="1828891" rtl="0" eaLnBrk="1" latinLnBrk="0" hangingPunct="1">
      <a:defRPr sz="2400" kern="1200">
        <a:solidFill>
          <a:schemeClr val="tx1"/>
        </a:solidFill>
        <a:latin typeface="+mn-lt"/>
        <a:ea typeface="+mn-ea"/>
        <a:cs typeface="+mn-cs"/>
      </a:defRPr>
    </a:lvl8pPr>
    <a:lvl9pPr marL="7315566" algn="l" defTabSz="1828891"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Robin</a:t>
            </a:r>
          </a:p>
          <a:p>
            <a:r>
              <a:rPr lang="en-US" dirty="0"/>
              <a:t>Welcome and overview; hand to Alex for any opening remarks</a:t>
            </a:r>
          </a:p>
          <a:p>
            <a:endParaRPr lang="en-US" dirty="0"/>
          </a:p>
          <a:p>
            <a:r>
              <a:rPr lang="en-US" b="1" dirty="0"/>
              <a:t>45-minute session </a:t>
            </a:r>
          </a:p>
          <a:p>
            <a:r>
              <a:rPr lang="en-US" b="1" dirty="0"/>
              <a:t>12:00-12:45pm MST</a:t>
            </a:r>
          </a:p>
          <a:p>
            <a:r>
              <a:rPr lang="en-US" b="1" dirty="0"/>
              <a:t>(Maura to share screen)</a:t>
            </a:r>
          </a:p>
        </p:txBody>
      </p:sp>
      <p:sp>
        <p:nvSpPr>
          <p:cNvPr id="4" name="Slide Number Placeholder 3"/>
          <p:cNvSpPr>
            <a:spLocks noGrp="1"/>
          </p:cNvSpPr>
          <p:nvPr>
            <p:ph type="sldNum" sz="quarter" idx="5"/>
          </p:nvPr>
        </p:nvSpPr>
        <p:spPr/>
        <p:txBody>
          <a:bodyPr/>
          <a:lstStyle/>
          <a:p>
            <a:fld id="{5F085DC6-3276-7043-866B-AAE2820669F7}" type="slidenum">
              <a:rPr lang="en-US" smtClean="0"/>
              <a:t>1</a:t>
            </a:fld>
            <a:endParaRPr lang="en-US"/>
          </a:p>
        </p:txBody>
      </p:sp>
    </p:spTree>
    <p:extLst>
      <p:ext uri="{BB962C8B-B14F-4D97-AF65-F5344CB8AC3E}">
        <p14:creationId xmlns:p14="http://schemas.microsoft.com/office/powerpoint/2010/main" val="9479248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New authorizers must understand how special education is administered and structured in their districts. </a:t>
            </a: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Part of your responsibility is to find out who the special education director or lead is in your district and build a relationship! They will be an important resource for you.</a:t>
            </a: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These are some of the questions that are important to ask.</a:t>
            </a:r>
          </a:p>
          <a:p>
            <a:pPr marL="1257346" lvl="1" indent="-342900">
              <a:buFont typeface="Arial" panose="020B0604020202020204" pitchFamily="34" charset="0"/>
              <a:buChar char="•"/>
            </a:pPr>
            <a:r>
              <a:rPr lang="en-US" sz="2400" kern="1200" dirty="0">
                <a:solidFill>
                  <a:schemeClr val="tx1"/>
                </a:solidFill>
                <a:effectLst/>
                <a:latin typeface="+mn-lt"/>
                <a:ea typeface="+mn-ea"/>
                <a:cs typeface="+mn-cs"/>
              </a:rPr>
              <a:t>Who is the special education director/lead in the district?</a:t>
            </a:r>
          </a:p>
          <a:p>
            <a:pPr marL="1257346" lvl="1" indent="-342900">
              <a:buFont typeface="Arial" panose="020B0604020202020204" pitchFamily="34" charset="0"/>
              <a:buChar char="•"/>
            </a:pPr>
            <a:r>
              <a:rPr lang="en-US" sz="2400" kern="1200" dirty="0">
                <a:solidFill>
                  <a:schemeClr val="tx1"/>
                </a:solidFill>
                <a:effectLst/>
                <a:latin typeface="+mn-lt"/>
                <a:ea typeface="+mn-ea"/>
                <a:cs typeface="+mn-cs"/>
              </a:rPr>
              <a:t>How is funding distributed and administered? </a:t>
            </a:r>
          </a:p>
          <a:p>
            <a:pPr marL="1257346" lvl="1" indent="-342900">
              <a:buFont typeface="Arial" panose="020B0604020202020204" pitchFamily="34" charset="0"/>
              <a:buChar char="•"/>
            </a:pPr>
            <a:r>
              <a:rPr lang="en-US" sz="2400" kern="1200" dirty="0">
                <a:solidFill>
                  <a:schemeClr val="tx1"/>
                </a:solidFill>
                <a:effectLst/>
                <a:latin typeface="+mn-lt"/>
                <a:ea typeface="+mn-ea"/>
                <a:cs typeface="+mn-cs"/>
              </a:rPr>
              <a:t>How is responsibility for oversight shared between the office of special education and the charter school’s office?</a:t>
            </a:r>
            <a:r>
              <a:rPr lang="en-US" dirty="0">
                <a:effectLst/>
              </a:rPr>
              <a:t> </a:t>
            </a:r>
            <a:endParaRPr lang="en-US" sz="24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F085DC6-3276-7043-866B-AAE2820669F7}" type="slidenum">
              <a:rPr lang="en-US" smtClean="0"/>
              <a:t>10</a:t>
            </a:fld>
            <a:endParaRPr lang="en-US"/>
          </a:p>
        </p:txBody>
      </p:sp>
    </p:spTree>
    <p:extLst>
      <p:ext uri="{BB962C8B-B14F-4D97-AF65-F5344CB8AC3E}">
        <p14:creationId xmlns:p14="http://schemas.microsoft.com/office/powerpoint/2010/main" val="1791049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 by discussing a case study regarding your role as an authorizer when it comes to special education compliance. </a:t>
            </a:r>
          </a:p>
          <a:p>
            <a:r>
              <a:rPr lang="en-US" dirty="0"/>
              <a:t>This case study is an example of an issue that CACSA has been dealing with this fall. </a:t>
            </a:r>
          </a:p>
          <a:p>
            <a:endParaRPr lang="en-US" dirty="0"/>
          </a:p>
          <a:p>
            <a:r>
              <a:rPr lang="en-US" dirty="0"/>
              <a:t>(Maura to discuss case study)</a:t>
            </a:r>
          </a:p>
        </p:txBody>
      </p:sp>
      <p:sp>
        <p:nvSpPr>
          <p:cNvPr id="4" name="Slide Number Placeholder 3"/>
          <p:cNvSpPr>
            <a:spLocks noGrp="1"/>
          </p:cNvSpPr>
          <p:nvPr>
            <p:ph type="sldNum" sz="quarter" idx="5"/>
          </p:nvPr>
        </p:nvSpPr>
        <p:spPr/>
        <p:txBody>
          <a:bodyPr/>
          <a:lstStyle/>
          <a:p>
            <a:fld id="{5F085DC6-3276-7043-866B-AAE2820669F7}" type="slidenum">
              <a:rPr lang="en-US" smtClean="0"/>
              <a:t>11</a:t>
            </a:fld>
            <a:endParaRPr lang="en-US"/>
          </a:p>
        </p:txBody>
      </p:sp>
    </p:spTree>
    <p:extLst>
      <p:ext uri="{BB962C8B-B14F-4D97-AF65-F5344CB8AC3E}">
        <p14:creationId xmlns:p14="http://schemas.microsoft.com/office/powerpoint/2010/main" val="37679245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(Maura to read)</a:t>
            </a:r>
          </a:p>
        </p:txBody>
      </p:sp>
      <p:sp>
        <p:nvSpPr>
          <p:cNvPr id="4" name="Slide Number Placeholder 3"/>
          <p:cNvSpPr>
            <a:spLocks noGrp="1"/>
          </p:cNvSpPr>
          <p:nvPr>
            <p:ph type="sldNum" sz="quarter" idx="5"/>
          </p:nvPr>
        </p:nvSpPr>
        <p:spPr/>
        <p:txBody>
          <a:bodyPr/>
          <a:lstStyle/>
          <a:p>
            <a:fld id="{5F085DC6-3276-7043-866B-AAE2820669F7}" type="slidenum">
              <a:rPr lang="en-US" smtClean="0"/>
              <a:t>12</a:t>
            </a:fld>
            <a:endParaRPr lang="en-US"/>
          </a:p>
        </p:txBody>
      </p:sp>
    </p:spTree>
    <p:extLst>
      <p:ext uri="{BB962C8B-B14F-4D97-AF65-F5344CB8AC3E}">
        <p14:creationId xmlns:p14="http://schemas.microsoft.com/office/powerpoint/2010/main" val="16848664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discuss a few questions related to this case study in small groups. (Kathy to launch breakout rooms)</a:t>
            </a:r>
          </a:p>
          <a:p>
            <a:endParaRPr lang="en-US" dirty="0"/>
          </a:p>
          <a:p>
            <a:r>
              <a:rPr lang="en-US" dirty="0"/>
              <a:t>Breakout Rooms OR Whole Group Discussion (depending on numbers)</a:t>
            </a:r>
          </a:p>
          <a:p>
            <a:r>
              <a:rPr lang="en-US" dirty="0"/>
              <a:t>(Robin/Steve)</a:t>
            </a:r>
          </a:p>
          <a:p>
            <a:r>
              <a:rPr lang="en-US" dirty="0"/>
              <a:t>Jamboard Link: https://</a:t>
            </a:r>
            <a:r>
              <a:rPr lang="en-US" dirty="0" err="1"/>
              <a:t>jamboard.google.com</a:t>
            </a:r>
            <a:r>
              <a:rPr lang="en-US" dirty="0"/>
              <a:t>/d/1Y3s6ePM7A7N-SZDc3SUMbhmZiPvrlI-4MgFEHxiGOTc/</a:t>
            </a:r>
            <a:r>
              <a:rPr lang="en-US" dirty="0" err="1"/>
              <a:t>edit?usp</a:t>
            </a:r>
            <a:r>
              <a:rPr lang="en-US" dirty="0"/>
              <a:t>=sharing </a:t>
            </a:r>
          </a:p>
          <a:p>
            <a:r>
              <a:rPr lang="en-US" dirty="0"/>
              <a:t>15 minutes</a:t>
            </a:r>
          </a:p>
          <a:p>
            <a:endParaRPr lang="en-US" dirty="0"/>
          </a:p>
          <a:p>
            <a:r>
              <a:rPr lang="en-US" dirty="0"/>
              <a:t>(Maura to facilitate whole group discussion)</a:t>
            </a:r>
          </a:p>
          <a:p>
            <a:endParaRPr lang="en-US" dirty="0"/>
          </a:p>
          <a:p>
            <a:pPr marL="742950" indent="-742950">
              <a:buAutoNum type="arabicPeriod"/>
            </a:pPr>
            <a:r>
              <a:rPr lang="en-US" dirty="0"/>
              <a:t>Given the website language is the language on the enrollment form permissible? Why or Why Not?</a:t>
            </a:r>
          </a:p>
          <a:p>
            <a:pPr marL="742950" indent="-742950">
              <a:buAutoNum type="arabicPeriod"/>
            </a:pPr>
            <a:r>
              <a:rPr lang="en-US" dirty="0"/>
              <a:t>Would you expect the school to make any changes to the language on the web site?</a:t>
            </a:r>
          </a:p>
          <a:p>
            <a:pPr marL="742950" indent="-742950">
              <a:buAutoNum type="arabicPeriod"/>
            </a:pPr>
            <a:r>
              <a:rPr lang="en-US" dirty="0"/>
              <a:t>Would you expect the school to make any changes to the language on the enrollment form?</a:t>
            </a:r>
          </a:p>
          <a:p>
            <a:pPr marL="742950" indent="-742950">
              <a:buAutoNum type="arabicPeriod"/>
            </a:pPr>
            <a:r>
              <a:rPr lang="en-US" dirty="0"/>
              <a:t>What is your next step with the school?</a:t>
            </a:r>
          </a:p>
          <a:p>
            <a:endParaRPr lang="en-US" dirty="0"/>
          </a:p>
        </p:txBody>
      </p:sp>
      <p:sp>
        <p:nvSpPr>
          <p:cNvPr id="4" name="Slide Number Placeholder 3"/>
          <p:cNvSpPr>
            <a:spLocks noGrp="1"/>
          </p:cNvSpPr>
          <p:nvPr>
            <p:ph type="sldNum" sz="quarter" idx="5"/>
          </p:nvPr>
        </p:nvSpPr>
        <p:spPr/>
        <p:txBody>
          <a:bodyPr/>
          <a:lstStyle/>
          <a:p>
            <a:fld id="{5F085DC6-3276-7043-866B-AAE2820669F7}" type="slidenum">
              <a:rPr lang="en-US" smtClean="0"/>
              <a:t>13</a:t>
            </a:fld>
            <a:endParaRPr lang="en-US"/>
          </a:p>
        </p:txBody>
      </p:sp>
    </p:spTree>
    <p:extLst>
      <p:ext uri="{BB962C8B-B14F-4D97-AF65-F5344CB8AC3E}">
        <p14:creationId xmlns:p14="http://schemas.microsoft.com/office/powerpoint/2010/main" val="9497206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Let’s take a look at what is in law regarding enrollment in Colorado charter schools. </a:t>
            </a: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State and federal laws require that students have equal access to charter schools. This means that charters cannot reject a child just because they have disabilities. </a:t>
            </a: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Each charter school must also have a lottery when they have more applicants than seats. </a:t>
            </a:r>
          </a:p>
          <a:p>
            <a:pPr marL="342900" indent="-342900">
              <a:buFont typeface="Arial" panose="020B0604020202020204" pitchFamily="34" charset="0"/>
              <a:buChar char="•"/>
            </a:pPr>
            <a:r>
              <a:rPr lang="en-US" sz="2400" kern="1200" dirty="0">
                <a:solidFill>
                  <a:schemeClr val="tx1"/>
                </a:solidFill>
                <a:effectLst/>
                <a:latin typeface="+mn-lt"/>
                <a:ea typeface="+mn-ea"/>
                <a:cs typeface="+mn-cs"/>
              </a:rPr>
              <a:t>However, the district may determine that one school may be more appropriate than another.</a:t>
            </a:r>
            <a:r>
              <a:rPr lang="en-US" dirty="0">
                <a:effectLst/>
              </a:rPr>
              <a:t> </a:t>
            </a:r>
            <a:endParaRPr lang="en-US" dirty="0"/>
          </a:p>
        </p:txBody>
      </p:sp>
      <p:sp>
        <p:nvSpPr>
          <p:cNvPr id="4" name="Slide Number Placeholder 3"/>
          <p:cNvSpPr>
            <a:spLocks noGrp="1"/>
          </p:cNvSpPr>
          <p:nvPr>
            <p:ph type="sldNum" sz="quarter" idx="5"/>
          </p:nvPr>
        </p:nvSpPr>
        <p:spPr/>
        <p:txBody>
          <a:bodyPr/>
          <a:lstStyle/>
          <a:p>
            <a:fld id="{5F085DC6-3276-7043-866B-AAE2820669F7}" type="slidenum">
              <a:rPr lang="en-US" smtClean="0"/>
              <a:t>14</a:t>
            </a:fld>
            <a:endParaRPr lang="en-US"/>
          </a:p>
        </p:txBody>
      </p:sp>
    </p:spTree>
    <p:extLst>
      <p:ext uri="{BB962C8B-B14F-4D97-AF65-F5344CB8AC3E}">
        <p14:creationId xmlns:p14="http://schemas.microsoft.com/office/powerpoint/2010/main" val="20401962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To ensure that students with disabilities have an equal opportunity of being selected for enrollment, enrollment procedures should not inquire about a student’s disability status.</a:t>
            </a:r>
            <a:endParaRPr lang="en-US" sz="3600" kern="1200" dirty="0">
              <a:solidFill>
                <a:schemeClr val="tx1"/>
              </a:solidFill>
              <a:effectLst/>
              <a:latin typeface="+mn-lt"/>
              <a:ea typeface="+mn-ea"/>
              <a:cs typeface="+mn-cs"/>
            </a:endParaRP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There are several considerations for schools to consider to ensure their outreach to students with disabilities is not inhibiting their enrollment in any way—</a:t>
            </a:r>
            <a:endParaRPr lang="en-US" sz="3600" kern="1200" dirty="0">
              <a:solidFill>
                <a:schemeClr val="tx1"/>
              </a:solidFill>
              <a:effectLst/>
              <a:latin typeface="+mn-lt"/>
              <a:ea typeface="+mn-ea"/>
              <a:cs typeface="+mn-cs"/>
            </a:endParaRPr>
          </a:p>
          <a:p>
            <a:pPr marL="1257346" lvl="1" indent="-342900">
              <a:buFont typeface="Arial" panose="020B0604020202020204" pitchFamily="34" charset="0"/>
              <a:buChar char="•"/>
            </a:pPr>
            <a:r>
              <a:rPr lang="en-US" sz="2400" kern="1200" dirty="0">
                <a:solidFill>
                  <a:schemeClr val="tx1"/>
                </a:solidFill>
                <a:effectLst/>
                <a:latin typeface="+mn-lt"/>
                <a:ea typeface="+mn-ea"/>
                <a:cs typeface="+mn-cs"/>
              </a:rPr>
              <a:t>Do schools have approximately the same proportion of students with disabilities as is enrolled in local neighborhood schools?</a:t>
            </a:r>
            <a:endParaRPr lang="en-US" sz="3600" kern="1200" dirty="0">
              <a:solidFill>
                <a:schemeClr val="tx1"/>
              </a:solidFill>
              <a:effectLst/>
              <a:latin typeface="+mn-lt"/>
              <a:ea typeface="+mn-ea"/>
              <a:cs typeface="+mn-cs"/>
            </a:endParaRPr>
          </a:p>
          <a:p>
            <a:pPr marL="1257346" lvl="1" indent="-342900">
              <a:buFont typeface="Arial" panose="020B0604020202020204" pitchFamily="34" charset="0"/>
              <a:buChar char="•"/>
            </a:pPr>
            <a:r>
              <a:rPr lang="en-US" sz="2400" kern="1200" dirty="0">
                <a:solidFill>
                  <a:schemeClr val="tx1"/>
                </a:solidFill>
                <a:effectLst/>
                <a:latin typeface="+mn-lt"/>
                <a:ea typeface="+mn-ea"/>
                <a:cs typeface="+mn-cs"/>
              </a:rPr>
              <a:t>How does the school market to families with preschool students already in the public school system and receiving early childhood special education services?</a:t>
            </a:r>
            <a:endParaRPr lang="en-US" sz="3600" kern="1200" dirty="0">
              <a:solidFill>
                <a:schemeClr val="tx1"/>
              </a:solidFill>
              <a:effectLst/>
              <a:latin typeface="+mn-lt"/>
              <a:ea typeface="+mn-ea"/>
              <a:cs typeface="+mn-cs"/>
            </a:endParaRPr>
          </a:p>
          <a:p>
            <a:pPr marL="1257346" lvl="1" indent="-342900">
              <a:buFont typeface="Arial" panose="020B0604020202020204" pitchFamily="34" charset="0"/>
              <a:buChar char="•"/>
            </a:pPr>
            <a:r>
              <a:rPr lang="en-US" sz="2400" kern="1200" dirty="0">
                <a:solidFill>
                  <a:schemeClr val="tx1"/>
                </a:solidFill>
                <a:effectLst/>
                <a:latin typeface="+mn-lt"/>
                <a:ea typeface="+mn-ea"/>
                <a:cs typeface="+mn-cs"/>
              </a:rPr>
              <a:t>Marketing, application and enrollment materials and procedures should encourage students with disabilities to enroll.</a:t>
            </a:r>
            <a:endParaRPr lang="en-US" sz="3600" kern="1200" dirty="0">
              <a:solidFill>
                <a:schemeClr val="tx1"/>
              </a:solidFill>
              <a:effectLst/>
              <a:latin typeface="+mn-lt"/>
              <a:ea typeface="+mn-ea"/>
              <a:cs typeface="+mn-cs"/>
            </a:endParaRPr>
          </a:p>
          <a:p>
            <a:pPr marL="1257346" lvl="1" indent="-342900">
              <a:buFont typeface="Arial" panose="020B0604020202020204" pitchFamily="34" charset="0"/>
              <a:buChar char="•"/>
            </a:pPr>
            <a:r>
              <a:rPr lang="en-US" sz="2400" kern="1200" dirty="0">
                <a:solidFill>
                  <a:schemeClr val="tx1"/>
                </a:solidFill>
                <a:effectLst/>
                <a:latin typeface="+mn-lt"/>
                <a:ea typeface="+mn-ea"/>
                <a:cs typeface="+mn-cs"/>
              </a:rPr>
              <a:t>Enrollment procedures should not inquire about a student’s disability status.</a:t>
            </a:r>
            <a:endParaRPr lang="en-US" sz="3600" kern="1200" dirty="0">
              <a:solidFill>
                <a:schemeClr val="tx1"/>
              </a:solidFill>
              <a:effectLst/>
              <a:latin typeface="+mn-lt"/>
              <a:ea typeface="+mn-ea"/>
              <a:cs typeface="+mn-cs"/>
            </a:endParaRPr>
          </a:p>
          <a:p>
            <a:pPr marL="342900" indent="-342900">
              <a:buFont typeface="Arial" panose="020B0604020202020204" pitchFamily="34" charset="0"/>
              <a:buChar char="•"/>
            </a:pPr>
            <a:r>
              <a:rPr lang="en-US" sz="2400" kern="1200" dirty="0">
                <a:solidFill>
                  <a:schemeClr val="tx1"/>
                </a:solidFill>
                <a:effectLst/>
                <a:latin typeface="+mn-lt"/>
                <a:ea typeface="+mn-ea"/>
                <a:cs typeface="+mn-cs"/>
              </a:rPr>
              <a:t>The district may have a role in determining appropriate placement.</a:t>
            </a:r>
            <a:r>
              <a:rPr lang="en-US" dirty="0">
                <a:effectLst/>
              </a:rPr>
              <a:t> </a:t>
            </a:r>
            <a:endParaRPr lang="en-US" dirty="0"/>
          </a:p>
        </p:txBody>
      </p:sp>
      <p:sp>
        <p:nvSpPr>
          <p:cNvPr id="4" name="Slide Number Placeholder 3"/>
          <p:cNvSpPr>
            <a:spLocks noGrp="1"/>
          </p:cNvSpPr>
          <p:nvPr>
            <p:ph type="sldNum" sz="quarter" idx="5"/>
          </p:nvPr>
        </p:nvSpPr>
        <p:spPr/>
        <p:txBody>
          <a:bodyPr/>
          <a:lstStyle/>
          <a:p>
            <a:fld id="{5F085DC6-3276-7043-866B-AAE2820669F7}" type="slidenum">
              <a:rPr lang="en-US" smtClean="0"/>
              <a:t>15</a:t>
            </a:fld>
            <a:endParaRPr lang="en-US"/>
          </a:p>
        </p:txBody>
      </p:sp>
    </p:spTree>
    <p:extLst>
      <p:ext uri="{BB962C8B-B14F-4D97-AF65-F5344CB8AC3E}">
        <p14:creationId xmlns:p14="http://schemas.microsoft.com/office/powerpoint/2010/main" val="20646700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CACSA’s application rubric includes criteria for evaluating programming, staffing, and budgeting for serving students with IEPs and 504 plans. We will touch on many of these criteria throughout the presentation. </a:t>
            </a:r>
            <a:endParaRPr lang="en-US" sz="3600" kern="1200" dirty="0">
              <a:solidFill>
                <a:schemeClr val="tx1"/>
              </a:solidFill>
              <a:effectLst/>
              <a:latin typeface="+mn-lt"/>
              <a:ea typeface="+mn-ea"/>
              <a:cs typeface="+mn-cs"/>
            </a:endParaRP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For example, does the application—</a:t>
            </a:r>
            <a:endParaRPr lang="en-US" sz="3600" kern="1200" dirty="0">
              <a:solidFill>
                <a:schemeClr val="tx1"/>
              </a:solidFill>
              <a:effectLst/>
              <a:latin typeface="+mn-lt"/>
              <a:ea typeface="+mn-ea"/>
              <a:cs typeface="+mn-cs"/>
            </a:endParaRPr>
          </a:p>
          <a:p>
            <a:pPr marL="1257346" lvl="1" indent="-342900">
              <a:buFont typeface="Arial" panose="020B0604020202020204" pitchFamily="34" charset="0"/>
              <a:buChar char="•"/>
            </a:pPr>
            <a:r>
              <a:rPr lang="en-US" sz="2400" kern="1200" dirty="0">
                <a:solidFill>
                  <a:schemeClr val="tx1"/>
                </a:solidFill>
                <a:effectLst/>
                <a:latin typeface="+mn-lt"/>
                <a:ea typeface="+mn-ea"/>
                <a:cs typeface="+mn-cs"/>
              </a:rPr>
              <a:t>Thoroughly address how the school will accommodate the needs of all students (i.e., identification, programming, and redesignation)?</a:t>
            </a:r>
            <a:endParaRPr lang="en-US" sz="3600" kern="1200" dirty="0">
              <a:solidFill>
                <a:schemeClr val="tx1"/>
              </a:solidFill>
              <a:effectLst/>
              <a:latin typeface="+mn-lt"/>
              <a:ea typeface="+mn-ea"/>
              <a:cs typeface="+mn-cs"/>
            </a:endParaRPr>
          </a:p>
          <a:p>
            <a:pPr marL="1257346" lvl="1" indent="-342900">
              <a:buFont typeface="Arial" panose="020B0604020202020204" pitchFamily="34" charset="0"/>
              <a:buChar char="•"/>
            </a:pPr>
            <a:r>
              <a:rPr lang="en-US" sz="2400" kern="1200" dirty="0">
                <a:solidFill>
                  <a:schemeClr val="tx1"/>
                </a:solidFill>
                <a:effectLst/>
                <a:latin typeface="+mn-lt"/>
                <a:ea typeface="+mn-ea"/>
                <a:cs typeface="+mn-cs"/>
              </a:rPr>
              <a:t>Clearly describe the staffing plan and professional development to ensure staff can meet the needs of this student population?</a:t>
            </a:r>
            <a:endParaRPr lang="en-US" sz="3600" kern="1200" dirty="0">
              <a:solidFill>
                <a:schemeClr val="tx1"/>
              </a:solidFill>
              <a:effectLst/>
              <a:latin typeface="+mn-lt"/>
              <a:ea typeface="+mn-ea"/>
              <a:cs typeface="+mn-cs"/>
            </a:endParaRPr>
          </a:p>
          <a:p>
            <a:pPr marL="1257346" lvl="1" indent="-342900">
              <a:buFont typeface="Arial" panose="020B0604020202020204" pitchFamily="34" charset="0"/>
              <a:buChar char="•"/>
            </a:pPr>
            <a:r>
              <a:rPr lang="en-US" sz="2400" kern="1200" dirty="0">
                <a:solidFill>
                  <a:schemeClr val="tx1"/>
                </a:solidFill>
                <a:effectLst/>
                <a:latin typeface="+mn-lt"/>
                <a:ea typeface="+mn-ea"/>
                <a:cs typeface="+mn-cs"/>
              </a:rPr>
              <a:t>Clearly align with the resources and staffing model to serve this student population, including materials, assessments, equipment, and staffing?</a:t>
            </a:r>
            <a:r>
              <a:rPr lang="en-US" dirty="0">
                <a:effectLst/>
              </a:rPr>
              <a:t> </a:t>
            </a:r>
            <a:endParaRPr lang="en-US" dirty="0"/>
          </a:p>
        </p:txBody>
      </p:sp>
      <p:sp>
        <p:nvSpPr>
          <p:cNvPr id="4" name="Slide Number Placeholder 3"/>
          <p:cNvSpPr>
            <a:spLocks noGrp="1"/>
          </p:cNvSpPr>
          <p:nvPr>
            <p:ph type="sldNum" sz="quarter" idx="5"/>
          </p:nvPr>
        </p:nvSpPr>
        <p:spPr/>
        <p:txBody>
          <a:bodyPr/>
          <a:lstStyle/>
          <a:p>
            <a:fld id="{5F085DC6-3276-7043-866B-AAE2820669F7}" type="slidenum">
              <a:rPr lang="en-US" smtClean="0"/>
              <a:t>16</a:t>
            </a:fld>
            <a:endParaRPr lang="en-US"/>
          </a:p>
        </p:txBody>
      </p:sp>
    </p:spTree>
    <p:extLst>
      <p:ext uri="{BB962C8B-B14F-4D97-AF65-F5344CB8AC3E}">
        <p14:creationId xmlns:p14="http://schemas.microsoft.com/office/powerpoint/2010/main" val="18813355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several key special education compliance requirements from federal and state law.</a:t>
            </a:r>
          </a:p>
          <a:p>
            <a:pPr marL="342900" indent="-342900">
              <a:buFont typeface="Arial" panose="020B0604020202020204" pitchFamily="34" charset="0"/>
              <a:buChar char="•"/>
            </a:pPr>
            <a:r>
              <a:rPr lang="en-US" dirty="0"/>
              <a:t>Child Find</a:t>
            </a:r>
          </a:p>
          <a:p>
            <a:pPr marL="342900" indent="-342900">
              <a:buFont typeface="Arial" panose="020B0604020202020204" pitchFamily="34" charset="0"/>
              <a:buChar char="•"/>
            </a:pPr>
            <a:r>
              <a:rPr lang="en-US" dirty="0"/>
              <a:t>Individualized Education Program (IEP)</a:t>
            </a:r>
          </a:p>
          <a:p>
            <a:pPr marL="342900" indent="-342900">
              <a:buFont typeface="Arial" panose="020B0604020202020204" pitchFamily="34" charset="0"/>
              <a:buChar char="•"/>
            </a:pPr>
            <a:r>
              <a:rPr lang="en-US" dirty="0"/>
              <a:t>Free Appropriate Public Education (FAPE)</a:t>
            </a:r>
          </a:p>
          <a:p>
            <a:pPr marL="342900" indent="-342900">
              <a:buFont typeface="Arial" panose="020B0604020202020204" pitchFamily="34" charset="0"/>
              <a:buChar char="•"/>
            </a:pPr>
            <a:r>
              <a:rPr lang="en-US" dirty="0"/>
              <a:t>Least Restrictive Environment (LRE)</a:t>
            </a:r>
          </a:p>
          <a:p>
            <a:endParaRPr lang="en-US" dirty="0"/>
          </a:p>
          <a:p>
            <a:r>
              <a:rPr lang="en-US" dirty="0"/>
              <a:t> We will review what each of these means in the next slides. The authorizer’s role is to make sure that schools are complying with these requirements.</a:t>
            </a:r>
          </a:p>
        </p:txBody>
      </p:sp>
      <p:sp>
        <p:nvSpPr>
          <p:cNvPr id="4" name="Slide Number Placeholder 3"/>
          <p:cNvSpPr>
            <a:spLocks noGrp="1"/>
          </p:cNvSpPr>
          <p:nvPr>
            <p:ph type="sldNum" sz="quarter" idx="5"/>
          </p:nvPr>
        </p:nvSpPr>
        <p:spPr/>
        <p:txBody>
          <a:bodyPr/>
          <a:lstStyle/>
          <a:p>
            <a:fld id="{5F085DC6-3276-7043-866B-AAE2820669F7}" type="slidenum">
              <a:rPr lang="en-US" smtClean="0"/>
              <a:t>17</a:t>
            </a:fld>
            <a:endParaRPr lang="en-US"/>
          </a:p>
        </p:txBody>
      </p:sp>
    </p:spTree>
    <p:extLst>
      <p:ext uri="{BB962C8B-B14F-4D97-AF65-F5344CB8AC3E}">
        <p14:creationId xmlns:p14="http://schemas.microsoft.com/office/powerpoint/2010/main" val="31156665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dirty="0"/>
              <a:t>Again, the authorizer’s role is to ensure that schools are complying with the requirements that we will review in this slide and the next few.</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Child Find </a:t>
            </a:r>
          </a:p>
          <a:p>
            <a:pPr marL="1257346"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Is a continuous process of public awareness activities, screening, and evaluation designed to locate, identify, and evaluate children with disabilities who need Early Childhood Intervention (ECI) Programs (Part C) or Special Education and Related Services (Part B). </a:t>
            </a:r>
          </a:p>
          <a:p>
            <a:pPr marL="1257346"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For a school-aged child (grades K through 12), the charter school in which the student is enrolled is accountable for child find activities. It is the school’s responsibility to identify and evaluate students with disabilities. For infants and toddlers aged birth to 3 years, the charter school should work with Early Intervention Colorado to refer the child to the appropriate entity. For a child aged 3 to 5 years, the charter school should refer the child to the child’s district of residence.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Evaluations</a:t>
            </a:r>
          </a:p>
          <a:p>
            <a:pPr marL="1257346" lvl="1" indent="-342900">
              <a:buFont typeface="Arial" panose="020B0604020202020204" pitchFamily="34" charset="0"/>
              <a:buChar char="•"/>
            </a:pPr>
            <a:r>
              <a:rPr lang="en-US" sz="2400" u="none" dirty="0"/>
              <a:t>When a student is referred for special education, it is the responsibility of the charter to ensure that the evaluation process to include the development of the IEP is conducted within 60 days of parental consent. </a:t>
            </a:r>
            <a:endParaRPr lang="en-US" dirty="0"/>
          </a:p>
          <a:p>
            <a:pPr marL="1257346" marR="0" lvl="1"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u="none" dirty="0"/>
              <a:t>When the charter meets to discuss the possibility of the evaluation, the parent should be at the meeting. At this time, the charter will explain the assessment process to include the specific types of assessments they will utilize in the evaluation process. Once the evaluation is complete, the team, including the parents, will meet to determine if the child is a child with a disability and has specific needs or determine the child is not a child with a disability. </a:t>
            </a:r>
          </a:p>
          <a:p>
            <a:pPr marL="1257346" marR="0" lvl="1"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There aren’t many times when an external evaluator is needed. A parent may request an external evaluation, but the team does not have to agree. However, the team must consider an external report if a parent has an external evaluation conducted.</a:t>
            </a:r>
            <a:endParaRPr lang="en-US" sz="2400" u="none" dirty="0"/>
          </a:p>
          <a:p>
            <a:pPr marL="1257346" lvl="1" indent="-342900">
              <a:buFont typeface="Arial" panose="020B0604020202020204" pitchFamily="34" charset="0"/>
              <a:buChar char="•"/>
            </a:pPr>
            <a:r>
              <a:rPr lang="en-US" sz="2400" u="none" dirty="0"/>
              <a:t>Once the child has been receiving services, the Individuals with Disabilities Education Act requires schools to reevaluate students with IEPs at least once every three years. The purpose of the reevaluation is to see if the child’s needs have changed. It also is to see if a child still qualifies for special education services.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5F085DC6-3276-7043-866B-AAE2820669F7}" type="slidenum">
              <a:rPr lang="en-US" smtClean="0"/>
              <a:t>18</a:t>
            </a:fld>
            <a:endParaRPr lang="en-US"/>
          </a:p>
        </p:txBody>
      </p:sp>
    </p:spTree>
    <p:extLst>
      <p:ext uri="{BB962C8B-B14F-4D97-AF65-F5344CB8AC3E}">
        <p14:creationId xmlns:p14="http://schemas.microsoft.com/office/powerpoint/2010/main" val="26482470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Arial" panose="020B0604020202020204" pitchFamily="34" charset="0"/>
              <a:buChar char="•"/>
            </a:pPr>
            <a:r>
              <a:rPr lang="en-US" sz="2400" b="1" kern="1200" dirty="0">
                <a:solidFill>
                  <a:schemeClr val="tx1"/>
                </a:solidFill>
                <a:effectLst/>
                <a:latin typeface="+mn-lt"/>
                <a:ea typeface="+mn-ea"/>
                <a:cs typeface="+mn-cs"/>
              </a:rPr>
              <a:t>Individualized Education Plan (IEP)</a:t>
            </a:r>
            <a:r>
              <a:rPr lang="en-US" sz="2400" kern="1200" dirty="0">
                <a:solidFill>
                  <a:schemeClr val="tx1"/>
                </a:solidFill>
                <a:effectLst/>
                <a:latin typeface="+mn-lt"/>
                <a:ea typeface="+mn-ea"/>
                <a:cs typeface="+mn-cs"/>
              </a:rPr>
              <a:t>. A legal document that must—</a:t>
            </a:r>
            <a:endParaRPr lang="en-US" sz="3600" kern="1200" dirty="0">
              <a:solidFill>
                <a:schemeClr val="tx1"/>
              </a:solidFill>
              <a:effectLst/>
              <a:latin typeface="+mn-lt"/>
              <a:ea typeface="+mn-ea"/>
              <a:cs typeface="+mn-cs"/>
            </a:endParaRPr>
          </a:p>
          <a:p>
            <a:pPr marL="1257346" lvl="1" indent="-342900">
              <a:buFont typeface="Arial" panose="020B0604020202020204" pitchFamily="34" charset="0"/>
              <a:buChar char="•"/>
            </a:pPr>
            <a:r>
              <a:rPr lang="en-US" sz="2400" kern="1200" dirty="0">
                <a:solidFill>
                  <a:schemeClr val="tx1"/>
                </a:solidFill>
                <a:effectLst/>
                <a:latin typeface="+mn-lt"/>
                <a:ea typeface="+mn-ea"/>
                <a:cs typeface="+mn-cs"/>
              </a:rPr>
              <a:t>Include goals developed based on the child’s needs that will help them access the general curriculum.</a:t>
            </a:r>
            <a:endParaRPr lang="en-US" sz="3600" kern="1200" dirty="0">
              <a:solidFill>
                <a:schemeClr val="tx1"/>
              </a:solidFill>
              <a:effectLst/>
              <a:latin typeface="+mn-lt"/>
              <a:ea typeface="+mn-ea"/>
              <a:cs typeface="+mn-cs"/>
            </a:endParaRPr>
          </a:p>
          <a:p>
            <a:pPr marL="1257346" lvl="1" indent="-342900">
              <a:buFont typeface="Arial" panose="020B0604020202020204" pitchFamily="34" charset="0"/>
              <a:buChar char="•"/>
            </a:pPr>
            <a:r>
              <a:rPr lang="en-US" sz="2400" kern="1200" dirty="0">
                <a:solidFill>
                  <a:schemeClr val="tx1"/>
                </a:solidFill>
                <a:effectLst/>
                <a:latin typeface="+mn-lt"/>
                <a:ea typeface="+mn-ea"/>
                <a:cs typeface="+mn-cs"/>
              </a:rPr>
              <a:t>Describe the specially designed instruction the child will receive as well as any related services or supplementary aids that are needed. (These are aids or services that are provided in the general education classroom.)</a:t>
            </a:r>
            <a:endParaRPr lang="en-US" sz="3600" kern="1200" dirty="0">
              <a:solidFill>
                <a:schemeClr val="tx1"/>
              </a:solidFill>
              <a:effectLst/>
              <a:latin typeface="+mn-lt"/>
              <a:ea typeface="+mn-ea"/>
              <a:cs typeface="+mn-cs"/>
            </a:endParaRPr>
          </a:p>
          <a:p>
            <a:pPr marL="1257346" lvl="1" indent="-342900">
              <a:buFont typeface="Arial" panose="020B0604020202020204" pitchFamily="34" charset="0"/>
              <a:buChar char="•"/>
            </a:pPr>
            <a:r>
              <a:rPr lang="en-US" sz="2400" kern="1200" dirty="0">
                <a:solidFill>
                  <a:schemeClr val="tx1"/>
                </a:solidFill>
                <a:effectLst/>
                <a:latin typeface="+mn-lt"/>
                <a:ea typeface="+mn-ea"/>
                <a:cs typeface="+mn-cs"/>
              </a:rPr>
              <a:t>Describe the specific accommodations and/or modifications the child needs to help them in the general education classroom.</a:t>
            </a:r>
          </a:p>
          <a:p>
            <a:pPr marL="342900" lvl="0" indent="-342900">
              <a:buFont typeface="Arial" panose="020B0604020202020204" pitchFamily="34" charset="0"/>
              <a:buChar char="•"/>
            </a:pPr>
            <a:r>
              <a:rPr lang="en-US" sz="2400" b="1" kern="1200" dirty="0">
                <a:solidFill>
                  <a:schemeClr val="tx1"/>
                </a:solidFill>
                <a:effectLst/>
                <a:latin typeface="+mn-lt"/>
                <a:ea typeface="+mn-ea"/>
                <a:cs typeface="+mn-cs"/>
              </a:rPr>
              <a:t>Annual Reviews</a:t>
            </a:r>
            <a:endParaRPr lang="en-US" sz="3600" kern="1200" dirty="0">
              <a:solidFill>
                <a:schemeClr val="tx1"/>
              </a:solidFill>
              <a:effectLst/>
              <a:latin typeface="+mn-lt"/>
              <a:ea typeface="+mn-ea"/>
              <a:cs typeface="+mn-cs"/>
            </a:endParaRPr>
          </a:p>
          <a:p>
            <a:pPr marL="1257346" lvl="1" indent="-342900">
              <a:buFont typeface="Arial" panose="020B0604020202020204" pitchFamily="34" charset="0"/>
              <a:buChar char="•"/>
            </a:pPr>
            <a:r>
              <a:rPr lang="en-US" sz="2400" kern="1200" dirty="0">
                <a:solidFill>
                  <a:schemeClr val="tx1"/>
                </a:solidFill>
                <a:effectLst/>
                <a:latin typeface="+mn-lt"/>
                <a:ea typeface="+mn-ea"/>
                <a:cs typeface="+mn-cs"/>
              </a:rPr>
              <a:t>Charter schools are responsible for reviewing students’ IEPs at least annually to make sure the child is making progress. During annual review meetings—at which the parents should be present—the team should discuss the student’s progress and revise/update the IEP based on the student’s progress to ensure the IEP is meeting the child’s current needs. </a:t>
            </a:r>
            <a:endParaRPr lang="en-US" sz="3600" kern="1200" dirty="0">
              <a:solidFill>
                <a:schemeClr val="tx1"/>
              </a:solidFill>
              <a:effectLst/>
              <a:latin typeface="+mn-lt"/>
              <a:ea typeface="+mn-ea"/>
              <a:cs typeface="+mn-cs"/>
            </a:endParaRPr>
          </a:p>
          <a:p>
            <a:pPr marL="1257346" lvl="1" indent="-342900">
              <a:buFont typeface="Arial" panose="020B0604020202020204" pitchFamily="34" charset="0"/>
              <a:buChar char="•"/>
            </a:pPr>
            <a:r>
              <a:rPr lang="en-US" sz="2400" kern="1200" dirty="0">
                <a:solidFill>
                  <a:schemeClr val="tx1"/>
                </a:solidFill>
                <a:effectLst/>
                <a:latin typeface="+mn-lt"/>
                <a:ea typeface="+mn-ea"/>
                <a:cs typeface="+mn-cs"/>
              </a:rPr>
              <a:t>This includes providing new goals, accommodations, or related services, or redesigning the specially designed instruction to meet the child’s needs.</a:t>
            </a:r>
            <a:r>
              <a:rPr lang="en-US" dirty="0">
                <a:effectLst/>
              </a:rPr>
              <a:t> </a:t>
            </a:r>
            <a:endParaRPr lang="en-US" sz="8000" kern="1200" dirty="0">
              <a:solidFill>
                <a:schemeClr val="tx1"/>
              </a:solidFill>
              <a:effectLst/>
              <a:latin typeface="+mn-lt"/>
              <a:ea typeface="+mn-ea"/>
              <a:cs typeface="+mn-cs"/>
            </a:endParaRPr>
          </a:p>
          <a:p>
            <a:pPr lvl="0"/>
            <a:endParaRPr lang="en-US" dirty="0"/>
          </a:p>
        </p:txBody>
      </p:sp>
      <p:sp>
        <p:nvSpPr>
          <p:cNvPr id="4" name="Slide Number Placeholder 3"/>
          <p:cNvSpPr>
            <a:spLocks noGrp="1"/>
          </p:cNvSpPr>
          <p:nvPr>
            <p:ph type="sldNum" sz="quarter" idx="5"/>
          </p:nvPr>
        </p:nvSpPr>
        <p:spPr/>
        <p:txBody>
          <a:bodyPr/>
          <a:lstStyle/>
          <a:p>
            <a:fld id="{5F085DC6-3276-7043-866B-AAE2820669F7}" type="slidenum">
              <a:rPr lang="en-US" smtClean="0"/>
              <a:t>19</a:t>
            </a:fld>
            <a:endParaRPr lang="en-US"/>
          </a:p>
        </p:txBody>
      </p:sp>
    </p:spTree>
    <p:extLst>
      <p:ext uri="{BB962C8B-B14F-4D97-AF65-F5344CB8AC3E}">
        <p14:creationId xmlns:p14="http://schemas.microsoft.com/office/powerpoint/2010/main" val="6976925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Robin</a:t>
            </a:r>
          </a:p>
          <a:p>
            <a:r>
              <a:rPr lang="en-US" dirty="0"/>
              <a:t>Discuss agenda for day </a:t>
            </a:r>
          </a:p>
          <a:p>
            <a:endParaRPr lang="en-US" dirty="0"/>
          </a:p>
        </p:txBody>
      </p:sp>
      <p:sp>
        <p:nvSpPr>
          <p:cNvPr id="4" name="Slide Number Placeholder 3"/>
          <p:cNvSpPr>
            <a:spLocks noGrp="1"/>
          </p:cNvSpPr>
          <p:nvPr>
            <p:ph type="sldNum" sz="quarter" idx="5"/>
          </p:nvPr>
        </p:nvSpPr>
        <p:spPr/>
        <p:txBody>
          <a:bodyPr/>
          <a:lstStyle/>
          <a:p>
            <a:fld id="{5F085DC6-3276-7043-866B-AAE2820669F7}" type="slidenum">
              <a:rPr lang="en-US" smtClean="0"/>
              <a:t>2</a:t>
            </a:fld>
            <a:endParaRPr lang="en-US"/>
          </a:p>
        </p:txBody>
      </p:sp>
    </p:spTree>
    <p:extLst>
      <p:ext uri="{BB962C8B-B14F-4D97-AF65-F5344CB8AC3E}">
        <p14:creationId xmlns:p14="http://schemas.microsoft.com/office/powerpoint/2010/main" val="14429906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Arial" panose="020B0604020202020204" pitchFamily="34" charset="0"/>
              <a:buChar char="•"/>
            </a:pPr>
            <a:r>
              <a:rPr lang="en-US" sz="2400" b="1" kern="1200" dirty="0">
                <a:solidFill>
                  <a:schemeClr val="tx1"/>
                </a:solidFill>
                <a:effectLst/>
                <a:latin typeface="+mn-lt"/>
                <a:ea typeface="+mn-ea"/>
                <a:cs typeface="+mn-cs"/>
              </a:rPr>
              <a:t>FAPE:</a:t>
            </a:r>
            <a:endParaRPr lang="en-US" sz="3600" kern="1200" dirty="0">
              <a:solidFill>
                <a:schemeClr val="tx1"/>
              </a:solidFill>
              <a:effectLst/>
              <a:latin typeface="+mn-lt"/>
              <a:ea typeface="+mn-ea"/>
              <a:cs typeface="+mn-cs"/>
            </a:endParaRP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A free appropriate public education is the right afforded to children with disabilities to have a free appropriate public education. </a:t>
            </a:r>
            <a:endParaRPr lang="en-US" sz="3600" kern="1200" dirty="0">
              <a:solidFill>
                <a:schemeClr val="tx1"/>
              </a:solidFill>
              <a:effectLst/>
              <a:latin typeface="+mn-lt"/>
              <a:ea typeface="+mn-ea"/>
              <a:cs typeface="+mn-cs"/>
            </a:endParaRP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The law requires that FAPE include:</a:t>
            </a:r>
            <a:endParaRPr lang="en-US" sz="3600" kern="1200" dirty="0">
              <a:solidFill>
                <a:schemeClr val="tx1"/>
              </a:solidFill>
              <a:effectLst/>
              <a:latin typeface="+mn-lt"/>
              <a:ea typeface="+mn-ea"/>
              <a:cs typeface="+mn-cs"/>
            </a:endParaRPr>
          </a:p>
          <a:p>
            <a:pPr marL="1257346" lvl="1" indent="-342900">
              <a:buFont typeface="Arial" panose="020B0604020202020204" pitchFamily="34" charset="0"/>
              <a:buChar char="•"/>
            </a:pPr>
            <a:r>
              <a:rPr lang="en-US" sz="2400" kern="1200" dirty="0">
                <a:solidFill>
                  <a:schemeClr val="tx1"/>
                </a:solidFill>
                <a:effectLst/>
                <a:latin typeface="+mn-lt"/>
                <a:ea typeface="+mn-ea"/>
                <a:cs typeface="+mn-cs"/>
              </a:rPr>
              <a:t>education services designed to meet the individual education needs of students with disabilities as adequately as the needs of nondisabled students;</a:t>
            </a:r>
            <a:endParaRPr lang="en-US" sz="3600" kern="1200" dirty="0">
              <a:solidFill>
                <a:schemeClr val="tx1"/>
              </a:solidFill>
              <a:effectLst/>
              <a:latin typeface="+mn-lt"/>
              <a:ea typeface="+mn-ea"/>
              <a:cs typeface="+mn-cs"/>
            </a:endParaRPr>
          </a:p>
          <a:p>
            <a:pPr marL="1257346" lvl="1" indent="-342900">
              <a:buFont typeface="Arial" panose="020B0604020202020204" pitchFamily="34" charset="0"/>
              <a:buChar char="•"/>
            </a:pPr>
            <a:r>
              <a:rPr lang="en-US" sz="2400" kern="1200" dirty="0">
                <a:solidFill>
                  <a:schemeClr val="tx1"/>
                </a:solidFill>
                <a:effectLst/>
                <a:latin typeface="+mn-lt"/>
                <a:ea typeface="+mn-ea"/>
                <a:cs typeface="+mn-cs"/>
              </a:rPr>
              <a:t>the education of each student with a disability with nondisabled students, to the maximum extent appropriate to meet the needs of the students with a disability;</a:t>
            </a:r>
            <a:endParaRPr lang="en-US" sz="3600" kern="1200" dirty="0">
              <a:solidFill>
                <a:schemeClr val="tx1"/>
              </a:solidFill>
              <a:effectLst/>
              <a:latin typeface="+mn-lt"/>
              <a:ea typeface="+mn-ea"/>
              <a:cs typeface="+mn-cs"/>
            </a:endParaRPr>
          </a:p>
          <a:p>
            <a:pPr marL="1257346" lvl="1" indent="-342900">
              <a:buFont typeface="Arial" panose="020B0604020202020204" pitchFamily="34" charset="0"/>
              <a:buChar char="•"/>
            </a:pPr>
            <a:r>
              <a:rPr lang="en-US" sz="2400" kern="1200" dirty="0">
                <a:solidFill>
                  <a:schemeClr val="tx1"/>
                </a:solidFill>
                <a:effectLst/>
                <a:latin typeface="+mn-lt"/>
                <a:ea typeface="+mn-ea"/>
                <a:cs typeface="+mn-cs"/>
              </a:rPr>
              <a:t>evaluation and placement procedures established to guard against misclassification or inappropriate placement of students; and </a:t>
            </a:r>
            <a:endParaRPr lang="en-US" sz="3600" kern="1200" dirty="0">
              <a:solidFill>
                <a:schemeClr val="tx1"/>
              </a:solidFill>
              <a:effectLst/>
              <a:latin typeface="+mn-lt"/>
              <a:ea typeface="+mn-ea"/>
              <a:cs typeface="+mn-cs"/>
            </a:endParaRPr>
          </a:p>
          <a:p>
            <a:pPr marL="1257346" lvl="1" indent="-342900">
              <a:buFont typeface="Arial" panose="020B0604020202020204" pitchFamily="34" charset="0"/>
              <a:buChar char="•"/>
            </a:pPr>
            <a:r>
              <a:rPr lang="en-US" sz="2400" kern="1200" dirty="0">
                <a:solidFill>
                  <a:schemeClr val="tx1"/>
                </a:solidFill>
                <a:effectLst/>
                <a:latin typeface="+mn-lt"/>
                <a:ea typeface="+mn-ea"/>
                <a:cs typeface="+mn-cs"/>
              </a:rPr>
              <a:t>a periodic reevaluation of students who have been provided special education or related services. </a:t>
            </a:r>
            <a:endParaRPr lang="en-US" sz="3600" kern="1200" dirty="0">
              <a:solidFill>
                <a:schemeClr val="tx1"/>
              </a:solidFill>
              <a:effectLst/>
              <a:latin typeface="+mn-lt"/>
              <a:ea typeface="+mn-ea"/>
              <a:cs typeface="+mn-cs"/>
            </a:endParaRPr>
          </a:p>
          <a:p>
            <a:pPr marL="342900" lvl="0" indent="-342900">
              <a:buFont typeface="Arial" panose="020B0604020202020204" pitchFamily="34" charset="0"/>
              <a:buChar char="•"/>
            </a:pPr>
            <a:r>
              <a:rPr lang="en-US" sz="2400" b="1" kern="1200" dirty="0">
                <a:solidFill>
                  <a:schemeClr val="tx1"/>
                </a:solidFill>
                <a:effectLst/>
                <a:latin typeface="+mn-lt"/>
                <a:ea typeface="+mn-ea"/>
                <a:cs typeface="+mn-cs"/>
              </a:rPr>
              <a:t>Least Restrictive Environment (LRE):  </a:t>
            </a:r>
            <a:endParaRPr lang="en-US" sz="3600" kern="1200" dirty="0">
              <a:solidFill>
                <a:schemeClr val="tx1"/>
              </a:solidFill>
              <a:effectLst/>
              <a:latin typeface="+mn-lt"/>
              <a:ea typeface="+mn-ea"/>
              <a:cs typeface="+mn-cs"/>
            </a:endParaRPr>
          </a:p>
          <a:p>
            <a:pPr marL="1257346" lvl="1" indent="-342900">
              <a:buFont typeface="Arial" panose="020B0604020202020204" pitchFamily="34" charset="0"/>
              <a:buChar char="•"/>
            </a:pPr>
            <a:r>
              <a:rPr lang="en-US" sz="2400" kern="1200" dirty="0">
                <a:solidFill>
                  <a:schemeClr val="tx1"/>
                </a:solidFill>
                <a:effectLst/>
                <a:latin typeface="+mn-lt"/>
                <a:ea typeface="+mn-ea"/>
                <a:cs typeface="+mn-cs"/>
              </a:rPr>
              <a:t>It is important to remember that students with disabilities are general education students first, and special education is not a place, but rather services and supports for students to access the general education. </a:t>
            </a:r>
            <a:endParaRPr lang="en-US" sz="3600" kern="1200" dirty="0">
              <a:solidFill>
                <a:schemeClr val="tx1"/>
              </a:solidFill>
              <a:effectLst/>
              <a:latin typeface="+mn-lt"/>
              <a:ea typeface="+mn-ea"/>
              <a:cs typeface="+mn-cs"/>
            </a:endParaRPr>
          </a:p>
          <a:p>
            <a:pPr marL="1257346" lvl="1" indent="-342900">
              <a:buFont typeface="Arial" panose="020B0604020202020204" pitchFamily="34" charset="0"/>
              <a:buChar char="•"/>
            </a:pPr>
            <a:r>
              <a:rPr lang="en-US" sz="2400" kern="1200" dirty="0">
                <a:solidFill>
                  <a:schemeClr val="tx1"/>
                </a:solidFill>
                <a:effectLst/>
                <a:latin typeface="+mn-lt"/>
                <a:ea typeface="+mn-ea"/>
                <a:cs typeface="+mn-cs"/>
              </a:rPr>
              <a:t>The LRE is the environment where students can receive an appropriate education designed to meet his/her special education needs while still being educated with their nondisabled peers to the maximum extent appropriate. </a:t>
            </a:r>
            <a:endParaRPr lang="en-US" sz="3600" kern="1200" dirty="0">
              <a:solidFill>
                <a:schemeClr val="tx1"/>
              </a:solidFill>
              <a:effectLst/>
              <a:latin typeface="+mn-lt"/>
              <a:ea typeface="+mn-ea"/>
              <a:cs typeface="+mn-cs"/>
            </a:endParaRPr>
          </a:p>
          <a:p>
            <a:pPr marL="1257346" lvl="1" indent="-342900">
              <a:buFont typeface="Arial" panose="020B0604020202020204" pitchFamily="34" charset="0"/>
              <a:buChar char="•"/>
            </a:pPr>
            <a:r>
              <a:rPr lang="en-US" sz="2400" kern="1200" dirty="0">
                <a:solidFill>
                  <a:schemeClr val="tx1"/>
                </a:solidFill>
                <a:effectLst/>
                <a:latin typeface="+mn-lt"/>
                <a:ea typeface="+mn-ea"/>
                <a:cs typeface="+mn-cs"/>
              </a:rPr>
              <a:t>Generally, students with disabilities are educated in the same school and classes that they would attend if they did not have a disability.</a:t>
            </a:r>
            <a:r>
              <a:rPr lang="en-US" dirty="0">
                <a:effectLst/>
              </a:rPr>
              <a:t> </a:t>
            </a:r>
            <a:endParaRPr lang="en-US" dirty="0"/>
          </a:p>
        </p:txBody>
      </p:sp>
      <p:sp>
        <p:nvSpPr>
          <p:cNvPr id="4" name="Slide Number Placeholder 3"/>
          <p:cNvSpPr>
            <a:spLocks noGrp="1"/>
          </p:cNvSpPr>
          <p:nvPr>
            <p:ph type="sldNum" sz="quarter" idx="5"/>
          </p:nvPr>
        </p:nvSpPr>
        <p:spPr/>
        <p:txBody>
          <a:bodyPr/>
          <a:lstStyle/>
          <a:p>
            <a:fld id="{5F085DC6-3276-7043-866B-AAE2820669F7}" type="slidenum">
              <a:rPr lang="en-US" smtClean="0"/>
              <a:t>20</a:t>
            </a:fld>
            <a:endParaRPr lang="en-US"/>
          </a:p>
        </p:txBody>
      </p:sp>
    </p:spTree>
    <p:extLst>
      <p:ext uri="{BB962C8B-B14F-4D97-AF65-F5344CB8AC3E}">
        <p14:creationId xmlns:p14="http://schemas.microsoft.com/office/powerpoint/2010/main" val="32462338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Schools must offer a continuum of services, or a variety of different delivery models that meet the needs of students with disabilities. These options include placements such as a general education class with supplemental support, small group instruction, or a special education class.</a:t>
            </a:r>
          </a:p>
          <a:p>
            <a:pPr marL="342900" indent="-342900">
              <a:buFont typeface="Arial" panose="020B0604020202020204" pitchFamily="34" charset="0"/>
              <a:buChar char="•"/>
            </a:pPr>
            <a:r>
              <a:rPr lang="en-US" sz="2400" kern="1200" dirty="0">
                <a:solidFill>
                  <a:schemeClr val="tx1"/>
                </a:solidFill>
                <a:effectLst/>
                <a:latin typeface="+mn-lt"/>
                <a:ea typeface="+mn-ea"/>
                <a:cs typeface="+mn-cs"/>
              </a:rPr>
              <a:t>Schools must also provide the appropriate instructional and assessment accommodations required by 504 plans.</a:t>
            </a:r>
            <a:r>
              <a:rPr lang="en-US" dirty="0">
                <a:effectLst/>
              </a:rPr>
              <a:t> </a:t>
            </a:r>
            <a:endParaRPr lang="en-US" dirty="0"/>
          </a:p>
        </p:txBody>
      </p:sp>
      <p:sp>
        <p:nvSpPr>
          <p:cNvPr id="4" name="Slide Number Placeholder 3"/>
          <p:cNvSpPr>
            <a:spLocks noGrp="1"/>
          </p:cNvSpPr>
          <p:nvPr>
            <p:ph type="sldNum" sz="quarter" idx="5"/>
          </p:nvPr>
        </p:nvSpPr>
        <p:spPr/>
        <p:txBody>
          <a:bodyPr/>
          <a:lstStyle/>
          <a:p>
            <a:fld id="{5F085DC6-3276-7043-866B-AAE2820669F7}" type="slidenum">
              <a:rPr lang="en-US" smtClean="0"/>
              <a:t>21</a:t>
            </a:fld>
            <a:endParaRPr lang="en-US"/>
          </a:p>
        </p:txBody>
      </p:sp>
    </p:spTree>
    <p:extLst>
      <p:ext uri="{BB962C8B-B14F-4D97-AF65-F5344CB8AC3E}">
        <p14:creationId xmlns:p14="http://schemas.microsoft.com/office/powerpoint/2010/main" val="11057913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In addition, charter schools must adopt a code of conduct that includes disciplinary actions for students with disabilities. </a:t>
            </a:r>
            <a:endParaRPr lang="en-US" sz="3600" kern="1200" dirty="0">
              <a:solidFill>
                <a:schemeClr val="tx1"/>
              </a:solidFill>
              <a:effectLst/>
              <a:latin typeface="+mn-lt"/>
              <a:ea typeface="+mn-ea"/>
              <a:cs typeface="+mn-cs"/>
            </a:endParaRP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Students with disabilities— </a:t>
            </a:r>
            <a:endParaRPr lang="en-US" sz="3600" kern="1200" dirty="0">
              <a:solidFill>
                <a:schemeClr val="tx1"/>
              </a:solidFill>
              <a:effectLst/>
              <a:latin typeface="+mn-lt"/>
              <a:ea typeface="+mn-ea"/>
              <a:cs typeface="+mn-cs"/>
            </a:endParaRPr>
          </a:p>
          <a:p>
            <a:pPr marL="1257346" lvl="1" indent="-342900">
              <a:buFont typeface="Arial" panose="020B0604020202020204" pitchFamily="34" charset="0"/>
              <a:buChar char="•"/>
            </a:pPr>
            <a:r>
              <a:rPr lang="en-US" sz="2400" kern="1200" dirty="0">
                <a:solidFill>
                  <a:schemeClr val="tx1"/>
                </a:solidFill>
                <a:effectLst/>
                <a:latin typeface="+mn-lt"/>
                <a:ea typeface="+mn-ea"/>
                <a:cs typeface="+mn-cs"/>
              </a:rPr>
              <a:t>can be suspended for the same reasons as students without disabilities, and</a:t>
            </a:r>
            <a:endParaRPr lang="en-US" sz="3600" kern="1200" dirty="0">
              <a:solidFill>
                <a:schemeClr val="tx1"/>
              </a:solidFill>
              <a:effectLst/>
              <a:latin typeface="+mn-lt"/>
              <a:ea typeface="+mn-ea"/>
              <a:cs typeface="+mn-cs"/>
            </a:endParaRPr>
          </a:p>
          <a:p>
            <a:pPr marL="1257346" lvl="1" indent="-342900">
              <a:buFont typeface="Arial" panose="020B0604020202020204" pitchFamily="34" charset="0"/>
              <a:buChar char="•"/>
            </a:pPr>
            <a:r>
              <a:rPr lang="en-US" sz="2400" kern="1200" dirty="0">
                <a:solidFill>
                  <a:schemeClr val="tx1"/>
                </a:solidFill>
                <a:effectLst/>
                <a:latin typeface="+mn-lt"/>
                <a:ea typeface="+mn-ea"/>
                <a:cs typeface="+mn-cs"/>
              </a:rPr>
              <a:t>are entitled to some procedural safeguards. </a:t>
            </a:r>
            <a:endParaRPr lang="en-US" sz="3600" kern="1200" dirty="0">
              <a:solidFill>
                <a:schemeClr val="tx1"/>
              </a:solidFill>
              <a:effectLst/>
              <a:latin typeface="+mn-lt"/>
              <a:ea typeface="+mn-ea"/>
              <a:cs typeface="+mn-cs"/>
            </a:endParaRP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When a student with disabilities violates the code of conduct, they can be suspended for up to 10 school days, provided the same suspension would be made in the case of a student without a disability.</a:t>
            </a:r>
            <a:endParaRPr lang="en-US" sz="3600" kern="1200" dirty="0">
              <a:solidFill>
                <a:schemeClr val="tx1"/>
              </a:solidFill>
              <a:effectLst/>
              <a:latin typeface="+mn-lt"/>
              <a:ea typeface="+mn-ea"/>
              <a:cs typeface="+mn-cs"/>
            </a:endParaRP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In this instance, the school must first hold a Manifestation Determination meeting to determine if the misconduct was related to the student’s disability. If it is determined that the misconduct was a manifestation of the student’s disability, the student </a:t>
            </a:r>
            <a:r>
              <a:rPr lang="en-US" sz="2400" b="1" u="sng" kern="1200" dirty="0">
                <a:solidFill>
                  <a:schemeClr val="tx1"/>
                </a:solidFill>
                <a:effectLst/>
                <a:latin typeface="+mn-lt"/>
                <a:ea typeface="+mn-ea"/>
                <a:cs typeface="+mn-cs"/>
              </a:rPr>
              <a:t>must be </a:t>
            </a:r>
            <a:r>
              <a:rPr lang="en-US" sz="2400" kern="1200" dirty="0">
                <a:solidFill>
                  <a:schemeClr val="tx1"/>
                </a:solidFill>
                <a:effectLst/>
                <a:latin typeface="+mn-lt"/>
                <a:ea typeface="+mn-ea"/>
                <a:cs typeface="+mn-cs"/>
              </a:rPr>
              <a:t>returned to the school placement. If the misconduct is not a manifestation of the student’s disability, the student may be disciplined in the same manner as a nondisabled student. </a:t>
            </a:r>
            <a:endParaRPr lang="en-US" sz="3600" kern="1200" dirty="0">
              <a:solidFill>
                <a:schemeClr val="tx1"/>
              </a:solidFill>
              <a:effectLst/>
              <a:latin typeface="+mn-lt"/>
              <a:ea typeface="+mn-ea"/>
              <a:cs typeface="+mn-cs"/>
            </a:endParaRPr>
          </a:p>
          <a:p>
            <a:pPr marL="342900" indent="-342900">
              <a:buFont typeface="Arial" panose="020B0604020202020204" pitchFamily="34" charset="0"/>
              <a:buChar char="•"/>
            </a:pPr>
            <a:r>
              <a:rPr lang="en-US" sz="2400" kern="1200" dirty="0">
                <a:solidFill>
                  <a:schemeClr val="tx1"/>
                </a:solidFill>
                <a:effectLst/>
                <a:latin typeface="+mn-lt"/>
                <a:ea typeface="+mn-ea"/>
                <a:cs typeface="+mn-cs"/>
              </a:rPr>
              <a:t>Note, however, that a suspension does not take away a student’s right to services and services must continue to enable the student to meet their IEP goals.</a:t>
            </a:r>
            <a:r>
              <a:rPr lang="en-US" dirty="0">
                <a:effectLst/>
              </a:rPr>
              <a:t> </a:t>
            </a:r>
            <a:endParaRPr lang="en-US" dirty="0"/>
          </a:p>
        </p:txBody>
      </p:sp>
      <p:sp>
        <p:nvSpPr>
          <p:cNvPr id="4" name="Slide Number Placeholder 3"/>
          <p:cNvSpPr>
            <a:spLocks noGrp="1"/>
          </p:cNvSpPr>
          <p:nvPr>
            <p:ph type="sldNum" sz="quarter" idx="5"/>
          </p:nvPr>
        </p:nvSpPr>
        <p:spPr/>
        <p:txBody>
          <a:bodyPr/>
          <a:lstStyle/>
          <a:p>
            <a:fld id="{5F085DC6-3276-7043-866B-AAE2820669F7}" type="slidenum">
              <a:rPr lang="en-US" smtClean="0"/>
              <a:t>22</a:t>
            </a:fld>
            <a:endParaRPr lang="en-US"/>
          </a:p>
        </p:txBody>
      </p:sp>
    </p:spTree>
    <p:extLst>
      <p:ext uri="{BB962C8B-B14F-4D97-AF65-F5344CB8AC3E}">
        <p14:creationId xmlns:p14="http://schemas.microsoft.com/office/powerpoint/2010/main" val="41543185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There are several special education compliance requirements that apply to charter schools—</a:t>
            </a:r>
            <a:endParaRPr lang="en-US" sz="3600" kern="1200" dirty="0">
              <a:solidFill>
                <a:schemeClr val="tx1"/>
              </a:solidFill>
              <a:effectLst/>
              <a:latin typeface="+mn-lt"/>
              <a:ea typeface="+mn-ea"/>
              <a:cs typeface="+mn-cs"/>
            </a:endParaRPr>
          </a:p>
          <a:p>
            <a:pPr marL="1257346" lvl="1" indent="-342900">
              <a:buFont typeface="Arial" panose="020B0604020202020204" pitchFamily="34" charset="0"/>
              <a:buChar char="•"/>
            </a:pPr>
            <a:r>
              <a:rPr lang="en-US" sz="2400" kern="1200" dirty="0">
                <a:solidFill>
                  <a:schemeClr val="tx1"/>
                </a:solidFill>
                <a:effectLst/>
                <a:latin typeface="+mn-lt"/>
                <a:ea typeface="+mn-ea"/>
                <a:cs typeface="+mn-cs"/>
              </a:rPr>
              <a:t>Special education data must be collected and reported the same as a traditional school. </a:t>
            </a:r>
            <a:endParaRPr lang="en-US" sz="3600" kern="1200" dirty="0">
              <a:solidFill>
                <a:schemeClr val="tx1"/>
              </a:solidFill>
              <a:effectLst/>
              <a:latin typeface="+mn-lt"/>
              <a:ea typeface="+mn-ea"/>
              <a:cs typeface="+mn-cs"/>
            </a:endParaRPr>
          </a:p>
          <a:p>
            <a:pPr marL="1257346" lvl="1" indent="-342900">
              <a:buFont typeface="Arial" panose="020B0604020202020204" pitchFamily="34" charset="0"/>
              <a:buChar char="•"/>
            </a:pPr>
            <a:r>
              <a:rPr lang="en-US" sz="2400" kern="1200" dirty="0">
                <a:solidFill>
                  <a:schemeClr val="tx1"/>
                </a:solidFill>
                <a:effectLst/>
                <a:latin typeface="+mn-lt"/>
                <a:ea typeface="+mn-ea"/>
                <a:cs typeface="+mn-cs"/>
              </a:rPr>
              <a:t>All students with disabilities must be included in assessments and all accommodations stated in the IEP must be provided (unless the IEP calls for alternative assessments).</a:t>
            </a:r>
            <a:endParaRPr lang="en-US" sz="3600" kern="1200" dirty="0">
              <a:solidFill>
                <a:schemeClr val="tx1"/>
              </a:solidFill>
              <a:effectLst/>
              <a:latin typeface="+mn-lt"/>
              <a:ea typeface="+mn-ea"/>
              <a:cs typeface="+mn-cs"/>
            </a:endParaRPr>
          </a:p>
          <a:p>
            <a:pPr marL="1257346" lvl="1" indent="-342900">
              <a:buFont typeface="Arial" panose="020B0604020202020204" pitchFamily="34" charset="0"/>
              <a:buChar char="•"/>
            </a:pPr>
            <a:r>
              <a:rPr lang="en-US" sz="2400" kern="1200" dirty="0">
                <a:solidFill>
                  <a:schemeClr val="tx1"/>
                </a:solidFill>
                <a:effectLst/>
                <a:latin typeface="+mn-lt"/>
                <a:ea typeface="+mn-ea"/>
                <a:cs typeface="+mn-cs"/>
              </a:rPr>
              <a:t>Special education funding must be spent on special education costs and services only. This will be one of the data pieces that will be reported. </a:t>
            </a:r>
            <a:endParaRPr lang="en-US" sz="3600" kern="1200" dirty="0">
              <a:solidFill>
                <a:schemeClr val="tx1"/>
              </a:solidFill>
              <a:effectLst/>
              <a:latin typeface="+mn-lt"/>
              <a:ea typeface="+mn-ea"/>
              <a:cs typeface="+mn-cs"/>
            </a:endParaRPr>
          </a:p>
          <a:p>
            <a:pPr marL="342900" indent="-342900">
              <a:buFont typeface="Arial" panose="020B0604020202020204" pitchFamily="34" charset="0"/>
              <a:buChar char="•"/>
            </a:pPr>
            <a:r>
              <a:rPr lang="en-US" sz="2400" kern="1200" dirty="0">
                <a:solidFill>
                  <a:schemeClr val="tx1"/>
                </a:solidFill>
                <a:effectLst/>
                <a:latin typeface="+mn-lt"/>
                <a:ea typeface="+mn-ea"/>
                <a:cs typeface="+mn-cs"/>
              </a:rPr>
              <a:t>Finally, there must be a person who oversees the special education program that understands IEPs and special education. This person will coordinate the compliance pieces as well as to oversee and ensure FAPE is being provided.</a:t>
            </a:r>
            <a:r>
              <a:rPr lang="en-US" dirty="0">
                <a:effectLst/>
              </a:rPr>
              <a:t> </a:t>
            </a:r>
            <a:endParaRPr lang="en-US" dirty="0"/>
          </a:p>
        </p:txBody>
      </p:sp>
      <p:sp>
        <p:nvSpPr>
          <p:cNvPr id="4" name="Slide Number Placeholder 3"/>
          <p:cNvSpPr>
            <a:spLocks noGrp="1"/>
          </p:cNvSpPr>
          <p:nvPr>
            <p:ph type="sldNum" sz="quarter" idx="5"/>
          </p:nvPr>
        </p:nvSpPr>
        <p:spPr/>
        <p:txBody>
          <a:bodyPr/>
          <a:lstStyle/>
          <a:p>
            <a:fld id="{5F085DC6-3276-7043-866B-AAE2820669F7}" type="slidenum">
              <a:rPr lang="en-US" smtClean="0"/>
              <a:t>23</a:t>
            </a:fld>
            <a:endParaRPr lang="en-US"/>
          </a:p>
        </p:txBody>
      </p:sp>
    </p:spTree>
    <p:extLst>
      <p:ext uri="{BB962C8B-B14F-4D97-AF65-F5344CB8AC3E}">
        <p14:creationId xmlns:p14="http://schemas.microsoft.com/office/powerpoint/2010/main" val="40429600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(SKIP slide if short on time)</a:t>
            </a:r>
          </a:p>
          <a:p>
            <a:endParaRPr lang="en-US" dirty="0"/>
          </a:p>
          <a:p>
            <a:r>
              <a:rPr lang="en-US" dirty="0"/>
              <a:t>Whole Group Discussion </a:t>
            </a:r>
          </a:p>
          <a:p>
            <a:r>
              <a:rPr lang="en-US" sz="2400" kern="1200" dirty="0">
                <a:solidFill>
                  <a:schemeClr val="tx1"/>
                </a:solidFill>
                <a:effectLst/>
                <a:latin typeface="+mn-lt"/>
                <a:ea typeface="+mn-ea"/>
                <a:cs typeface="+mn-cs"/>
              </a:rPr>
              <a:t>How should you consider the impact of lost learning time when monitoring schools for compliance, especially with regards to students with disabilities?</a:t>
            </a:r>
            <a:r>
              <a:rPr lang="en-US" dirty="0">
                <a:effectLst/>
              </a:rPr>
              <a:t> </a:t>
            </a:r>
            <a:endParaRPr lang="en-US" dirty="0"/>
          </a:p>
        </p:txBody>
      </p:sp>
      <p:sp>
        <p:nvSpPr>
          <p:cNvPr id="4" name="Slide Number Placeholder 3"/>
          <p:cNvSpPr>
            <a:spLocks noGrp="1"/>
          </p:cNvSpPr>
          <p:nvPr>
            <p:ph type="sldNum" sz="quarter" idx="5"/>
          </p:nvPr>
        </p:nvSpPr>
        <p:spPr/>
        <p:txBody>
          <a:bodyPr/>
          <a:lstStyle/>
          <a:p>
            <a:fld id="{5F085DC6-3276-7043-866B-AAE2820669F7}" type="slidenum">
              <a:rPr lang="en-US" smtClean="0"/>
              <a:t>24</a:t>
            </a:fld>
            <a:endParaRPr lang="en-US"/>
          </a:p>
        </p:txBody>
      </p:sp>
    </p:spTree>
    <p:extLst>
      <p:ext uri="{BB962C8B-B14F-4D97-AF65-F5344CB8AC3E}">
        <p14:creationId xmlns:p14="http://schemas.microsoft.com/office/powerpoint/2010/main" val="35280950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There are also different vehicles for monitoring how well schools are providing access to and serving students with disabilities:</a:t>
            </a:r>
          </a:p>
          <a:p>
            <a:pPr lvl="1"/>
            <a:r>
              <a:rPr lang="en-US" sz="2400" b="1" kern="1200" dirty="0">
                <a:solidFill>
                  <a:schemeClr val="tx1"/>
                </a:solidFill>
                <a:effectLst/>
                <a:latin typeface="+mn-lt"/>
                <a:ea typeface="+mn-ea"/>
                <a:cs typeface="+mn-cs"/>
              </a:rPr>
              <a:t>Annual Review/Report</a:t>
            </a:r>
            <a:endParaRPr lang="en-US" sz="3600" kern="1200" dirty="0">
              <a:solidFill>
                <a:schemeClr val="tx1"/>
              </a:solidFill>
              <a:effectLst/>
              <a:latin typeface="+mn-lt"/>
              <a:ea typeface="+mn-ea"/>
              <a:cs typeface="+mn-cs"/>
            </a:endParaRPr>
          </a:p>
          <a:p>
            <a:pPr marL="2171791" lvl="2" indent="-342900">
              <a:buFont typeface="Arial" panose="020B0604020202020204" pitchFamily="34" charset="0"/>
              <a:buChar char="•"/>
            </a:pPr>
            <a:r>
              <a:rPr lang="en-US" sz="2400" kern="1200" dirty="0">
                <a:solidFill>
                  <a:schemeClr val="tx1"/>
                </a:solidFill>
                <a:effectLst/>
                <a:latin typeface="+mn-lt"/>
                <a:ea typeface="+mn-ea"/>
                <a:cs typeface="+mn-cs"/>
              </a:rPr>
              <a:t>Enrollment data compared to neighboring district schools</a:t>
            </a:r>
            <a:endParaRPr lang="en-US" sz="3600" kern="1200" dirty="0">
              <a:solidFill>
                <a:schemeClr val="tx1"/>
              </a:solidFill>
              <a:effectLst/>
              <a:latin typeface="+mn-lt"/>
              <a:ea typeface="+mn-ea"/>
              <a:cs typeface="+mn-cs"/>
            </a:endParaRPr>
          </a:p>
          <a:p>
            <a:pPr marL="2171791" lvl="2" indent="-342900">
              <a:buFont typeface="Arial" panose="020B0604020202020204" pitchFamily="34" charset="0"/>
              <a:buChar char="•"/>
            </a:pPr>
            <a:r>
              <a:rPr lang="en-US" sz="2400" kern="1200" dirty="0">
                <a:solidFill>
                  <a:schemeClr val="tx1"/>
                </a:solidFill>
                <a:effectLst/>
                <a:latin typeface="+mn-lt"/>
                <a:ea typeface="+mn-ea"/>
                <a:cs typeface="+mn-cs"/>
              </a:rPr>
              <a:t>Achievement for students with disabilities</a:t>
            </a:r>
            <a:endParaRPr lang="en-US" sz="3600" kern="1200" dirty="0">
              <a:solidFill>
                <a:schemeClr val="tx1"/>
              </a:solidFill>
              <a:effectLst/>
              <a:latin typeface="+mn-lt"/>
              <a:ea typeface="+mn-ea"/>
              <a:cs typeface="+mn-cs"/>
            </a:endParaRPr>
          </a:p>
          <a:p>
            <a:pPr marL="2171791" lvl="2" indent="-342900">
              <a:buFont typeface="Arial" panose="020B0604020202020204" pitchFamily="34" charset="0"/>
              <a:buChar char="•"/>
            </a:pPr>
            <a:r>
              <a:rPr lang="en-US" sz="2400" kern="1200" dirty="0">
                <a:solidFill>
                  <a:schemeClr val="tx1"/>
                </a:solidFill>
                <a:effectLst/>
                <a:latin typeface="+mn-lt"/>
                <a:ea typeface="+mn-ea"/>
                <a:cs typeface="+mn-cs"/>
              </a:rPr>
              <a:t>Compliance review</a:t>
            </a:r>
            <a:endParaRPr lang="en-US" sz="3600" kern="1200" dirty="0">
              <a:solidFill>
                <a:schemeClr val="tx1"/>
              </a:solidFill>
              <a:effectLst/>
              <a:latin typeface="+mn-lt"/>
              <a:ea typeface="+mn-ea"/>
              <a:cs typeface="+mn-cs"/>
            </a:endParaRPr>
          </a:p>
          <a:p>
            <a:pPr lvl="1"/>
            <a:r>
              <a:rPr lang="en-US" sz="2400" b="1" kern="1200" dirty="0">
                <a:solidFill>
                  <a:schemeClr val="tx1"/>
                </a:solidFill>
                <a:effectLst/>
                <a:latin typeface="+mn-lt"/>
                <a:ea typeface="+mn-ea"/>
                <a:cs typeface="+mn-cs"/>
              </a:rPr>
              <a:t>Site Visits</a:t>
            </a:r>
            <a:endParaRPr lang="en-US" sz="3600" kern="1200" dirty="0">
              <a:solidFill>
                <a:schemeClr val="tx1"/>
              </a:solidFill>
              <a:effectLst/>
              <a:latin typeface="+mn-lt"/>
              <a:ea typeface="+mn-ea"/>
              <a:cs typeface="+mn-cs"/>
            </a:endParaRPr>
          </a:p>
          <a:p>
            <a:pPr marL="2171791" lvl="2" indent="-342900">
              <a:buFont typeface="Arial" panose="020B0604020202020204" pitchFamily="34" charset="0"/>
              <a:buChar char="•"/>
            </a:pPr>
            <a:r>
              <a:rPr lang="en-US" sz="2400" kern="1200" dirty="0">
                <a:solidFill>
                  <a:schemeClr val="tx1"/>
                </a:solidFill>
                <a:effectLst/>
                <a:latin typeface="+mn-lt"/>
                <a:ea typeface="+mn-ea"/>
                <a:cs typeface="+mn-cs"/>
              </a:rPr>
              <a:t>Instruction for students with disabilities is provided in alignment with FAPE, LRE, and IEPs</a:t>
            </a:r>
            <a:endParaRPr lang="en-US" sz="3600" kern="1200" dirty="0">
              <a:solidFill>
                <a:schemeClr val="tx1"/>
              </a:solidFill>
              <a:effectLst/>
              <a:latin typeface="+mn-lt"/>
              <a:ea typeface="+mn-ea"/>
              <a:cs typeface="+mn-cs"/>
            </a:endParaRPr>
          </a:p>
          <a:p>
            <a:pPr lvl="1"/>
            <a:r>
              <a:rPr lang="en-US" sz="2400" b="1" kern="1200" dirty="0">
                <a:solidFill>
                  <a:schemeClr val="tx1"/>
                </a:solidFill>
                <a:effectLst/>
                <a:latin typeface="+mn-lt"/>
                <a:ea typeface="+mn-ea"/>
                <a:cs typeface="+mn-cs"/>
              </a:rPr>
              <a:t>Desktop Monitoring</a:t>
            </a:r>
            <a:endParaRPr lang="en-US" sz="3600" kern="1200" dirty="0">
              <a:solidFill>
                <a:schemeClr val="tx1"/>
              </a:solidFill>
              <a:effectLst/>
              <a:latin typeface="+mn-lt"/>
              <a:ea typeface="+mn-ea"/>
              <a:cs typeface="+mn-cs"/>
            </a:endParaRPr>
          </a:p>
          <a:p>
            <a:pPr marL="2171791" lvl="2" indent="-342900">
              <a:buFont typeface="Arial" panose="020B0604020202020204" pitchFamily="34" charset="0"/>
              <a:buChar char="•"/>
            </a:pPr>
            <a:r>
              <a:rPr lang="en-US" sz="2400" kern="1200" dirty="0">
                <a:solidFill>
                  <a:schemeClr val="tx1"/>
                </a:solidFill>
                <a:effectLst/>
                <a:latin typeface="+mn-lt"/>
                <a:ea typeface="+mn-ea"/>
                <a:cs typeface="+mn-cs"/>
              </a:rPr>
              <a:t>Enrollment data</a:t>
            </a:r>
            <a:endParaRPr lang="en-US" sz="3600" kern="1200" dirty="0">
              <a:solidFill>
                <a:schemeClr val="tx1"/>
              </a:solidFill>
              <a:effectLst/>
              <a:latin typeface="+mn-lt"/>
              <a:ea typeface="+mn-ea"/>
              <a:cs typeface="+mn-cs"/>
            </a:endParaRPr>
          </a:p>
          <a:p>
            <a:pPr marL="2171791" lvl="2" indent="-342900">
              <a:buFont typeface="Arial" panose="020B0604020202020204" pitchFamily="34" charset="0"/>
              <a:buChar char="•"/>
            </a:pPr>
            <a:r>
              <a:rPr lang="en-US" sz="2400" kern="1200" dirty="0">
                <a:solidFill>
                  <a:schemeClr val="tx1"/>
                </a:solidFill>
                <a:effectLst/>
                <a:latin typeface="+mn-lt"/>
                <a:ea typeface="+mn-ea"/>
                <a:cs typeface="+mn-cs"/>
              </a:rPr>
              <a:t>IEP review</a:t>
            </a:r>
            <a:endParaRPr lang="en-US" sz="3600" kern="1200" dirty="0">
              <a:solidFill>
                <a:schemeClr val="tx1"/>
              </a:solidFill>
              <a:effectLst/>
              <a:latin typeface="+mn-lt"/>
              <a:ea typeface="+mn-ea"/>
              <a:cs typeface="+mn-cs"/>
            </a:endParaRPr>
          </a:p>
          <a:p>
            <a:pPr marL="2171791" lvl="2" indent="-342900">
              <a:buFont typeface="Arial" panose="020B0604020202020204" pitchFamily="34" charset="0"/>
              <a:buChar char="•"/>
            </a:pPr>
            <a:r>
              <a:rPr lang="en-US" sz="2400" kern="1200" dirty="0">
                <a:solidFill>
                  <a:schemeClr val="tx1"/>
                </a:solidFill>
                <a:effectLst/>
                <a:latin typeface="+mn-lt"/>
                <a:ea typeface="+mn-ea"/>
                <a:cs typeface="+mn-cs"/>
              </a:rPr>
              <a:t>Data collection and reporting to the state</a:t>
            </a:r>
            <a:endParaRPr lang="en-US" sz="3600" kern="1200" dirty="0">
              <a:solidFill>
                <a:schemeClr val="tx1"/>
              </a:solidFill>
              <a:effectLst/>
              <a:latin typeface="+mn-lt"/>
              <a:ea typeface="+mn-ea"/>
              <a:cs typeface="+mn-cs"/>
            </a:endParaRPr>
          </a:p>
          <a:p>
            <a:pPr lvl="1"/>
            <a:r>
              <a:rPr lang="en-US" sz="2400" b="1" kern="1200" dirty="0">
                <a:solidFill>
                  <a:schemeClr val="tx1"/>
                </a:solidFill>
                <a:effectLst/>
                <a:latin typeface="+mn-lt"/>
                <a:ea typeface="+mn-ea"/>
                <a:cs typeface="+mn-cs"/>
              </a:rPr>
              <a:t>Renewal Application</a:t>
            </a:r>
            <a:endParaRPr lang="en-US" sz="3600" kern="1200" dirty="0">
              <a:solidFill>
                <a:schemeClr val="tx1"/>
              </a:solidFill>
              <a:effectLst/>
              <a:latin typeface="+mn-lt"/>
              <a:ea typeface="+mn-ea"/>
              <a:cs typeface="+mn-cs"/>
            </a:endParaRPr>
          </a:p>
          <a:p>
            <a:pPr marL="2171791" lvl="2" indent="-342900">
              <a:buFont typeface="Arial" panose="020B0604020202020204" pitchFamily="34" charset="0"/>
              <a:buChar char="•"/>
            </a:pPr>
            <a:r>
              <a:rPr lang="en-US" sz="2400" kern="1200" dirty="0">
                <a:solidFill>
                  <a:schemeClr val="tx1"/>
                </a:solidFill>
                <a:effectLst/>
                <a:latin typeface="+mn-lt"/>
                <a:ea typeface="+mn-ea"/>
                <a:cs typeface="+mn-cs"/>
              </a:rPr>
              <a:t>Review of enrollment, achievement, and compliance throughout the term of the charter </a:t>
            </a:r>
            <a:endParaRPr lang="en-US" dirty="0"/>
          </a:p>
        </p:txBody>
      </p:sp>
      <p:sp>
        <p:nvSpPr>
          <p:cNvPr id="4" name="Slide Number Placeholder 3"/>
          <p:cNvSpPr>
            <a:spLocks noGrp="1"/>
          </p:cNvSpPr>
          <p:nvPr>
            <p:ph type="sldNum" sz="quarter" idx="5"/>
          </p:nvPr>
        </p:nvSpPr>
        <p:spPr/>
        <p:txBody>
          <a:bodyPr/>
          <a:lstStyle/>
          <a:p>
            <a:fld id="{5F085DC6-3276-7043-866B-AAE2820669F7}" type="slidenum">
              <a:rPr lang="en-US" smtClean="0"/>
              <a:t>25</a:t>
            </a:fld>
            <a:endParaRPr lang="en-US"/>
          </a:p>
        </p:txBody>
      </p:sp>
    </p:spTree>
    <p:extLst>
      <p:ext uri="{BB962C8B-B14F-4D97-AF65-F5344CB8AC3E}">
        <p14:creationId xmlns:p14="http://schemas.microsoft.com/office/powerpoint/2010/main" val="28825391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Recap big picture messaging:</a:t>
            </a: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You are responsible for ensuring the requirements are met in the schools you oversee.</a:t>
            </a: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As an authorizing unit, you need to ensure all roles and responsibilities regarding students with disabilities are clear.</a:t>
            </a:r>
          </a:p>
          <a:p>
            <a:pPr marL="342900" indent="-342900">
              <a:buFont typeface="Arial" panose="020B0604020202020204" pitchFamily="34" charset="0"/>
              <a:buChar char="•"/>
            </a:pPr>
            <a:r>
              <a:rPr lang="en-US" sz="2400" kern="1200" dirty="0">
                <a:solidFill>
                  <a:schemeClr val="tx1"/>
                </a:solidFill>
                <a:effectLst/>
                <a:latin typeface="+mn-lt"/>
                <a:ea typeface="+mn-ea"/>
                <a:cs typeface="+mn-cs"/>
              </a:rPr>
              <a:t>Your authorizing work is impacted by state and federal requirements regarding serving students with disabilities.</a:t>
            </a:r>
            <a:r>
              <a:rPr lang="en-US" dirty="0">
                <a:effectLst/>
              </a:rPr>
              <a:t> </a:t>
            </a:r>
            <a:endParaRPr lang="en-US" dirty="0"/>
          </a:p>
        </p:txBody>
      </p:sp>
      <p:sp>
        <p:nvSpPr>
          <p:cNvPr id="4" name="Slide Number Placeholder 3"/>
          <p:cNvSpPr>
            <a:spLocks noGrp="1"/>
          </p:cNvSpPr>
          <p:nvPr>
            <p:ph type="sldNum" sz="quarter" idx="5"/>
          </p:nvPr>
        </p:nvSpPr>
        <p:spPr/>
        <p:txBody>
          <a:bodyPr/>
          <a:lstStyle/>
          <a:p>
            <a:fld id="{5F085DC6-3276-7043-866B-AAE2820669F7}" type="slidenum">
              <a:rPr lang="en-US" smtClean="0"/>
              <a:t>26</a:t>
            </a:fld>
            <a:endParaRPr lang="en-US"/>
          </a:p>
        </p:txBody>
      </p:sp>
    </p:spTree>
    <p:extLst>
      <p:ext uri="{BB962C8B-B14F-4D97-AF65-F5344CB8AC3E}">
        <p14:creationId xmlns:p14="http://schemas.microsoft.com/office/powerpoint/2010/main" val="33082658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828891" rtl="0" eaLnBrk="1" fontAlgn="auto" latinLnBrk="0" hangingPunct="1">
              <a:lnSpc>
                <a:spcPct val="100000"/>
              </a:lnSpc>
              <a:spcBef>
                <a:spcPts val="0"/>
              </a:spcBef>
              <a:spcAft>
                <a:spcPts val="0"/>
              </a:spcAft>
              <a:buClrTx/>
              <a:buSzTx/>
              <a:buFontTx/>
              <a:buNone/>
              <a:tabLst/>
              <a:defRPr/>
            </a:pPr>
            <a:r>
              <a:rPr lang="en-US" dirty="0"/>
              <a:t>Discuss questions or reactions</a:t>
            </a:r>
          </a:p>
          <a:p>
            <a:r>
              <a:rPr lang="en-US" dirty="0"/>
              <a:t>(Up next – 10-minute break) </a:t>
            </a:r>
          </a:p>
          <a:p>
            <a:endParaRPr lang="en-US" dirty="0"/>
          </a:p>
        </p:txBody>
      </p:sp>
      <p:sp>
        <p:nvSpPr>
          <p:cNvPr id="4" name="Slide Number Placeholder 3"/>
          <p:cNvSpPr>
            <a:spLocks noGrp="1"/>
          </p:cNvSpPr>
          <p:nvPr>
            <p:ph type="sldNum" sz="quarter" idx="5"/>
          </p:nvPr>
        </p:nvSpPr>
        <p:spPr/>
        <p:txBody>
          <a:bodyPr/>
          <a:lstStyle/>
          <a:p>
            <a:fld id="{5F085DC6-3276-7043-866B-AAE2820669F7}" type="slidenum">
              <a:rPr lang="en-US" smtClean="0"/>
              <a:t>27</a:t>
            </a:fld>
            <a:endParaRPr lang="en-US"/>
          </a:p>
        </p:txBody>
      </p:sp>
    </p:spTree>
    <p:extLst>
      <p:ext uri="{BB962C8B-B14F-4D97-AF65-F5344CB8AC3E}">
        <p14:creationId xmlns:p14="http://schemas.microsoft.com/office/powerpoint/2010/main" val="28658005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a:t>10-minute break)</a:t>
            </a:r>
          </a:p>
        </p:txBody>
      </p:sp>
      <p:sp>
        <p:nvSpPr>
          <p:cNvPr id="4" name="Slide Number Placeholder 3"/>
          <p:cNvSpPr>
            <a:spLocks noGrp="1"/>
          </p:cNvSpPr>
          <p:nvPr>
            <p:ph type="sldNum" sz="quarter" idx="5"/>
          </p:nvPr>
        </p:nvSpPr>
        <p:spPr/>
        <p:txBody>
          <a:bodyPr/>
          <a:lstStyle/>
          <a:p>
            <a:fld id="{5F085DC6-3276-7043-866B-AAE2820669F7}" type="slidenum">
              <a:rPr lang="en-US" smtClean="0"/>
              <a:t>28</a:t>
            </a:fld>
            <a:endParaRPr lang="en-US"/>
          </a:p>
        </p:txBody>
      </p:sp>
    </p:spTree>
    <p:extLst>
      <p:ext uri="{BB962C8B-B14F-4D97-AF65-F5344CB8AC3E}">
        <p14:creationId xmlns:p14="http://schemas.microsoft.com/office/powerpoint/2010/main" val="38321633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Robin</a:t>
            </a:r>
          </a:p>
          <a:p>
            <a:r>
              <a:rPr lang="en-US" dirty="0"/>
              <a:t>Before we dive into Bootcamp, let’s go over some quick norms. By now I bet you’re all zoom experts, but as a reminder:</a:t>
            </a:r>
          </a:p>
          <a:p>
            <a:r>
              <a:rPr lang="en-US" dirty="0"/>
              <a:t>1- Remember to mute yourself </a:t>
            </a:r>
          </a:p>
          <a:p>
            <a:r>
              <a:rPr lang="en-US" dirty="0"/>
              <a:t>2 – Utilize the chat box for any questions or comments that come up during any presentation today. </a:t>
            </a:r>
          </a:p>
          <a:p>
            <a:r>
              <a:rPr lang="en-US" dirty="0"/>
              <a:t>3 – Please respond to the survey at the end of today!</a:t>
            </a:r>
          </a:p>
        </p:txBody>
      </p:sp>
      <p:sp>
        <p:nvSpPr>
          <p:cNvPr id="4" name="Slide Number Placeholder 3"/>
          <p:cNvSpPr>
            <a:spLocks noGrp="1"/>
          </p:cNvSpPr>
          <p:nvPr>
            <p:ph type="sldNum" sz="quarter" idx="5"/>
          </p:nvPr>
        </p:nvSpPr>
        <p:spPr/>
        <p:txBody>
          <a:bodyPr/>
          <a:lstStyle/>
          <a:p>
            <a:fld id="{5F085DC6-3276-7043-866B-AAE2820669F7}" type="slidenum">
              <a:rPr lang="en-US" smtClean="0"/>
              <a:t>3</a:t>
            </a:fld>
            <a:endParaRPr lang="en-US"/>
          </a:p>
        </p:txBody>
      </p:sp>
    </p:spTree>
    <p:extLst>
      <p:ext uri="{BB962C8B-B14F-4D97-AF65-F5344CB8AC3E}">
        <p14:creationId xmlns:p14="http://schemas.microsoft.com/office/powerpoint/2010/main" val="19356053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Robin</a:t>
            </a:r>
          </a:p>
          <a:p>
            <a:pPr marL="342900" indent="-342900">
              <a:buFont typeface="Arial" panose="020B0604020202020204" pitchFamily="34" charset="0"/>
              <a:buChar char="•"/>
            </a:pPr>
            <a:r>
              <a:rPr lang="en-US" dirty="0"/>
              <a:t>This Bootcamp is going to cover a lot of information, and we want you to be involved in every session as an active participant. </a:t>
            </a:r>
          </a:p>
          <a:p>
            <a:pPr marL="342900" indent="-342900">
              <a:buFont typeface="Arial" panose="020B0604020202020204" pitchFamily="34" charset="0"/>
              <a:buChar char="•"/>
            </a:pPr>
            <a:r>
              <a:rPr lang="en-US" dirty="0"/>
              <a:t>You’ll see these icons on slides where we have ways for you to engage, whether that is through a poll question, chat question, small group discussion in a breakout room, or by listening in to an established Colorado authorizer. </a:t>
            </a:r>
          </a:p>
          <a:p>
            <a:pPr marL="342900" indent="-342900">
              <a:buFont typeface="Arial" panose="020B0604020202020204" pitchFamily="34" charset="0"/>
              <a:buChar char="•"/>
            </a:pPr>
            <a:r>
              <a:rPr lang="en-US" dirty="0"/>
              <a:t>We encourage you to keep your cameras on and be an active participant in today’s sessions. </a:t>
            </a:r>
          </a:p>
        </p:txBody>
      </p:sp>
      <p:sp>
        <p:nvSpPr>
          <p:cNvPr id="4" name="Slide Number Placeholder 3"/>
          <p:cNvSpPr>
            <a:spLocks noGrp="1"/>
          </p:cNvSpPr>
          <p:nvPr>
            <p:ph type="sldNum" sz="quarter" idx="5"/>
          </p:nvPr>
        </p:nvSpPr>
        <p:spPr/>
        <p:txBody>
          <a:bodyPr/>
          <a:lstStyle/>
          <a:p>
            <a:fld id="{5F085DC6-3276-7043-866B-AAE2820669F7}" type="slidenum">
              <a:rPr lang="en-US" smtClean="0"/>
              <a:t>4</a:t>
            </a:fld>
            <a:endParaRPr lang="en-US"/>
          </a:p>
        </p:txBody>
      </p:sp>
    </p:spTree>
    <p:extLst>
      <p:ext uri="{BB962C8B-B14F-4D97-AF65-F5344CB8AC3E}">
        <p14:creationId xmlns:p14="http://schemas.microsoft.com/office/powerpoint/2010/main" val="37224391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2400" kern="1200" dirty="0">
                <a:solidFill>
                  <a:schemeClr val="tx1"/>
                </a:solidFill>
                <a:effectLst/>
                <a:latin typeface="+mn-lt"/>
                <a:ea typeface="+mn-ea"/>
                <a:cs typeface="+mn-cs"/>
              </a:rPr>
              <a:t>Robin: </a:t>
            </a:r>
          </a:p>
          <a:p>
            <a:pPr lvl="0"/>
            <a:r>
              <a:rPr lang="en-US" sz="2400" kern="1200" dirty="0">
                <a:solidFill>
                  <a:schemeClr val="tx1"/>
                </a:solidFill>
                <a:effectLst/>
                <a:latin typeface="+mn-lt"/>
                <a:ea typeface="+mn-ea"/>
                <a:cs typeface="+mn-cs"/>
              </a:rPr>
              <a:t>So, let’s get started! </a:t>
            </a:r>
          </a:p>
          <a:p>
            <a:pPr lvl="0"/>
            <a:r>
              <a:rPr lang="en-US" sz="2400" kern="1200" dirty="0">
                <a:solidFill>
                  <a:schemeClr val="tx1"/>
                </a:solidFill>
                <a:effectLst/>
                <a:latin typeface="+mn-lt"/>
                <a:ea typeface="+mn-ea"/>
                <a:cs typeface="+mn-cs"/>
              </a:rPr>
              <a:t>I’m going to hand it over to my colleague, Maura Mall, who is a Senior Program Associate in Special Education Policy and Practice. </a:t>
            </a:r>
          </a:p>
          <a:p>
            <a:pPr lvl="0"/>
            <a:endParaRPr lang="en-US" sz="2400" kern="1200" dirty="0">
              <a:solidFill>
                <a:schemeClr val="tx1"/>
              </a:solidFill>
              <a:effectLst/>
              <a:latin typeface="+mn-lt"/>
              <a:ea typeface="+mn-ea"/>
              <a:cs typeface="+mn-cs"/>
            </a:endParaRPr>
          </a:p>
          <a:p>
            <a:pPr lvl="0"/>
            <a:r>
              <a:rPr lang="en-US" sz="2400" kern="1200" dirty="0">
                <a:solidFill>
                  <a:schemeClr val="tx1"/>
                </a:solidFill>
                <a:effectLst/>
                <a:latin typeface="+mn-lt"/>
                <a:ea typeface="+mn-ea"/>
                <a:cs typeface="+mn-cs"/>
              </a:rPr>
              <a:t>Maura to introduce herself</a:t>
            </a:r>
          </a:p>
          <a:p>
            <a:pPr lvl="0"/>
            <a:endParaRPr lang="en-US" sz="24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F085DC6-3276-7043-866B-AAE2820669F7}" type="slidenum">
              <a:rPr lang="en-US" smtClean="0"/>
              <a:t>5</a:t>
            </a:fld>
            <a:endParaRPr lang="en-US"/>
          </a:p>
        </p:txBody>
      </p:sp>
    </p:spTree>
    <p:extLst>
      <p:ext uri="{BB962C8B-B14F-4D97-AF65-F5344CB8AC3E}">
        <p14:creationId xmlns:p14="http://schemas.microsoft.com/office/powerpoint/2010/main" val="9479248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Maura</a:t>
            </a:r>
          </a:p>
          <a:p>
            <a:pPr marL="342900" indent="-342900">
              <a:buFont typeface="Arial" panose="020B0604020202020204" pitchFamily="34" charset="0"/>
              <a:buChar char="•"/>
            </a:pPr>
            <a:r>
              <a:rPr lang="en-US" dirty="0"/>
              <a:t>Here’s a quick look at the agenda for this session </a:t>
            </a:r>
          </a:p>
        </p:txBody>
      </p:sp>
      <p:sp>
        <p:nvSpPr>
          <p:cNvPr id="4" name="Slide Number Placeholder 3"/>
          <p:cNvSpPr>
            <a:spLocks noGrp="1"/>
          </p:cNvSpPr>
          <p:nvPr>
            <p:ph type="sldNum" sz="quarter" idx="5"/>
          </p:nvPr>
        </p:nvSpPr>
        <p:spPr/>
        <p:txBody>
          <a:bodyPr/>
          <a:lstStyle/>
          <a:p>
            <a:fld id="{5F085DC6-3276-7043-866B-AAE2820669F7}" type="slidenum">
              <a:rPr lang="en-US" smtClean="0"/>
              <a:t>6</a:t>
            </a:fld>
            <a:endParaRPr lang="en-US"/>
          </a:p>
        </p:txBody>
      </p:sp>
    </p:spTree>
    <p:extLst>
      <p:ext uri="{BB962C8B-B14F-4D97-AF65-F5344CB8AC3E}">
        <p14:creationId xmlns:p14="http://schemas.microsoft.com/office/powerpoint/2010/main" val="2319216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Maura</a:t>
            </a:r>
          </a:p>
          <a:p>
            <a:pPr marL="342900" indent="-342900">
              <a:buFont typeface="Arial" panose="020B0604020202020204" pitchFamily="34" charset="0"/>
              <a:buChar char="•"/>
            </a:pPr>
            <a:r>
              <a:rPr lang="en-US" sz="2400" kern="1200" dirty="0">
                <a:solidFill>
                  <a:schemeClr val="tx1"/>
                </a:solidFill>
                <a:effectLst/>
                <a:latin typeface="+mn-lt"/>
                <a:ea typeface="+mn-ea"/>
                <a:cs typeface="+mn-cs"/>
              </a:rPr>
              <a:t>Our main objective today is that authorizers will have a better understanding of their role in ensuring students with disabilities are served effectively during key stages of the authorization process. </a:t>
            </a:r>
            <a:endParaRPr lang="en-US" dirty="0"/>
          </a:p>
        </p:txBody>
      </p:sp>
      <p:sp>
        <p:nvSpPr>
          <p:cNvPr id="4" name="Slide Number Placeholder 3"/>
          <p:cNvSpPr>
            <a:spLocks noGrp="1"/>
          </p:cNvSpPr>
          <p:nvPr>
            <p:ph type="sldNum" sz="quarter" idx="5"/>
          </p:nvPr>
        </p:nvSpPr>
        <p:spPr/>
        <p:txBody>
          <a:bodyPr/>
          <a:lstStyle/>
          <a:p>
            <a:fld id="{5F085DC6-3276-7043-866B-AAE2820669F7}" type="slidenum">
              <a:rPr lang="en-US" smtClean="0"/>
              <a:t>7</a:t>
            </a:fld>
            <a:endParaRPr lang="en-US"/>
          </a:p>
        </p:txBody>
      </p:sp>
    </p:spTree>
    <p:extLst>
      <p:ext uri="{BB962C8B-B14F-4D97-AF65-F5344CB8AC3E}">
        <p14:creationId xmlns:p14="http://schemas.microsoft.com/office/powerpoint/2010/main" val="9948955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dirty="0"/>
              <a:t>During this session we will cover a lot of terms and acronyms, all of which are in your handout with full definitions. Here are just a few terms you’ll hear in this presentation repeatedly. The link to the full document will be in the chat for your reference as well. </a:t>
            </a:r>
          </a:p>
          <a:p>
            <a:endParaRPr lang="en-US" dirty="0"/>
          </a:p>
          <a:p>
            <a:r>
              <a:rPr lang="en-US" dirty="0"/>
              <a:t>(Kelly to CHAT: Here is a link to the full list of terms and acronyms)</a:t>
            </a:r>
          </a:p>
        </p:txBody>
      </p:sp>
      <p:sp>
        <p:nvSpPr>
          <p:cNvPr id="4" name="Slide Number Placeholder 3"/>
          <p:cNvSpPr>
            <a:spLocks noGrp="1"/>
          </p:cNvSpPr>
          <p:nvPr>
            <p:ph type="sldNum" sz="quarter" idx="5"/>
          </p:nvPr>
        </p:nvSpPr>
        <p:spPr/>
        <p:txBody>
          <a:bodyPr/>
          <a:lstStyle/>
          <a:p>
            <a:fld id="{5F085DC6-3276-7043-866B-AAE2820669F7}" type="slidenum">
              <a:rPr lang="en-US" smtClean="0"/>
              <a:t>8</a:t>
            </a:fld>
            <a:endParaRPr lang="en-US"/>
          </a:p>
        </p:txBody>
      </p:sp>
    </p:spTree>
    <p:extLst>
      <p:ext uri="{BB962C8B-B14F-4D97-AF65-F5344CB8AC3E}">
        <p14:creationId xmlns:p14="http://schemas.microsoft.com/office/powerpoint/2010/main" val="31156665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A charter school’s legal identity determines the role it plays in providing special education services.</a:t>
            </a:r>
            <a:endParaRPr lang="en-US" sz="3600" kern="1200" dirty="0">
              <a:solidFill>
                <a:schemeClr val="tx1"/>
              </a:solidFill>
              <a:effectLst/>
              <a:latin typeface="+mn-lt"/>
              <a:ea typeface="+mn-ea"/>
              <a:cs typeface="+mn-cs"/>
            </a:endParaRP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In Colorado, the school district is the LEA for district authorized schools and charter schools are part of the district LEA in most cases.</a:t>
            </a:r>
            <a:endParaRPr lang="en-US" sz="3600" kern="1200" dirty="0">
              <a:solidFill>
                <a:schemeClr val="tx1"/>
              </a:solidFill>
              <a:effectLst/>
              <a:latin typeface="+mn-lt"/>
              <a:ea typeface="+mn-ea"/>
              <a:cs typeface="+mn-cs"/>
            </a:endParaRPr>
          </a:p>
          <a:p>
            <a:pPr marL="342900" indent="-342900">
              <a:buFont typeface="Arial" panose="020B0604020202020204" pitchFamily="34" charset="0"/>
              <a:buChar char="•"/>
            </a:pPr>
            <a:r>
              <a:rPr lang="en-US" sz="2400" kern="1200" dirty="0">
                <a:solidFill>
                  <a:schemeClr val="tx1"/>
                </a:solidFill>
                <a:effectLst/>
                <a:latin typeface="+mn-lt"/>
                <a:ea typeface="+mn-ea"/>
                <a:cs typeface="+mn-cs"/>
              </a:rPr>
              <a:t>All schools are expected to comply with IDEA and to demonstrate how they will serve students with disabilities “in the same manner as the LEA services children with disabilities in its other schools.” This includes providing “supplementary and related services on-site at the charter school to the same extent that the LEA has a policy or practice of providing such services on the site to its other public schools.”</a:t>
            </a:r>
            <a:r>
              <a:rPr lang="en-US" dirty="0">
                <a:effectLst/>
              </a:rPr>
              <a:t> </a:t>
            </a:r>
            <a:endParaRPr lang="en-US" sz="60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F085DC6-3276-7043-866B-AAE2820669F7}" type="slidenum">
              <a:rPr lang="en-US" smtClean="0"/>
              <a:t>9</a:t>
            </a:fld>
            <a:endParaRPr lang="en-US"/>
          </a:p>
        </p:txBody>
      </p:sp>
    </p:spTree>
    <p:extLst>
      <p:ext uri="{BB962C8B-B14F-4D97-AF65-F5344CB8AC3E}">
        <p14:creationId xmlns:p14="http://schemas.microsoft.com/office/powerpoint/2010/main" val="15869322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17.em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8.jpg"/><Relationship Id="rId1" Type="http://schemas.openxmlformats.org/officeDocument/2006/relationships/slideMaster" Target="../slideMasters/slideMaster1.xml"/><Relationship Id="rId4" Type="http://schemas.openxmlformats.org/officeDocument/2006/relationships/image" Target="../media/image17.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9.jpg"/><Relationship Id="rId1" Type="http://schemas.openxmlformats.org/officeDocument/2006/relationships/slideMaster" Target="../slideMasters/slideMaster1.xml"/><Relationship Id="rId4" Type="http://schemas.openxmlformats.org/officeDocument/2006/relationships/image" Target="../media/image17.em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0.jpg"/><Relationship Id="rId1" Type="http://schemas.openxmlformats.org/officeDocument/2006/relationships/slideMaster" Target="../slideMasters/slideMaster1.xml"/><Relationship Id="rId4" Type="http://schemas.openxmlformats.org/officeDocument/2006/relationships/image" Target="../media/image17.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1.jpg"/><Relationship Id="rId1" Type="http://schemas.openxmlformats.org/officeDocument/2006/relationships/slideMaster" Target="../slideMasters/slideMaster1.xml"/><Relationship Id="rId4" Type="http://schemas.openxmlformats.org/officeDocument/2006/relationships/image" Target="../media/image17.em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2.jpg"/><Relationship Id="rId1" Type="http://schemas.openxmlformats.org/officeDocument/2006/relationships/slideMaster" Target="../slideMasters/slideMaster1.xml"/><Relationship Id="rId4" Type="http://schemas.openxmlformats.org/officeDocument/2006/relationships/image" Target="../media/image17.em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3.jpeg"/><Relationship Id="rId1" Type="http://schemas.openxmlformats.org/officeDocument/2006/relationships/slideMaster" Target="../slideMasters/slideMaster1.xml"/><Relationship Id="rId4" Type="http://schemas.openxmlformats.org/officeDocument/2006/relationships/image" Target="../media/image17.em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4.jpg"/><Relationship Id="rId1" Type="http://schemas.openxmlformats.org/officeDocument/2006/relationships/slideMaster" Target="../slideMasters/slideMaster1.xml"/><Relationship Id="rId4" Type="http://schemas.openxmlformats.org/officeDocument/2006/relationships/image" Target="../media/image17.emf"/></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7.jp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8.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9.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2.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3.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4.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35.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36.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37.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38.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39.jp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40.jp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2.jp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3.jp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4.jp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5.jp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6.jp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7.jp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8.jp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9.jp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0.jp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2.jp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3.jp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4.jp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5.jpg"/><Relationship Id="rId1" Type="http://schemas.openxmlformats.org/officeDocument/2006/relationships/slideMaster" Target="../slideMasters/slideMaster1.xml"/><Relationship Id="rId4" Type="http://schemas.openxmlformats.org/officeDocument/2006/relationships/image" Target="../media/image17.emf"/></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6.jpg"/><Relationship Id="rId1" Type="http://schemas.openxmlformats.org/officeDocument/2006/relationships/slideMaster" Target="../slideMasters/slideMaster1.xml"/><Relationship Id="rId4" Type="http://schemas.openxmlformats.org/officeDocument/2006/relationships/image" Target="../media/image17.emf"/></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7.jpg"/><Relationship Id="rId1" Type="http://schemas.openxmlformats.org/officeDocument/2006/relationships/slideMaster" Target="../slideMasters/slideMaster1.xml"/><Relationship Id="rId4" Type="http://schemas.openxmlformats.org/officeDocument/2006/relationships/image" Target="../media/image17.emf"/></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8.jpg"/><Relationship Id="rId1" Type="http://schemas.openxmlformats.org/officeDocument/2006/relationships/slideMaster" Target="../slideMasters/slideMaster1.xml"/><Relationship Id="rId4" Type="http://schemas.openxmlformats.org/officeDocument/2006/relationships/image" Target="../media/image17.emf"/></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25.emf"/><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60.jp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61.jp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62.jp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63.jp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64.jp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65.jp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66.jp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67.jp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68.jp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69.jp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70.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71.jp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72.jp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73.jp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74.jp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75.jp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76.jp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77.jp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78.jp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79.jpg"/><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hyperlink" Target="mailto:email@wested.org" TargetMode="External"/><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V1A">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tretch>
            <a:fillRect/>
          </a:stretch>
        </p:blipFill>
        <p:spPr>
          <a:xfrm>
            <a:off x="1587" y="0"/>
            <a:ext cx="24384000" cy="13716000"/>
          </a:xfrm>
          <a:prstGeom prst="rect">
            <a:avLst/>
          </a:prstGeom>
        </p:spPr>
      </p:pic>
      <p:grpSp>
        <p:nvGrpSpPr>
          <p:cNvPr id="4" name="Group 3">
            <a:extLst>
              <a:ext uri="{FF2B5EF4-FFF2-40B4-BE49-F238E27FC236}">
                <a16:creationId xmlns:a16="http://schemas.microsoft.com/office/drawing/2014/main" id="{32223DA1-D45E-F041-B195-B3C54AB5DF81}"/>
              </a:ext>
            </a:extLst>
          </p:cNvPr>
          <p:cNvGrpSpPr/>
          <p:nvPr userDrawn="1"/>
        </p:nvGrpSpPr>
        <p:grpSpPr>
          <a:xfrm>
            <a:off x="5168319" y="2213516"/>
            <a:ext cx="14050536" cy="9288966"/>
            <a:chOff x="5168319" y="2213516"/>
            <a:chExt cx="14050536" cy="9288966"/>
          </a:xfrm>
        </p:grpSpPr>
        <p:sp>
          <p:nvSpPr>
            <p:cNvPr id="8" name="Rectangle 7">
              <a:extLst>
                <a:ext uri="{FF2B5EF4-FFF2-40B4-BE49-F238E27FC236}">
                  <a16:creationId xmlns:a16="http://schemas.microsoft.com/office/drawing/2014/main" id="{B725C252-3143-A14D-99A4-A007944D06F1}"/>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userDrawn="1">
            <p:ph type="ctrTitle"/>
          </p:nvPr>
        </p:nvSpPr>
        <p:spPr>
          <a:xfrm>
            <a:off x="6322422" y="5166437"/>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3" name="Subtitle 2"/>
          <p:cNvSpPr>
            <a:spLocks noGrp="1"/>
          </p:cNvSpPr>
          <p:nvPr userDrawn="1">
            <p:ph type="subTitle" idx="1" hasCustomPrompt="1"/>
          </p:nvPr>
        </p:nvSpPr>
        <p:spPr>
          <a:xfrm>
            <a:off x="6322422" y="8334104"/>
            <a:ext cx="11691257" cy="2808514"/>
          </a:xfrm>
          <a:prstGeom prst="rect">
            <a:avLst/>
          </a:prstGeom>
        </p:spPr>
        <p:txBody>
          <a:bodyPr vert="horz" lIns="91440" tIns="45720" rIns="91440" bIns="45720" rtlCol="0">
            <a:normAutofit/>
          </a:bodyPr>
          <a:lstStyle>
            <a:lvl1pPr marL="0" indent="0" algn="ctr" defTabSz="1828800" rtl="0" eaLnBrk="1" latinLnBrk="0" hangingPunct="1">
              <a:lnSpc>
                <a:spcPct val="100000"/>
              </a:lnSpc>
              <a:spcBef>
                <a:spcPts val="1400"/>
              </a:spcBef>
              <a:spcAft>
                <a:spcPts val="800"/>
              </a:spcAft>
              <a:buFont typeface="+mj-lt"/>
              <a:buNone/>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0" name="Picture 9">
            <a:extLst>
              <a:ext uri="{FF2B5EF4-FFF2-40B4-BE49-F238E27FC236}">
                <a16:creationId xmlns:a16="http://schemas.microsoft.com/office/drawing/2014/main" id="{80F0A08F-D82E-9E4E-A940-9BB986F0DB11}"/>
              </a:ext>
            </a:extLst>
          </p:cNvPr>
          <p:cNvPicPr>
            <a:picLocks noChangeAspect="1"/>
          </p:cNvPicPr>
          <p:nvPr userDrawn="1"/>
        </p:nvPicPr>
        <p:blipFill>
          <a:blip r:embed="rId3"/>
          <a:stretch>
            <a:fillRect/>
          </a:stretch>
        </p:blipFill>
        <p:spPr>
          <a:xfrm>
            <a:off x="10147073" y="3151223"/>
            <a:ext cx="4093028" cy="924232"/>
          </a:xfrm>
          <a:prstGeom prst="rect">
            <a:avLst/>
          </a:prstGeom>
        </p:spPr>
      </p:pic>
    </p:spTree>
    <p:extLst>
      <p:ext uri="{BB962C8B-B14F-4D97-AF65-F5344CB8AC3E}">
        <p14:creationId xmlns:p14="http://schemas.microsoft.com/office/powerpoint/2010/main" val="18934179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 V1J">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177260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 V1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27971433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 V1L">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31837232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 V1M">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36573275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 V1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34206621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Slide - V1O">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21497892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 V2A">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tretch>
            <a:fillRect/>
          </a:stretch>
        </p:blipFill>
        <p:spPr>
          <a:xfrm>
            <a:off x="1587" y="0"/>
            <a:ext cx="24384000" cy="13716000"/>
          </a:xfrm>
          <a:prstGeom prst="rect">
            <a:avLst/>
          </a:prstGeom>
        </p:spPr>
      </p:pic>
      <p:sp>
        <p:nvSpPr>
          <p:cNvPr id="11" name="Rectangle 10">
            <a:extLst>
              <a:ext uri="{FF2B5EF4-FFF2-40B4-BE49-F238E27FC236}">
                <a16:creationId xmlns:a16="http://schemas.microsoft.com/office/drawing/2014/main" id="{FC82FBAE-7594-E84B-BAC8-9ABE6C38C36B}"/>
              </a:ext>
            </a:extLst>
          </p:cNvPr>
          <p:cNvSpPr/>
          <p:nvPr userDrawn="1"/>
        </p:nvSpPr>
        <p:spPr>
          <a:xfrm>
            <a:off x="-1" y="0"/>
            <a:ext cx="24387175" cy="13715999"/>
          </a:xfrm>
          <a:prstGeom prst="rect">
            <a:avLst/>
          </a:prstGeom>
          <a:solidFill>
            <a:srgbClr val="002156">
              <a:alpha val="84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9E7297C9-3036-2E4A-B784-8E82353D39FF}"/>
              </a:ext>
            </a:extLst>
          </p:cNvPr>
          <p:cNvSpPr>
            <a:spLocks noGrp="1"/>
          </p:cNvSpPr>
          <p:nvPr>
            <p:ph type="ctrTitle" hasCustomPrompt="1"/>
          </p:nvPr>
        </p:nvSpPr>
        <p:spPr>
          <a:xfrm>
            <a:off x="1645921" y="6777137"/>
            <a:ext cx="21341670" cy="2885127"/>
          </a:xfrm>
          <a:prstGeom prst="rect">
            <a:avLst/>
          </a:prstGeom>
        </p:spPr>
        <p:txBody>
          <a:bodyPr anchor="t">
            <a:normAutofit/>
          </a:bodyPr>
          <a:lstStyle>
            <a:lvl1pPr algn="l">
              <a:defRPr sz="10000" b="1">
                <a:solidFill>
                  <a:schemeClr val="bg1"/>
                </a:solidFill>
                <a:latin typeface="Helvetica" pitchFamily="2" charset="0"/>
                <a:cs typeface="Arial" panose="020B0604020202020204" pitchFamily="34" charset="0"/>
              </a:defRPr>
            </a:lvl1pPr>
          </a:lstStyle>
          <a:p>
            <a:r>
              <a:rPr lang="en-US" dirty="0"/>
              <a:t>Click to edit Master title style</a:t>
            </a:r>
            <a:br>
              <a:rPr lang="en-US" dirty="0"/>
            </a:br>
            <a:r>
              <a:rPr lang="en-US" dirty="0"/>
              <a:t>Enough room for two lines</a:t>
            </a:r>
          </a:p>
        </p:txBody>
      </p:sp>
      <p:sp>
        <p:nvSpPr>
          <p:cNvPr id="12" name="Subtitle 2">
            <a:extLst>
              <a:ext uri="{FF2B5EF4-FFF2-40B4-BE49-F238E27FC236}">
                <a16:creationId xmlns:a16="http://schemas.microsoft.com/office/drawing/2014/main" id="{AE639E22-7B42-B744-9385-A1EBC60D4C00}"/>
              </a:ext>
            </a:extLst>
          </p:cNvPr>
          <p:cNvSpPr>
            <a:spLocks noGrp="1"/>
          </p:cNvSpPr>
          <p:nvPr>
            <p:ph type="subTitle" idx="1"/>
          </p:nvPr>
        </p:nvSpPr>
        <p:spPr>
          <a:xfrm>
            <a:off x="1645921" y="10302087"/>
            <a:ext cx="21277862" cy="2885126"/>
          </a:xfrm>
          <a:prstGeom prst="rect">
            <a:avLst/>
          </a:prstGeom>
        </p:spPr>
        <p:txBody>
          <a:bodyPr>
            <a:noAutofit/>
          </a:bodyPr>
          <a:lstStyle>
            <a:lvl1pPr marL="0" indent="0" algn="l">
              <a:lnSpc>
                <a:spcPct val="102000"/>
              </a:lnSpc>
              <a:buNone/>
              <a:defRPr sz="4200" b="1">
                <a:solidFill>
                  <a:srgbClr val="72DB1D"/>
                </a:solidFill>
              </a:defRPr>
            </a:lvl1pPr>
            <a:lvl2pPr marL="0" marR="0" indent="0" algn="l" defTabSz="1828800" rtl="0" eaLnBrk="1" fontAlgn="auto" latinLnBrk="0" hangingPunct="1">
              <a:lnSpc>
                <a:spcPct val="110000"/>
              </a:lnSpc>
              <a:spcBef>
                <a:spcPts val="0"/>
              </a:spcBef>
              <a:spcAft>
                <a:spcPts val="600"/>
              </a:spcAft>
              <a:buClrTx/>
              <a:buSzTx/>
              <a:buFont typeface="Arial" panose="020B0604020202020204" pitchFamily="34" charset="0"/>
              <a:buNone/>
              <a:tabLst/>
              <a:defRPr sz="2800">
                <a:solidFill>
                  <a:schemeClr val="bg1"/>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a:p>
            <a:pPr lvl="1"/>
            <a:r>
              <a:rPr lang="en-US" dirty="0"/>
              <a:t>Author Name, Organization. Can be deleted if unneeded</a:t>
            </a:r>
          </a:p>
        </p:txBody>
      </p:sp>
      <p:pic>
        <p:nvPicPr>
          <p:cNvPr id="13" name="Picture 12">
            <a:extLst>
              <a:ext uri="{FF2B5EF4-FFF2-40B4-BE49-F238E27FC236}">
                <a16:creationId xmlns:a16="http://schemas.microsoft.com/office/drawing/2014/main" id="{568AA2F4-0FA4-1B4C-A354-2A9AFDA56AA4}"/>
              </a:ext>
            </a:extLst>
          </p:cNvPr>
          <p:cNvPicPr>
            <a:picLocks noChangeAspect="1"/>
          </p:cNvPicPr>
          <p:nvPr userDrawn="1"/>
        </p:nvPicPr>
        <p:blipFill>
          <a:blip r:embed="rId3"/>
          <a:stretch>
            <a:fillRect/>
          </a:stretch>
        </p:blipFill>
        <p:spPr>
          <a:xfrm>
            <a:off x="1645921" y="1806410"/>
            <a:ext cx="4093028" cy="924232"/>
          </a:xfrm>
          <a:prstGeom prst="rect">
            <a:avLst/>
          </a:prstGeom>
        </p:spPr>
      </p:pic>
      <p:cxnSp>
        <p:nvCxnSpPr>
          <p:cNvPr id="14" name="Straight Connector 13">
            <a:extLst>
              <a:ext uri="{FF2B5EF4-FFF2-40B4-BE49-F238E27FC236}">
                <a16:creationId xmlns:a16="http://schemas.microsoft.com/office/drawing/2014/main" id="{F1E890B9-99AB-9D45-B4E1-0D5676964232}"/>
              </a:ext>
            </a:extLst>
          </p:cNvPr>
          <p:cNvCxnSpPr/>
          <p:nvPr userDrawn="1"/>
        </p:nvCxnSpPr>
        <p:spPr>
          <a:xfrm>
            <a:off x="1645921" y="5895741"/>
            <a:ext cx="1995496"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F51BE61E-E45C-8A43-B580-3435DD998394}"/>
              </a:ext>
            </a:extLst>
          </p:cNvPr>
          <p:cNvPicPr>
            <a:picLocks noChangeAspect="1"/>
          </p:cNvPicPr>
          <p:nvPr userDrawn="1"/>
        </p:nvPicPr>
        <p:blipFill>
          <a:blip r:embed="rId4"/>
          <a:stretch>
            <a:fillRect/>
          </a:stretch>
        </p:blipFill>
        <p:spPr>
          <a:xfrm>
            <a:off x="18805933" y="758660"/>
            <a:ext cx="4749800" cy="2095500"/>
          </a:xfrm>
          <a:prstGeom prst="rect">
            <a:avLst/>
          </a:prstGeom>
        </p:spPr>
      </p:pic>
    </p:spTree>
    <p:extLst>
      <p:ext uri="{BB962C8B-B14F-4D97-AF65-F5344CB8AC3E}">
        <p14:creationId xmlns:p14="http://schemas.microsoft.com/office/powerpoint/2010/main" val="34515527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 V2B">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flipH="1">
            <a:off x="1587" y="0"/>
            <a:ext cx="24384000" cy="13716000"/>
          </a:xfrm>
          <a:prstGeom prst="rect">
            <a:avLst/>
          </a:prstGeom>
        </p:spPr>
      </p:pic>
      <p:sp>
        <p:nvSpPr>
          <p:cNvPr id="11" name="Rectangle 10">
            <a:extLst>
              <a:ext uri="{FF2B5EF4-FFF2-40B4-BE49-F238E27FC236}">
                <a16:creationId xmlns:a16="http://schemas.microsoft.com/office/drawing/2014/main" id="{20B2286C-419F-C342-B6F9-992A9D8EE8B5}"/>
              </a:ext>
            </a:extLst>
          </p:cNvPr>
          <p:cNvSpPr/>
          <p:nvPr userDrawn="1"/>
        </p:nvSpPr>
        <p:spPr>
          <a:xfrm>
            <a:off x="0" y="-33014"/>
            <a:ext cx="24387175" cy="13715999"/>
          </a:xfrm>
          <a:prstGeom prst="rect">
            <a:avLst/>
          </a:prstGeom>
          <a:solidFill>
            <a:srgbClr val="002156">
              <a:alpha val="84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DA6EB492-7438-9247-9F4F-E62E8479F88C}"/>
              </a:ext>
            </a:extLst>
          </p:cNvPr>
          <p:cNvSpPr>
            <a:spLocks noGrp="1"/>
          </p:cNvSpPr>
          <p:nvPr>
            <p:ph type="ctrTitle" hasCustomPrompt="1"/>
          </p:nvPr>
        </p:nvSpPr>
        <p:spPr>
          <a:xfrm>
            <a:off x="1645921" y="6777137"/>
            <a:ext cx="21341670" cy="2885127"/>
          </a:xfrm>
          <a:prstGeom prst="rect">
            <a:avLst/>
          </a:prstGeom>
        </p:spPr>
        <p:txBody>
          <a:bodyPr anchor="t">
            <a:normAutofit/>
          </a:bodyPr>
          <a:lstStyle>
            <a:lvl1pPr algn="l">
              <a:defRPr sz="10000" b="1">
                <a:solidFill>
                  <a:schemeClr val="bg1"/>
                </a:solidFill>
                <a:latin typeface="Helvetica" pitchFamily="2" charset="0"/>
                <a:cs typeface="Arial" panose="020B0604020202020204" pitchFamily="34" charset="0"/>
              </a:defRPr>
            </a:lvl1pPr>
          </a:lstStyle>
          <a:p>
            <a:r>
              <a:rPr lang="en-US" dirty="0"/>
              <a:t>Click to edit Master title style</a:t>
            </a:r>
            <a:br>
              <a:rPr lang="en-US" dirty="0"/>
            </a:br>
            <a:r>
              <a:rPr lang="en-US" dirty="0"/>
              <a:t>Enough room for two lines</a:t>
            </a:r>
          </a:p>
        </p:txBody>
      </p:sp>
      <p:sp>
        <p:nvSpPr>
          <p:cNvPr id="12" name="Subtitle 2">
            <a:extLst>
              <a:ext uri="{FF2B5EF4-FFF2-40B4-BE49-F238E27FC236}">
                <a16:creationId xmlns:a16="http://schemas.microsoft.com/office/drawing/2014/main" id="{566842F6-A76A-1044-AD3D-F6CB39BC6EC8}"/>
              </a:ext>
            </a:extLst>
          </p:cNvPr>
          <p:cNvSpPr>
            <a:spLocks noGrp="1"/>
          </p:cNvSpPr>
          <p:nvPr>
            <p:ph type="subTitle" idx="1"/>
          </p:nvPr>
        </p:nvSpPr>
        <p:spPr>
          <a:xfrm>
            <a:off x="1645921" y="10302087"/>
            <a:ext cx="21277862" cy="2885126"/>
          </a:xfrm>
          <a:prstGeom prst="rect">
            <a:avLst/>
          </a:prstGeom>
        </p:spPr>
        <p:txBody>
          <a:bodyPr>
            <a:noAutofit/>
          </a:bodyPr>
          <a:lstStyle>
            <a:lvl1pPr marL="0" indent="0" algn="l">
              <a:lnSpc>
                <a:spcPct val="102000"/>
              </a:lnSpc>
              <a:buNone/>
              <a:defRPr sz="4200" b="1">
                <a:solidFill>
                  <a:srgbClr val="72DB1D"/>
                </a:solidFill>
              </a:defRPr>
            </a:lvl1pPr>
            <a:lvl2pPr marL="0" indent="0" algn="l">
              <a:lnSpc>
                <a:spcPct val="110000"/>
              </a:lnSpc>
              <a:spcBef>
                <a:spcPts val="0"/>
              </a:spcBef>
              <a:spcAft>
                <a:spcPts val="600"/>
              </a:spcAft>
              <a:buNone/>
              <a:defRPr sz="2800">
                <a:solidFill>
                  <a:schemeClr val="bg1"/>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a:p>
            <a:pPr lvl="1"/>
            <a:r>
              <a:rPr lang="en-US" dirty="0"/>
              <a:t>Author Name, Organization. Can be deleted if unneeded</a:t>
            </a:r>
          </a:p>
        </p:txBody>
      </p:sp>
      <p:pic>
        <p:nvPicPr>
          <p:cNvPr id="13" name="Picture 12">
            <a:extLst>
              <a:ext uri="{FF2B5EF4-FFF2-40B4-BE49-F238E27FC236}">
                <a16:creationId xmlns:a16="http://schemas.microsoft.com/office/drawing/2014/main" id="{DD8A5049-4FF9-CB41-98E8-35C9647F7211}"/>
              </a:ext>
            </a:extLst>
          </p:cNvPr>
          <p:cNvPicPr>
            <a:picLocks noChangeAspect="1"/>
          </p:cNvPicPr>
          <p:nvPr userDrawn="1"/>
        </p:nvPicPr>
        <p:blipFill>
          <a:blip r:embed="rId3"/>
          <a:stretch>
            <a:fillRect/>
          </a:stretch>
        </p:blipFill>
        <p:spPr>
          <a:xfrm>
            <a:off x="1645921" y="1806410"/>
            <a:ext cx="4093028" cy="924232"/>
          </a:xfrm>
          <a:prstGeom prst="rect">
            <a:avLst/>
          </a:prstGeom>
        </p:spPr>
      </p:pic>
      <p:cxnSp>
        <p:nvCxnSpPr>
          <p:cNvPr id="14" name="Straight Connector 13">
            <a:extLst>
              <a:ext uri="{FF2B5EF4-FFF2-40B4-BE49-F238E27FC236}">
                <a16:creationId xmlns:a16="http://schemas.microsoft.com/office/drawing/2014/main" id="{C4321238-4EC9-524B-83E1-212D624A9691}"/>
              </a:ext>
            </a:extLst>
          </p:cNvPr>
          <p:cNvCxnSpPr/>
          <p:nvPr userDrawn="1"/>
        </p:nvCxnSpPr>
        <p:spPr>
          <a:xfrm>
            <a:off x="1645921" y="5895741"/>
            <a:ext cx="1995496"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D98D332F-875B-2E4B-9FB2-1A05B417E595}"/>
              </a:ext>
            </a:extLst>
          </p:cNvPr>
          <p:cNvPicPr>
            <a:picLocks noChangeAspect="1"/>
          </p:cNvPicPr>
          <p:nvPr userDrawn="1"/>
        </p:nvPicPr>
        <p:blipFill>
          <a:blip r:embed="rId4"/>
          <a:stretch>
            <a:fillRect/>
          </a:stretch>
        </p:blipFill>
        <p:spPr>
          <a:xfrm>
            <a:off x="18805933" y="758660"/>
            <a:ext cx="4749800" cy="2095500"/>
          </a:xfrm>
          <a:prstGeom prst="rect">
            <a:avLst/>
          </a:prstGeom>
        </p:spPr>
      </p:pic>
    </p:spTree>
    <p:extLst>
      <p:ext uri="{BB962C8B-B14F-4D97-AF65-F5344CB8AC3E}">
        <p14:creationId xmlns:p14="http://schemas.microsoft.com/office/powerpoint/2010/main" val="6943044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 V2C">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flipH="1">
            <a:off x="1587" y="0"/>
            <a:ext cx="24384000" cy="13716000"/>
          </a:xfrm>
          <a:prstGeom prst="rect">
            <a:avLst/>
          </a:prstGeom>
        </p:spPr>
      </p:pic>
      <p:sp>
        <p:nvSpPr>
          <p:cNvPr id="11" name="Rectangle 10">
            <a:extLst>
              <a:ext uri="{FF2B5EF4-FFF2-40B4-BE49-F238E27FC236}">
                <a16:creationId xmlns:a16="http://schemas.microsoft.com/office/drawing/2014/main" id="{EBC7C127-2C88-6E47-84A9-513FA36B7AC2}"/>
              </a:ext>
            </a:extLst>
          </p:cNvPr>
          <p:cNvSpPr/>
          <p:nvPr userDrawn="1"/>
        </p:nvSpPr>
        <p:spPr>
          <a:xfrm>
            <a:off x="-1" y="0"/>
            <a:ext cx="24387175" cy="13715999"/>
          </a:xfrm>
          <a:prstGeom prst="rect">
            <a:avLst/>
          </a:prstGeom>
          <a:solidFill>
            <a:srgbClr val="002156">
              <a:alpha val="84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6A6A57B8-A13C-F54C-A4F1-AED2C4215B6C}"/>
              </a:ext>
            </a:extLst>
          </p:cNvPr>
          <p:cNvSpPr>
            <a:spLocks noGrp="1"/>
          </p:cNvSpPr>
          <p:nvPr>
            <p:ph type="ctrTitle" hasCustomPrompt="1"/>
          </p:nvPr>
        </p:nvSpPr>
        <p:spPr>
          <a:xfrm>
            <a:off x="1645921" y="6777137"/>
            <a:ext cx="21341670" cy="2885127"/>
          </a:xfrm>
          <a:prstGeom prst="rect">
            <a:avLst/>
          </a:prstGeom>
        </p:spPr>
        <p:txBody>
          <a:bodyPr anchor="t">
            <a:normAutofit/>
          </a:bodyPr>
          <a:lstStyle>
            <a:lvl1pPr algn="l">
              <a:defRPr sz="10000" b="1">
                <a:solidFill>
                  <a:schemeClr val="bg1"/>
                </a:solidFill>
                <a:latin typeface="Helvetica" pitchFamily="2" charset="0"/>
                <a:cs typeface="Arial" panose="020B0604020202020204" pitchFamily="34" charset="0"/>
              </a:defRPr>
            </a:lvl1pPr>
          </a:lstStyle>
          <a:p>
            <a:r>
              <a:rPr lang="en-US" dirty="0"/>
              <a:t>Click to edit Master title style</a:t>
            </a:r>
            <a:br>
              <a:rPr lang="en-US" dirty="0"/>
            </a:br>
            <a:r>
              <a:rPr lang="en-US" dirty="0"/>
              <a:t>Enough room for two lines</a:t>
            </a:r>
          </a:p>
        </p:txBody>
      </p:sp>
      <p:sp>
        <p:nvSpPr>
          <p:cNvPr id="13" name="Subtitle 2">
            <a:extLst>
              <a:ext uri="{FF2B5EF4-FFF2-40B4-BE49-F238E27FC236}">
                <a16:creationId xmlns:a16="http://schemas.microsoft.com/office/drawing/2014/main" id="{F06B6513-5184-7046-B0C3-F5697E17E43D}"/>
              </a:ext>
            </a:extLst>
          </p:cNvPr>
          <p:cNvSpPr>
            <a:spLocks noGrp="1"/>
          </p:cNvSpPr>
          <p:nvPr>
            <p:ph type="subTitle" idx="1"/>
          </p:nvPr>
        </p:nvSpPr>
        <p:spPr>
          <a:xfrm>
            <a:off x="1645921" y="10302087"/>
            <a:ext cx="21277862" cy="3000958"/>
          </a:xfrm>
          <a:prstGeom prst="rect">
            <a:avLst/>
          </a:prstGeom>
        </p:spPr>
        <p:txBody>
          <a:bodyPr>
            <a:noAutofit/>
          </a:bodyPr>
          <a:lstStyle>
            <a:lvl1pPr marL="0" indent="0" algn="l">
              <a:lnSpc>
                <a:spcPct val="102000"/>
              </a:lnSpc>
              <a:buNone/>
              <a:defRPr sz="4200" b="1">
                <a:solidFill>
                  <a:srgbClr val="72DB1D"/>
                </a:solidFill>
              </a:defRPr>
            </a:lvl1pPr>
            <a:lvl2pPr marL="0" indent="0" algn="l">
              <a:lnSpc>
                <a:spcPct val="110000"/>
              </a:lnSpc>
              <a:spcBef>
                <a:spcPts val="0"/>
              </a:spcBef>
              <a:spcAft>
                <a:spcPts val="600"/>
              </a:spcAft>
              <a:buNone/>
              <a:defRPr sz="2800">
                <a:solidFill>
                  <a:schemeClr val="bg1"/>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a:p>
            <a:pPr lvl="1"/>
            <a:r>
              <a:rPr lang="en-US" dirty="0"/>
              <a:t>Author Name, Organization. Can be deleted if unneeded</a:t>
            </a:r>
          </a:p>
        </p:txBody>
      </p:sp>
      <p:pic>
        <p:nvPicPr>
          <p:cNvPr id="14" name="Picture 13">
            <a:extLst>
              <a:ext uri="{FF2B5EF4-FFF2-40B4-BE49-F238E27FC236}">
                <a16:creationId xmlns:a16="http://schemas.microsoft.com/office/drawing/2014/main" id="{6435891B-5880-B34F-9132-E1AF4750B3CE}"/>
              </a:ext>
            </a:extLst>
          </p:cNvPr>
          <p:cNvPicPr>
            <a:picLocks noChangeAspect="1"/>
          </p:cNvPicPr>
          <p:nvPr userDrawn="1"/>
        </p:nvPicPr>
        <p:blipFill>
          <a:blip r:embed="rId3"/>
          <a:stretch>
            <a:fillRect/>
          </a:stretch>
        </p:blipFill>
        <p:spPr>
          <a:xfrm>
            <a:off x="1645921" y="1806410"/>
            <a:ext cx="4093028" cy="924232"/>
          </a:xfrm>
          <a:prstGeom prst="rect">
            <a:avLst/>
          </a:prstGeom>
        </p:spPr>
      </p:pic>
      <p:cxnSp>
        <p:nvCxnSpPr>
          <p:cNvPr id="16" name="Straight Connector 15">
            <a:extLst>
              <a:ext uri="{FF2B5EF4-FFF2-40B4-BE49-F238E27FC236}">
                <a16:creationId xmlns:a16="http://schemas.microsoft.com/office/drawing/2014/main" id="{7D4E721D-385C-B644-9482-22F48B6D77F4}"/>
              </a:ext>
            </a:extLst>
          </p:cNvPr>
          <p:cNvCxnSpPr/>
          <p:nvPr userDrawn="1"/>
        </p:nvCxnSpPr>
        <p:spPr>
          <a:xfrm>
            <a:off x="1645921" y="5895741"/>
            <a:ext cx="1995496"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20D3D826-7B95-6246-94D3-82D9EAE99ACC}"/>
              </a:ext>
            </a:extLst>
          </p:cNvPr>
          <p:cNvPicPr>
            <a:picLocks noChangeAspect="1"/>
          </p:cNvPicPr>
          <p:nvPr userDrawn="1"/>
        </p:nvPicPr>
        <p:blipFill>
          <a:blip r:embed="rId4"/>
          <a:stretch>
            <a:fillRect/>
          </a:stretch>
        </p:blipFill>
        <p:spPr>
          <a:xfrm>
            <a:off x="18805933" y="758660"/>
            <a:ext cx="4749800" cy="2095500"/>
          </a:xfrm>
          <a:prstGeom prst="rect">
            <a:avLst/>
          </a:prstGeom>
        </p:spPr>
      </p:pic>
    </p:spTree>
    <p:extLst>
      <p:ext uri="{BB962C8B-B14F-4D97-AF65-F5344CB8AC3E}">
        <p14:creationId xmlns:p14="http://schemas.microsoft.com/office/powerpoint/2010/main" val="37952221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 V2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flipH="1">
            <a:off x="1587" y="0"/>
            <a:ext cx="24384000" cy="13716000"/>
          </a:xfrm>
          <a:prstGeom prst="rect">
            <a:avLst/>
          </a:prstGeom>
        </p:spPr>
      </p:pic>
      <p:sp>
        <p:nvSpPr>
          <p:cNvPr id="11" name="Rectangle 10">
            <a:extLst>
              <a:ext uri="{FF2B5EF4-FFF2-40B4-BE49-F238E27FC236}">
                <a16:creationId xmlns:a16="http://schemas.microsoft.com/office/drawing/2014/main" id="{EBC7C127-2C88-6E47-84A9-513FA36B7AC2}"/>
              </a:ext>
            </a:extLst>
          </p:cNvPr>
          <p:cNvSpPr/>
          <p:nvPr userDrawn="1"/>
        </p:nvSpPr>
        <p:spPr>
          <a:xfrm>
            <a:off x="0" y="1"/>
            <a:ext cx="24387175" cy="13715999"/>
          </a:xfrm>
          <a:prstGeom prst="rect">
            <a:avLst/>
          </a:prstGeom>
          <a:solidFill>
            <a:srgbClr val="002156">
              <a:alpha val="88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2942688" y="-2205441"/>
            <a:ext cx="24749557" cy="14141302"/>
          </a:xfrm>
          <a:prstGeom prst="rect">
            <a:avLst/>
          </a:prstGeom>
          <a:noFill/>
          <a:ln w="3175"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8219292B-613F-AC4A-91CA-1074FF66930A}"/>
              </a:ext>
            </a:extLst>
          </p:cNvPr>
          <p:cNvSpPr>
            <a:spLocks noGrp="1"/>
          </p:cNvSpPr>
          <p:nvPr>
            <p:ph type="ctrTitle" hasCustomPrompt="1"/>
          </p:nvPr>
        </p:nvSpPr>
        <p:spPr>
          <a:xfrm>
            <a:off x="1645921" y="6777137"/>
            <a:ext cx="21341670" cy="2885127"/>
          </a:xfrm>
          <a:prstGeom prst="rect">
            <a:avLst/>
          </a:prstGeom>
        </p:spPr>
        <p:txBody>
          <a:bodyPr anchor="t">
            <a:normAutofit/>
          </a:bodyPr>
          <a:lstStyle>
            <a:lvl1pPr algn="l">
              <a:defRPr sz="10000" b="1">
                <a:solidFill>
                  <a:schemeClr val="bg1"/>
                </a:solidFill>
                <a:latin typeface="Helvetica" pitchFamily="2" charset="0"/>
                <a:cs typeface="Arial" panose="020B0604020202020204" pitchFamily="34" charset="0"/>
              </a:defRPr>
            </a:lvl1pPr>
          </a:lstStyle>
          <a:p>
            <a:r>
              <a:rPr lang="en-US" dirty="0"/>
              <a:t>Click to edit Master title style</a:t>
            </a:r>
            <a:br>
              <a:rPr lang="en-US" dirty="0"/>
            </a:br>
            <a:r>
              <a:rPr lang="en-US" dirty="0"/>
              <a:t>Enough room for two lines</a:t>
            </a:r>
          </a:p>
        </p:txBody>
      </p:sp>
      <p:sp>
        <p:nvSpPr>
          <p:cNvPr id="13" name="Subtitle 2">
            <a:extLst>
              <a:ext uri="{FF2B5EF4-FFF2-40B4-BE49-F238E27FC236}">
                <a16:creationId xmlns:a16="http://schemas.microsoft.com/office/drawing/2014/main" id="{8253011F-00B5-DC46-AEAA-C976A39356E3}"/>
              </a:ext>
            </a:extLst>
          </p:cNvPr>
          <p:cNvSpPr>
            <a:spLocks noGrp="1"/>
          </p:cNvSpPr>
          <p:nvPr>
            <p:ph type="subTitle" idx="1"/>
          </p:nvPr>
        </p:nvSpPr>
        <p:spPr>
          <a:xfrm>
            <a:off x="1645921" y="10302086"/>
            <a:ext cx="21277862" cy="2885127"/>
          </a:xfrm>
          <a:prstGeom prst="rect">
            <a:avLst/>
          </a:prstGeom>
        </p:spPr>
        <p:txBody>
          <a:bodyPr>
            <a:noAutofit/>
          </a:bodyPr>
          <a:lstStyle>
            <a:lvl1pPr marL="0" indent="0" algn="l">
              <a:lnSpc>
                <a:spcPct val="102000"/>
              </a:lnSpc>
              <a:buNone/>
              <a:defRPr sz="4200" b="1">
                <a:solidFill>
                  <a:srgbClr val="72DB1D"/>
                </a:solidFill>
              </a:defRPr>
            </a:lvl1pPr>
            <a:lvl2pPr marL="0" indent="0" algn="l">
              <a:lnSpc>
                <a:spcPct val="110000"/>
              </a:lnSpc>
              <a:spcBef>
                <a:spcPts val="0"/>
              </a:spcBef>
              <a:spcAft>
                <a:spcPts val="600"/>
              </a:spcAft>
              <a:buNone/>
              <a:defRPr sz="2800">
                <a:solidFill>
                  <a:schemeClr val="bg1"/>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a:p>
            <a:pPr lvl="1"/>
            <a:r>
              <a:rPr lang="en-US" dirty="0"/>
              <a:t>Author Name, Organization. Can be deleted if unneeded</a:t>
            </a:r>
          </a:p>
        </p:txBody>
      </p:sp>
      <p:pic>
        <p:nvPicPr>
          <p:cNvPr id="14" name="Picture 13">
            <a:extLst>
              <a:ext uri="{FF2B5EF4-FFF2-40B4-BE49-F238E27FC236}">
                <a16:creationId xmlns:a16="http://schemas.microsoft.com/office/drawing/2014/main" id="{D9784CCA-B230-A64B-9E1C-E47398EFF2C2}"/>
              </a:ext>
            </a:extLst>
          </p:cNvPr>
          <p:cNvPicPr>
            <a:picLocks noChangeAspect="1"/>
          </p:cNvPicPr>
          <p:nvPr userDrawn="1"/>
        </p:nvPicPr>
        <p:blipFill>
          <a:blip r:embed="rId3"/>
          <a:stretch>
            <a:fillRect/>
          </a:stretch>
        </p:blipFill>
        <p:spPr>
          <a:xfrm>
            <a:off x="1645921" y="1806410"/>
            <a:ext cx="4093028" cy="924232"/>
          </a:xfrm>
          <a:prstGeom prst="rect">
            <a:avLst/>
          </a:prstGeom>
        </p:spPr>
      </p:pic>
      <p:cxnSp>
        <p:nvCxnSpPr>
          <p:cNvPr id="16" name="Straight Connector 15">
            <a:extLst>
              <a:ext uri="{FF2B5EF4-FFF2-40B4-BE49-F238E27FC236}">
                <a16:creationId xmlns:a16="http://schemas.microsoft.com/office/drawing/2014/main" id="{289B389C-D63C-834F-B2E2-AF9138CE6379}"/>
              </a:ext>
            </a:extLst>
          </p:cNvPr>
          <p:cNvCxnSpPr/>
          <p:nvPr userDrawn="1"/>
        </p:nvCxnSpPr>
        <p:spPr>
          <a:xfrm>
            <a:off x="1645921" y="5895741"/>
            <a:ext cx="1995496"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4F10824F-5148-7D45-971B-82B17D2D0EE2}"/>
              </a:ext>
            </a:extLst>
          </p:cNvPr>
          <p:cNvPicPr>
            <a:picLocks noChangeAspect="1"/>
          </p:cNvPicPr>
          <p:nvPr userDrawn="1"/>
        </p:nvPicPr>
        <p:blipFill>
          <a:blip r:embed="rId4"/>
          <a:stretch>
            <a:fillRect/>
          </a:stretch>
        </p:blipFill>
        <p:spPr>
          <a:xfrm>
            <a:off x="18805933" y="758660"/>
            <a:ext cx="4749800" cy="2095500"/>
          </a:xfrm>
          <a:prstGeom prst="rect">
            <a:avLst/>
          </a:prstGeom>
        </p:spPr>
      </p:pic>
    </p:spTree>
    <p:extLst>
      <p:ext uri="{BB962C8B-B14F-4D97-AF65-F5344CB8AC3E}">
        <p14:creationId xmlns:p14="http://schemas.microsoft.com/office/powerpoint/2010/main" val="10149829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V1B">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4" name="Group 3">
            <a:extLst>
              <a:ext uri="{FF2B5EF4-FFF2-40B4-BE49-F238E27FC236}">
                <a16:creationId xmlns:a16="http://schemas.microsoft.com/office/drawing/2014/main" id="{32223DA1-D45E-F041-B195-B3C54AB5DF81}"/>
              </a:ext>
            </a:extLst>
          </p:cNvPr>
          <p:cNvGrpSpPr/>
          <p:nvPr userDrawn="1"/>
        </p:nvGrpSpPr>
        <p:grpSpPr>
          <a:xfrm>
            <a:off x="5168319" y="2213516"/>
            <a:ext cx="14050536" cy="9288966"/>
            <a:chOff x="5168319" y="2213516"/>
            <a:chExt cx="14050536" cy="9288966"/>
          </a:xfrm>
        </p:grpSpPr>
        <p:sp>
          <p:nvSpPr>
            <p:cNvPr id="8" name="Rectangle 7">
              <a:extLst>
                <a:ext uri="{FF2B5EF4-FFF2-40B4-BE49-F238E27FC236}">
                  <a16:creationId xmlns:a16="http://schemas.microsoft.com/office/drawing/2014/main" id="{B725C252-3143-A14D-99A4-A007944D06F1}"/>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userDrawn="1">
            <p:ph type="ctrTitle"/>
          </p:nvPr>
        </p:nvSpPr>
        <p:spPr>
          <a:xfrm>
            <a:off x="6322422" y="5166437"/>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3" name="Subtitle 2"/>
          <p:cNvSpPr>
            <a:spLocks noGrp="1"/>
          </p:cNvSpPr>
          <p:nvPr userDrawn="1">
            <p:ph type="subTitle" idx="1" hasCustomPrompt="1"/>
          </p:nvPr>
        </p:nvSpPr>
        <p:spPr>
          <a:xfrm>
            <a:off x="6322422" y="8334104"/>
            <a:ext cx="11691257" cy="2808514"/>
          </a:xfrm>
          <a:prstGeom prst="rect">
            <a:avLst/>
          </a:prstGeom>
        </p:spPr>
        <p:txBody>
          <a:bodyPr vert="horz" lIns="91440" tIns="45720" rIns="91440" bIns="45720" rtlCol="0">
            <a:normAutofit/>
          </a:bodyPr>
          <a:lstStyle>
            <a:lvl1pPr marL="0" indent="0" algn="ctr" defTabSz="1828800" rtl="0" eaLnBrk="1" latinLnBrk="0" hangingPunct="1">
              <a:lnSpc>
                <a:spcPct val="100000"/>
              </a:lnSpc>
              <a:spcBef>
                <a:spcPts val="1400"/>
              </a:spcBef>
              <a:spcAft>
                <a:spcPts val="800"/>
              </a:spcAft>
              <a:buFont typeface="+mj-lt"/>
              <a:buNone/>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0" name="Picture 9">
            <a:extLst>
              <a:ext uri="{FF2B5EF4-FFF2-40B4-BE49-F238E27FC236}">
                <a16:creationId xmlns:a16="http://schemas.microsoft.com/office/drawing/2014/main" id="{80F0A08F-D82E-9E4E-A940-9BB986F0DB11}"/>
              </a:ext>
            </a:extLst>
          </p:cNvPr>
          <p:cNvPicPr>
            <a:picLocks noChangeAspect="1"/>
          </p:cNvPicPr>
          <p:nvPr userDrawn="1"/>
        </p:nvPicPr>
        <p:blipFill>
          <a:blip r:embed="rId3"/>
          <a:stretch>
            <a:fillRect/>
          </a:stretch>
        </p:blipFill>
        <p:spPr>
          <a:xfrm>
            <a:off x="10147073" y="3151223"/>
            <a:ext cx="4093028" cy="924232"/>
          </a:xfrm>
          <a:prstGeom prst="rect">
            <a:avLst/>
          </a:prstGeom>
        </p:spPr>
      </p:pic>
    </p:spTree>
    <p:extLst>
      <p:ext uri="{BB962C8B-B14F-4D97-AF65-F5344CB8AC3E}">
        <p14:creationId xmlns:p14="http://schemas.microsoft.com/office/powerpoint/2010/main" val="16787397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 V2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sp>
        <p:nvSpPr>
          <p:cNvPr id="11" name="Rectangle 10">
            <a:extLst>
              <a:ext uri="{FF2B5EF4-FFF2-40B4-BE49-F238E27FC236}">
                <a16:creationId xmlns:a16="http://schemas.microsoft.com/office/drawing/2014/main" id="{EBC7C127-2C88-6E47-84A9-513FA36B7AC2}"/>
              </a:ext>
            </a:extLst>
          </p:cNvPr>
          <p:cNvSpPr/>
          <p:nvPr userDrawn="1"/>
        </p:nvSpPr>
        <p:spPr>
          <a:xfrm>
            <a:off x="32336" y="0"/>
            <a:ext cx="24387175" cy="13715999"/>
          </a:xfrm>
          <a:prstGeom prst="rect">
            <a:avLst/>
          </a:prstGeom>
          <a:solidFill>
            <a:srgbClr val="002156">
              <a:alpha val="84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2942688" y="-2205441"/>
            <a:ext cx="24749557" cy="14141302"/>
          </a:xfrm>
          <a:prstGeom prst="rect">
            <a:avLst/>
          </a:prstGeom>
          <a:noFill/>
          <a:ln w="3175"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A35966F7-509B-9B45-932D-B1FF33E811EF}"/>
              </a:ext>
            </a:extLst>
          </p:cNvPr>
          <p:cNvSpPr>
            <a:spLocks noGrp="1"/>
          </p:cNvSpPr>
          <p:nvPr>
            <p:ph type="ctrTitle" hasCustomPrompt="1"/>
          </p:nvPr>
        </p:nvSpPr>
        <p:spPr>
          <a:xfrm>
            <a:off x="1645921" y="6777137"/>
            <a:ext cx="21341670" cy="2885127"/>
          </a:xfrm>
          <a:prstGeom prst="rect">
            <a:avLst/>
          </a:prstGeom>
        </p:spPr>
        <p:txBody>
          <a:bodyPr anchor="t">
            <a:normAutofit/>
          </a:bodyPr>
          <a:lstStyle>
            <a:lvl1pPr algn="l">
              <a:defRPr sz="10000" b="1">
                <a:solidFill>
                  <a:schemeClr val="bg1"/>
                </a:solidFill>
                <a:latin typeface="Helvetica" pitchFamily="2" charset="0"/>
                <a:cs typeface="Arial" panose="020B0604020202020204" pitchFamily="34" charset="0"/>
              </a:defRPr>
            </a:lvl1pPr>
          </a:lstStyle>
          <a:p>
            <a:r>
              <a:rPr lang="en-US" dirty="0"/>
              <a:t>Click to edit Master title style</a:t>
            </a:r>
            <a:br>
              <a:rPr lang="en-US" dirty="0"/>
            </a:br>
            <a:r>
              <a:rPr lang="en-US" dirty="0"/>
              <a:t>Enough room for two lines</a:t>
            </a:r>
          </a:p>
        </p:txBody>
      </p:sp>
      <p:sp>
        <p:nvSpPr>
          <p:cNvPr id="13" name="Subtitle 2">
            <a:extLst>
              <a:ext uri="{FF2B5EF4-FFF2-40B4-BE49-F238E27FC236}">
                <a16:creationId xmlns:a16="http://schemas.microsoft.com/office/drawing/2014/main" id="{BF69F327-8B75-C341-814C-2BD44AB53DF1}"/>
              </a:ext>
            </a:extLst>
          </p:cNvPr>
          <p:cNvSpPr>
            <a:spLocks noGrp="1"/>
          </p:cNvSpPr>
          <p:nvPr>
            <p:ph type="subTitle" idx="1"/>
          </p:nvPr>
        </p:nvSpPr>
        <p:spPr>
          <a:xfrm>
            <a:off x="1645921" y="10302086"/>
            <a:ext cx="21277862" cy="2885127"/>
          </a:xfrm>
          <a:prstGeom prst="rect">
            <a:avLst/>
          </a:prstGeom>
        </p:spPr>
        <p:txBody>
          <a:bodyPr>
            <a:noAutofit/>
          </a:bodyPr>
          <a:lstStyle>
            <a:lvl1pPr marL="0" indent="0" algn="l">
              <a:lnSpc>
                <a:spcPct val="102000"/>
              </a:lnSpc>
              <a:buNone/>
              <a:defRPr sz="4200" b="1">
                <a:solidFill>
                  <a:srgbClr val="72DB1D"/>
                </a:solidFill>
              </a:defRPr>
            </a:lvl1pPr>
            <a:lvl2pPr marL="0" indent="0" algn="l">
              <a:lnSpc>
                <a:spcPct val="110000"/>
              </a:lnSpc>
              <a:spcBef>
                <a:spcPts val="0"/>
              </a:spcBef>
              <a:spcAft>
                <a:spcPts val="600"/>
              </a:spcAft>
              <a:buNone/>
              <a:defRPr sz="2800">
                <a:solidFill>
                  <a:schemeClr val="bg1"/>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a:p>
            <a:pPr lvl="1"/>
            <a:r>
              <a:rPr lang="en-US" dirty="0"/>
              <a:t>Author Name, Organization. Can be deleted if unneeded</a:t>
            </a:r>
          </a:p>
        </p:txBody>
      </p:sp>
      <p:pic>
        <p:nvPicPr>
          <p:cNvPr id="14" name="Picture 13">
            <a:extLst>
              <a:ext uri="{FF2B5EF4-FFF2-40B4-BE49-F238E27FC236}">
                <a16:creationId xmlns:a16="http://schemas.microsoft.com/office/drawing/2014/main" id="{62E3DB33-3F2A-3E48-BC9C-09A79034A782}"/>
              </a:ext>
            </a:extLst>
          </p:cNvPr>
          <p:cNvPicPr>
            <a:picLocks noChangeAspect="1"/>
          </p:cNvPicPr>
          <p:nvPr userDrawn="1"/>
        </p:nvPicPr>
        <p:blipFill>
          <a:blip r:embed="rId3"/>
          <a:stretch>
            <a:fillRect/>
          </a:stretch>
        </p:blipFill>
        <p:spPr>
          <a:xfrm>
            <a:off x="1645921" y="1806410"/>
            <a:ext cx="4093028" cy="924232"/>
          </a:xfrm>
          <a:prstGeom prst="rect">
            <a:avLst/>
          </a:prstGeom>
        </p:spPr>
      </p:pic>
      <p:cxnSp>
        <p:nvCxnSpPr>
          <p:cNvPr id="16" name="Straight Connector 15">
            <a:extLst>
              <a:ext uri="{FF2B5EF4-FFF2-40B4-BE49-F238E27FC236}">
                <a16:creationId xmlns:a16="http://schemas.microsoft.com/office/drawing/2014/main" id="{0C67228D-F68B-004F-8EF3-AC770334A5D5}"/>
              </a:ext>
            </a:extLst>
          </p:cNvPr>
          <p:cNvCxnSpPr/>
          <p:nvPr userDrawn="1"/>
        </p:nvCxnSpPr>
        <p:spPr>
          <a:xfrm>
            <a:off x="1645921" y="5895741"/>
            <a:ext cx="1995496"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B44B02F4-1983-8C4D-9C9D-7ADCDE16BB59}"/>
              </a:ext>
            </a:extLst>
          </p:cNvPr>
          <p:cNvPicPr>
            <a:picLocks noChangeAspect="1"/>
          </p:cNvPicPr>
          <p:nvPr userDrawn="1"/>
        </p:nvPicPr>
        <p:blipFill>
          <a:blip r:embed="rId4"/>
          <a:stretch>
            <a:fillRect/>
          </a:stretch>
        </p:blipFill>
        <p:spPr>
          <a:xfrm>
            <a:off x="18805933" y="758660"/>
            <a:ext cx="4749800" cy="2095500"/>
          </a:xfrm>
          <a:prstGeom prst="rect">
            <a:avLst/>
          </a:prstGeom>
        </p:spPr>
      </p:pic>
    </p:spTree>
    <p:extLst>
      <p:ext uri="{BB962C8B-B14F-4D97-AF65-F5344CB8AC3E}">
        <p14:creationId xmlns:p14="http://schemas.microsoft.com/office/powerpoint/2010/main" val="1251560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 V2F">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sp>
        <p:nvSpPr>
          <p:cNvPr id="11" name="Rectangle 10">
            <a:extLst>
              <a:ext uri="{FF2B5EF4-FFF2-40B4-BE49-F238E27FC236}">
                <a16:creationId xmlns:a16="http://schemas.microsoft.com/office/drawing/2014/main" id="{EBC7C127-2C88-6E47-84A9-513FA36B7AC2}"/>
              </a:ext>
            </a:extLst>
          </p:cNvPr>
          <p:cNvSpPr/>
          <p:nvPr userDrawn="1"/>
        </p:nvSpPr>
        <p:spPr>
          <a:xfrm>
            <a:off x="0" y="1"/>
            <a:ext cx="24387175" cy="13715999"/>
          </a:xfrm>
          <a:prstGeom prst="rect">
            <a:avLst/>
          </a:prstGeom>
          <a:solidFill>
            <a:srgbClr val="002156">
              <a:alpha val="80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2942688" y="-2205441"/>
            <a:ext cx="24749557" cy="14141302"/>
          </a:xfrm>
          <a:prstGeom prst="rect">
            <a:avLst/>
          </a:prstGeom>
          <a:noFill/>
          <a:ln w="3175"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8B8051C3-9ABB-D544-93C5-15ED66B035C1}"/>
              </a:ext>
            </a:extLst>
          </p:cNvPr>
          <p:cNvSpPr>
            <a:spLocks noGrp="1"/>
          </p:cNvSpPr>
          <p:nvPr>
            <p:ph type="ctrTitle" hasCustomPrompt="1"/>
          </p:nvPr>
        </p:nvSpPr>
        <p:spPr>
          <a:xfrm>
            <a:off x="1645921" y="6777137"/>
            <a:ext cx="21341670" cy="2885127"/>
          </a:xfrm>
          <a:prstGeom prst="rect">
            <a:avLst/>
          </a:prstGeom>
        </p:spPr>
        <p:txBody>
          <a:bodyPr anchor="t">
            <a:normAutofit/>
          </a:bodyPr>
          <a:lstStyle>
            <a:lvl1pPr algn="l">
              <a:defRPr sz="10000" b="1">
                <a:solidFill>
                  <a:schemeClr val="bg1"/>
                </a:solidFill>
                <a:latin typeface="Helvetica" pitchFamily="2" charset="0"/>
                <a:cs typeface="Arial" panose="020B0604020202020204" pitchFamily="34" charset="0"/>
              </a:defRPr>
            </a:lvl1pPr>
          </a:lstStyle>
          <a:p>
            <a:r>
              <a:rPr lang="en-US" dirty="0"/>
              <a:t>Click to edit Master title style</a:t>
            </a:r>
            <a:br>
              <a:rPr lang="en-US" dirty="0"/>
            </a:br>
            <a:r>
              <a:rPr lang="en-US" dirty="0"/>
              <a:t>Enough room for two lines</a:t>
            </a:r>
          </a:p>
        </p:txBody>
      </p:sp>
      <p:sp>
        <p:nvSpPr>
          <p:cNvPr id="13" name="Subtitle 2">
            <a:extLst>
              <a:ext uri="{FF2B5EF4-FFF2-40B4-BE49-F238E27FC236}">
                <a16:creationId xmlns:a16="http://schemas.microsoft.com/office/drawing/2014/main" id="{B69C606E-0B3C-F748-A283-522A77CF4579}"/>
              </a:ext>
            </a:extLst>
          </p:cNvPr>
          <p:cNvSpPr>
            <a:spLocks noGrp="1"/>
          </p:cNvSpPr>
          <p:nvPr>
            <p:ph type="subTitle" idx="1"/>
          </p:nvPr>
        </p:nvSpPr>
        <p:spPr>
          <a:xfrm>
            <a:off x="1645921" y="10302086"/>
            <a:ext cx="21277862" cy="2971461"/>
          </a:xfrm>
          <a:prstGeom prst="rect">
            <a:avLst/>
          </a:prstGeom>
        </p:spPr>
        <p:txBody>
          <a:bodyPr>
            <a:noAutofit/>
          </a:bodyPr>
          <a:lstStyle>
            <a:lvl1pPr marL="0" indent="0" algn="l">
              <a:lnSpc>
                <a:spcPct val="102000"/>
              </a:lnSpc>
              <a:buNone/>
              <a:defRPr sz="4200" b="1">
                <a:solidFill>
                  <a:srgbClr val="72DB1D"/>
                </a:solidFill>
              </a:defRPr>
            </a:lvl1pPr>
            <a:lvl2pPr marL="0" indent="0" algn="l">
              <a:lnSpc>
                <a:spcPct val="110000"/>
              </a:lnSpc>
              <a:spcBef>
                <a:spcPts val="0"/>
              </a:spcBef>
              <a:spcAft>
                <a:spcPts val="600"/>
              </a:spcAft>
              <a:buNone/>
              <a:defRPr sz="2800">
                <a:solidFill>
                  <a:schemeClr val="bg1"/>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a:p>
            <a:pPr lvl="1"/>
            <a:r>
              <a:rPr lang="en-US" dirty="0"/>
              <a:t>Author Name, Organization. Can be deleted if unneeded</a:t>
            </a:r>
          </a:p>
        </p:txBody>
      </p:sp>
      <p:pic>
        <p:nvPicPr>
          <p:cNvPr id="14" name="Picture 13">
            <a:extLst>
              <a:ext uri="{FF2B5EF4-FFF2-40B4-BE49-F238E27FC236}">
                <a16:creationId xmlns:a16="http://schemas.microsoft.com/office/drawing/2014/main" id="{6CC08941-A7FE-CE4F-B404-BD781ED7142D}"/>
              </a:ext>
            </a:extLst>
          </p:cNvPr>
          <p:cNvPicPr>
            <a:picLocks noChangeAspect="1"/>
          </p:cNvPicPr>
          <p:nvPr userDrawn="1"/>
        </p:nvPicPr>
        <p:blipFill>
          <a:blip r:embed="rId3"/>
          <a:stretch>
            <a:fillRect/>
          </a:stretch>
        </p:blipFill>
        <p:spPr>
          <a:xfrm>
            <a:off x="1645921" y="1806410"/>
            <a:ext cx="4093028" cy="924232"/>
          </a:xfrm>
          <a:prstGeom prst="rect">
            <a:avLst/>
          </a:prstGeom>
        </p:spPr>
      </p:pic>
      <p:cxnSp>
        <p:nvCxnSpPr>
          <p:cNvPr id="16" name="Straight Connector 15">
            <a:extLst>
              <a:ext uri="{FF2B5EF4-FFF2-40B4-BE49-F238E27FC236}">
                <a16:creationId xmlns:a16="http://schemas.microsoft.com/office/drawing/2014/main" id="{7D583A12-B3EC-744B-A823-4A550748B3F3}"/>
              </a:ext>
            </a:extLst>
          </p:cNvPr>
          <p:cNvCxnSpPr/>
          <p:nvPr userDrawn="1"/>
        </p:nvCxnSpPr>
        <p:spPr>
          <a:xfrm>
            <a:off x="1645921" y="5895741"/>
            <a:ext cx="1995496"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A51D1C3E-5DC9-7948-9BD7-6E4058204007}"/>
              </a:ext>
            </a:extLst>
          </p:cNvPr>
          <p:cNvPicPr>
            <a:picLocks noChangeAspect="1"/>
          </p:cNvPicPr>
          <p:nvPr userDrawn="1"/>
        </p:nvPicPr>
        <p:blipFill>
          <a:blip r:embed="rId4"/>
          <a:stretch>
            <a:fillRect/>
          </a:stretch>
        </p:blipFill>
        <p:spPr>
          <a:xfrm>
            <a:off x="18805933" y="758660"/>
            <a:ext cx="4749800" cy="2095500"/>
          </a:xfrm>
          <a:prstGeom prst="rect">
            <a:avLst/>
          </a:prstGeom>
        </p:spPr>
      </p:pic>
    </p:spTree>
    <p:extLst>
      <p:ext uri="{BB962C8B-B14F-4D97-AF65-F5344CB8AC3E}">
        <p14:creationId xmlns:p14="http://schemas.microsoft.com/office/powerpoint/2010/main" val="40200321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 V2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sp>
        <p:nvSpPr>
          <p:cNvPr id="11" name="Rectangle 10">
            <a:extLst>
              <a:ext uri="{FF2B5EF4-FFF2-40B4-BE49-F238E27FC236}">
                <a16:creationId xmlns:a16="http://schemas.microsoft.com/office/drawing/2014/main" id="{EBC7C127-2C88-6E47-84A9-513FA36B7AC2}"/>
              </a:ext>
            </a:extLst>
          </p:cNvPr>
          <p:cNvSpPr/>
          <p:nvPr userDrawn="1"/>
        </p:nvSpPr>
        <p:spPr>
          <a:xfrm>
            <a:off x="-1588" y="0"/>
            <a:ext cx="24387175" cy="13715999"/>
          </a:xfrm>
          <a:prstGeom prst="rect">
            <a:avLst/>
          </a:prstGeom>
          <a:solidFill>
            <a:srgbClr val="002156">
              <a:alpha val="84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2942688" y="-2205441"/>
            <a:ext cx="24749557" cy="14141302"/>
          </a:xfrm>
          <a:prstGeom prst="rect">
            <a:avLst/>
          </a:prstGeom>
          <a:noFill/>
          <a:ln w="3175"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F19FC6AF-1ABB-8D49-92AB-602E031C5575}"/>
              </a:ext>
            </a:extLst>
          </p:cNvPr>
          <p:cNvSpPr>
            <a:spLocks noGrp="1"/>
          </p:cNvSpPr>
          <p:nvPr>
            <p:ph type="ctrTitle" hasCustomPrompt="1"/>
          </p:nvPr>
        </p:nvSpPr>
        <p:spPr>
          <a:xfrm>
            <a:off x="1645921" y="6777137"/>
            <a:ext cx="21341670" cy="2885127"/>
          </a:xfrm>
          <a:prstGeom prst="rect">
            <a:avLst/>
          </a:prstGeom>
        </p:spPr>
        <p:txBody>
          <a:bodyPr anchor="t">
            <a:normAutofit/>
          </a:bodyPr>
          <a:lstStyle>
            <a:lvl1pPr algn="l">
              <a:defRPr sz="10000" b="1">
                <a:solidFill>
                  <a:schemeClr val="bg1"/>
                </a:solidFill>
                <a:latin typeface="Helvetica" pitchFamily="2" charset="0"/>
                <a:cs typeface="Arial" panose="020B0604020202020204" pitchFamily="34" charset="0"/>
              </a:defRPr>
            </a:lvl1pPr>
          </a:lstStyle>
          <a:p>
            <a:r>
              <a:rPr lang="en-US" dirty="0"/>
              <a:t>Click to edit Master title style</a:t>
            </a:r>
            <a:br>
              <a:rPr lang="en-US" dirty="0"/>
            </a:br>
            <a:r>
              <a:rPr lang="en-US" dirty="0"/>
              <a:t>Enough room for two lines</a:t>
            </a:r>
          </a:p>
        </p:txBody>
      </p:sp>
      <p:sp>
        <p:nvSpPr>
          <p:cNvPr id="13" name="Subtitle 2">
            <a:extLst>
              <a:ext uri="{FF2B5EF4-FFF2-40B4-BE49-F238E27FC236}">
                <a16:creationId xmlns:a16="http://schemas.microsoft.com/office/drawing/2014/main" id="{4DF24D18-DFAC-854F-B349-B48D0573ACB4}"/>
              </a:ext>
            </a:extLst>
          </p:cNvPr>
          <p:cNvSpPr>
            <a:spLocks noGrp="1"/>
          </p:cNvSpPr>
          <p:nvPr>
            <p:ph type="subTitle" idx="1"/>
          </p:nvPr>
        </p:nvSpPr>
        <p:spPr>
          <a:xfrm>
            <a:off x="1645921" y="10302086"/>
            <a:ext cx="21277862" cy="2885127"/>
          </a:xfrm>
          <a:prstGeom prst="rect">
            <a:avLst/>
          </a:prstGeom>
        </p:spPr>
        <p:txBody>
          <a:bodyPr>
            <a:noAutofit/>
          </a:bodyPr>
          <a:lstStyle>
            <a:lvl1pPr marL="0" indent="0" algn="l">
              <a:lnSpc>
                <a:spcPct val="102000"/>
              </a:lnSpc>
              <a:buNone/>
              <a:defRPr sz="4200" b="1">
                <a:solidFill>
                  <a:srgbClr val="72DB1D"/>
                </a:solidFill>
              </a:defRPr>
            </a:lvl1pPr>
            <a:lvl2pPr marL="0" indent="0" algn="l">
              <a:lnSpc>
                <a:spcPct val="110000"/>
              </a:lnSpc>
              <a:spcBef>
                <a:spcPts val="0"/>
              </a:spcBef>
              <a:spcAft>
                <a:spcPts val="600"/>
              </a:spcAft>
              <a:buNone/>
              <a:defRPr sz="2800">
                <a:solidFill>
                  <a:schemeClr val="bg1"/>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a:p>
            <a:pPr lvl="1"/>
            <a:r>
              <a:rPr lang="en-US" dirty="0"/>
              <a:t>Author Name, Organization. Can be deleted if unneeded</a:t>
            </a:r>
          </a:p>
        </p:txBody>
      </p:sp>
      <p:pic>
        <p:nvPicPr>
          <p:cNvPr id="14" name="Picture 13">
            <a:extLst>
              <a:ext uri="{FF2B5EF4-FFF2-40B4-BE49-F238E27FC236}">
                <a16:creationId xmlns:a16="http://schemas.microsoft.com/office/drawing/2014/main" id="{C2DD7ED3-2F96-014C-B711-E10DABB98192}"/>
              </a:ext>
            </a:extLst>
          </p:cNvPr>
          <p:cNvPicPr>
            <a:picLocks noChangeAspect="1"/>
          </p:cNvPicPr>
          <p:nvPr userDrawn="1"/>
        </p:nvPicPr>
        <p:blipFill>
          <a:blip r:embed="rId3"/>
          <a:stretch>
            <a:fillRect/>
          </a:stretch>
        </p:blipFill>
        <p:spPr>
          <a:xfrm>
            <a:off x="1645921" y="1806410"/>
            <a:ext cx="4093028" cy="924232"/>
          </a:xfrm>
          <a:prstGeom prst="rect">
            <a:avLst/>
          </a:prstGeom>
        </p:spPr>
      </p:pic>
      <p:cxnSp>
        <p:nvCxnSpPr>
          <p:cNvPr id="16" name="Straight Connector 15">
            <a:extLst>
              <a:ext uri="{FF2B5EF4-FFF2-40B4-BE49-F238E27FC236}">
                <a16:creationId xmlns:a16="http://schemas.microsoft.com/office/drawing/2014/main" id="{9B7D4E75-98C4-EB40-9DD5-C481C90EB661}"/>
              </a:ext>
            </a:extLst>
          </p:cNvPr>
          <p:cNvCxnSpPr/>
          <p:nvPr userDrawn="1"/>
        </p:nvCxnSpPr>
        <p:spPr>
          <a:xfrm>
            <a:off x="1645921" y="5895741"/>
            <a:ext cx="1995496"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46B1F270-C922-4A4E-80E0-E467B6BCDDA1}"/>
              </a:ext>
            </a:extLst>
          </p:cNvPr>
          <p:cNvPicPr>
            <a:picLocks noChangeAspect="1"/>
          </p:cNvPicPr>
          <p:nvPr userDrawn="1"/>
        </p:nvPicPr>
        <p:blipFill>
          <a:blip r:embed="rId4"/>
          <a:stretch>
            <a:fillRect/>
          </a:stretch>
        </p:blipFill>
        <p:spPr>
          <a:xfrm>
            <a:off x="18805933" y="758660"/>
            <a:ext cx="4749800" cy="2095500"/>
          </a:xfrm>
          <a:prstGeom prst="rect">
            <a:avLst/>
          </a:prstGeom>
        </p:spPr>
      </p:pic>
    </p:spTree>
    <p:extLst>
      <p:ext uri="{BB962C8B-B14F-4D97-AF65-F5344CB8AC3E}">
        <p14:creationId xmlns:p14="http://schemas.microsoft.com/office/powerpoint/2010/main" val="10984336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Slide - V2H">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sp>
        <p:nvSpPr>
          <p:cNvPr id="11" name="Rectangle 10">
            <a:extLst>
              <a:ext uri="{FF2B5EF4-FFF2-40B4-BE49-F238E27FC236}">
                <a16:creationId xmlns:a16="http://schemas.microsoft.com/office/drawing/2014/main" id="{EBC7C127-2C88-6E47-84A9-513FA36B7AC2}"/>
              </a:ext>
            </a:extLst>
          </p:cNvPr>
          <p:cNvSpPr/>
          <p:nvPr userDrawn="1"/>
        </p:nvSpPr>
        <p:spPr>
          <a:xfrm>
            <a:off x="-1588" y="0"/>
            <a:ext cx="24387175" cy="13715999"/>
          </a:xfrm>
          <a:prstGeom prst="rect">
            <a:avLst/>
          </a:prstGeom>
          <a:solidFill>
            <a:srgbClr val="002156">
              <a:alpha val="84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2942688" y="-2205441"/>
            <a:ext cx="24749557" cy="14141302"/>
          </a:xfrm>
          <a:prstGeom prst="rect">
            <a:avLst/>
          </a:prstGeom>
          <a:noFill/>
          <a:ln w="3175"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F19FC6AF-1ABB-8D49-92AB-602E031C5575}"/>
              </a:ext>
            </a:extLst>
          </p:cNvPr>
          <p:cNvSpPr>
            <a:spLocks noGrp="1"/>
          </p:cNvSpPr>
          <p:nvPr>
            <p:ph type="ctrTitle" hasCustomPrompt="1"/>
          </p:nvPr>
        </p:nvSpPr>
        <p:spPr>
          <a:xfrm>
            <a:off x="1645921" y="6777137"/>
            <a:ext cx="21341670" cy="2885127"/>
          </a:xfrm>
          <a:prstGeom prst="rect">
            <a:avLst/>
          </a:prstGeom>
        </p:spPr>
        <p:txBody>
          <a:bodyPr anchor="t">
            <a:normAutofit/>
          </a:bodyPr>
          <a:lstStyle>
            <a:lvl1pPr algn="l">
              <a:defRPr sz="10000" b="1">
                <a:solidFill>
                  <a:schemeClr val="bg1"/>
                </a:solidFill>
                <a:latin typeface="Helvetica" pitchFamily="2" charset="0"/>
                <a:cs typeface="Arial" panose="020B0604020202020204" pitchFamily="34" charset="0"/>
              </a:defRPr>
            </a:lvl1pPr>
          </a:lstStyle>
          <a:p>
            <a:r>
              <a:rPr lang="en-US" dirty="0"/>
              <a:t>Click to edit Master title style</a:t>
            </a:r>
            <a:br>
              <a:rPr lang="en-US" dirty="0"/>
            </a:br>
            <a:r>
              <a:rPr lang="en-US" dirty="0"/>
              <a:t>Enough room for two lines</a:t>
            </a:r>
          </a:p>
        </p:txBody>
      </p:sp>
      <p:sp>
        <p:nvSpPr>
          <p:cNvPr id="13" name="Subtitle 2">
            <a:extLst>
              <a:ext uri="{FF2B5EF4-FFF2-40B4-BE49-F238E27FC236}">
                <a16:creationId xmlns:a16="http://schemas.microsoft.com/office/drawing/2014/main" id="{4DF24D18-DFAC-854F-B349-B48D0573ACB4}"/>
              </a:ext>
            </a:extLst>
          </p:cNvPr>
          <p:cNvSpPr>
            <a:spLocks noGrp="1"/>
          </p:cNvSpPr>
          <p:nvPr>
            <p:ph type="subTitle" idx="1"/>
          </p:nvPr>
        </p:nvSpPr>
        <p:spPr>
          <a:xfrm>
            <a:off x="1645921" y="10302086"/>
            <a:ext cx="21277862" cy="2885127"/>
          </a:xfrm>
          <a:prstGeom prst="rect">
            <a:avLst/>
          </a:prstGeom>
        </p:spPr>
        <p:txBody>
          <a:bodyPr>
            <a:noAutofit/>
          </a:bodyPr>
          <a:lstStyle>
            <a:lvl1pPr marL="0" indent="0" algn="l">
              <a:lnSpc>
                <a:spcPct val="102000"/>
              </a:lnSpc>
              <a:buNone/>
              <a:defRPr sz="4200" b="1">
                <a:solidFill>
                  <a:srgbClr val="72DB1D"/>
                </a:solidFill>
              </a:defRPr>
            </a:lvl1pPr>
            <a:lvl2pPr marL="0" indent="0" algn="l">
              <a:lnSpc>
                <a:spcPct val="110000"/>
              </a:lnSpc>
              <a:spcBef>
                <a:spcPts val="0"/>
              </a:spcBef>
              <a:spcAft>
                <a:spcPts val="600"/>
              </a:spcAft>
              <a:buNone/>
              <a:defRPr sz="2800">
                <a:solidFill>
                  <a:schemeClr val="bg1"/>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a:p>
            <a:pPr lvl="1"/>
            <a:r>
              <a:rPr lang="en-US" dirty="0"/>
              <a:t>Author Name, Organization. Can be deleted if unneeded</a:t>
            </a:r>
          </a:p>
        </p:txBody>
      </p:sp>
      <p:pic>
        <p:nvPicPr>
          <p:cNvPr id="14" name="Picture 13">
            <a:extLst>
              <a:ext uri="{FF2B5EF4-FFF2-40B4-BE49-F238E27FC236}">
                <a16:creationId xmlns:a16="http://schemas.microsoft.com/office/drawing/2014/main" id="{C2DD7ED3-2F96-014C-B711-E10DABB98192}"/>
              </a:ext>
            </a:extLst>
          </p:cNvPr>
          <p:cNvPicPr>
            <a:picLocks noChangeAspect="1"/>
          </p:cNvPicPr>
          <p:nvPr userDrawn="1"/>
        </p:nvPicPr>
        <p:blipFill>
          <a:blip r:embed="rId3"/>
          <a:stretch>
            <a:fillRect/>
          </a:stretch>
        </p:blipFill>
        <p:spPr>
          <a:xfrm>
            <a:off x="1645921" y="1806410"/>
            <a:ext cx="4093028" cy="924232"/>
          </a:xfrm>
          <a:prstGeom prst="rect">
            <a:avLst/>
          </a:prstGeom>
        </p:spPr>
      </p:pic>
      <p:cxnSp>
        <p:nvCxnSpPr>
          <p:cNvPr id="16" name="Straight Connector 15">
            <a:extLst>
              <a:ext uri="{FF2B5EF4-FFF2-40B4-BE49-F238E27FC236}">
                <a16:creationId xmlns:a16="http://schemas.microsoft.com/office/drawing/2014/main" id="{9B7D4E75-98C4-EB40-9DD5-C481C90EB661}"/>
              </a:ext>
            </a:extLst>
          </p:cNvPr>
          <p:cNvCxnSpPr/>
          <p:nvPr userDrawn="1"/>
        </p:nvCxnSpPr>
        <p:spPr>
          <a:xfrm>
            <a:off x="1645921" y="5895741"/>
            <a:ext cx="1995496"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77F770E4-074E-0C45-88F8-1A08BC0B4238}"/>
              </a:ext>
            </a:extLst>
          </p:cNvPr>
          <p:cNvPicPr>
            <a:picLocks noChangeAspect="1"/>
          </p:cNvPicPr>
          <p:nvPr userDrawn="1"/>
        </p:nvPicPr>
        <p:blipFill>
          <a:blip r:embed="rId4"/>
          <a:stretch>
            <a:fillRect/>
          </a:stretch>
        </p:blipFill>
        <p:spPr>
          <a:xfrm>
            <a:off x="18805933" y="758660"/>
            <a:ext cx="4749800" cy="2095500"/>
          </a:xfrm>
          <a:prstGeom prst="rect">
            <a:avLst/>
          </a:prstGeom>
        </p:spPr>
      </p:pic>
    </p:spTree>
    <p:extLst>
      <p:ext uri="{BB962C8B-B14F-4D97-AF65-F5344CB8AC3E}">
        <p14:creationId xmlns:p14="http://schemas.microsoft.com/office/powerpoint/2010/main" val="21048452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r Section Intro Slide - V2A">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tretch>
            <a:fillRect/>
          </a:stretch>
        </p:blipFill>
        <p:spPr>
          <a:xfrm>
            <a:off x="1587" y="0"/>
            <a:ext cx="24384000" cy="13716000"/>
          </a:xfrm>
          <a:prstGeom prst="rect">
            <a:avLst/>
          </a:prstGeom>
        </p:spPr>
      </p:pic>
      <p:sp>
        <p:nvSpPr>
          <p:cNvPr id="8" name="Rectangle 7">
            <a:extLst>
              <a:ext uri="{FF2B5EF4-FFF2-40B4-BE49-F238E27FC236}">
                <a16:creationId xmlns:a16="http://schemas.microsoft.com/office/drawing/2014/main" id="{B725C252-3143-A14D-99A4-A007944D06F1}"/>
              </a:ext>
            </a:extLst>
          </p:cNvPr>
          <p:cNvSpPr/>
          <p:nvPr userDrawn="1"/>
        </p:nvSpPr>
        <p:spPr>
          <a:xfrm>
            <a:off x="0" y="0"/>
            <a:ext cx="24384000" cy="13716000"/>
          </a:xfrm>
          <a:prstGeom prst="rect">
            <a:avLst/>
          </a:prstGeom>
          <a:solidFill>
            <a:schemeClr val="bg1">
              <a:alpha val="80000"/>
            </a:schemeClr>
          </a:solidFill>
          <a:ln w="3175"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191386" y="-212651"/>
            <a:ext cx="24749557" cy="14141302"/>
          </a:xfrm>
          <a:prstGeom prst="rect">
            <a:avLst/>
          </a:prstGeom>
          <a:noFill/>
          <a:ln w="3175"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userDrawn="1">
            <p:ph type="ctrTitle" hasCustomPrompt="1"/>
          </p:nvPr>
        </p:nvSpPr>
        <p:spPr>
          <a:xfrm>
            <a:off x="1645921" y="4865210"/>
            <a:ext cx="21341670" cy="2885127"/>
          </a:xfrm>
          <a:prstGeom prst="rect">
            <a:avLst/>
          </a:prstGeom>
        </p:spPr>
        <p:txBody>
          <a:bodyPr anchor="t">
            <a:normAutofit/>
          </a:bodyPr>
          <a:lstStyle>
            <a:lvl1pPr algn="l">
              <a:defRPr sz="10000" b="1">
                <a:solidFill>
                  <a:schemeClr val="tx1"/>
                </a:solidFill>
                <a:latin typeface="Helvetica" pitchFamily="2" charset="0"/>
                <a:cs typeface="Arial" panose="020B0604020202020204" pitchFamily="34" charset="0"/>
              </a:defRPr>
            </a:lvl1pPr>
          </a:lstStyle>
          <a:p>
            <a:r>
              <a:rPr lang="en-US" dirty="0"/>
              <a:t>Click to edit Master title style</a:t>
            </a:r>
            <a:br>
              <a:rPr lang="en-US" dirty="0"/>
            </a:br>
            <a:r>
              <a:rPr lang="en-US" dirty="0"/>
              <a:t>Enough room for two lines</a:t>
            </a:r>
          </a:p>
        </p:txBody>
      </p:sp>
      <p:sp>
        <p:nvSpPr>
          <p:cNvPr id="3" name="Subtitle 2"/>
          <p:cNvSpPr>
            <a:spLocks noGrp="1"/>
          </p:cNvSpPr>
          <p:nvPr userDrawn="1">
            <p:ph type="subTitle" idx="1"/>
          </p:nvPr>
        </p:nvSpPr>
        <p:spPr>
          <a:xfrm>
            <a:off x="1645921" y="8390159"/>
            <a:ext cx="21277862" cy="3143079"/>
          </a:xfrm>
          <a:prstGeom prst="rect">
            <a:avLst/>
          </a:prstGeom>
        </p:spPr>
        <p:txBody>
          <a:bodyPr>
            <a:noAutofit/>
          </a:bodyPr>
          <a:lstStyle>
            <a:lvl1pPr marL="0" indent="0" algn="l">
              <a:lnSpc>
                <a:spcPct val="102000"/>
              </a:lnSpc>
              <a:buNone/>
              <a:defRPr sz="4200" b="1" baseline="0">
                <a:solidFill>
                  <a:schemeClr val="accent2">
                    <a:lumMod val="75000"/>
                  </a:schemeClr>
                </a:solidFill>
              </a:defRPr>
            </a:lvl1pPr>
            <a:lvl2pPr marL="0" indent="0" algn="l">
              <a:lnSpc>
                <a:spcPct val="110000"/>
              </a:lnSpc>
              <a:spcBef>
                <a:spcPts val="0"/>
              </a:spcBef>
              <a:spcAft>
                <a:spcPts val="600"/>
              </a:spcAft>
              <a:buNone/>
              <a:defRPr sz="2800">
                <a:solidFill>
                  <a:srgbClr val="51AF46"/>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a:p>
            <a:pPr lvl="1"/>
            <a:r>
              <a:rPr lang="en-US" dirty="0"/>
              <a:t>Author Name, Organization. Can be deleted if unneeded</a:t>
            </a:r>
          </a:p>
        </p:txBody>
      </p:sp>
      <p:cxnSp>
        <p:nvCxnSpPr>
          <p:cNvPr id="9" name="Straight Connector 8">
            <a:extLst>
              <a:ext uri="{FF2B5EF4-FFF2-40B4-BE49-F238E27FC236}">
                <a16:creationId xmlns:a16="http://schemas.microsoft.com/office/drawing/2014/main" id="{86C7859B-6ED4-CA41-B83B-AD41DC75AFFD}"/>
              </a:ext>
            </a:extLst>
          </p:cNvPr>
          <p:cNvCxnSpPr/>
          <p:nvPr userDrawn="1"/>
        </p:nvCxnSpPr>
        <p:spPr>
          <a:xfrm>
            <a:off x="1763704" y="3983814"/>
            <a:ext cx="1995496"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F1EE8E4E-D508-6B45-A37A-FECAB66A760A}"/>
              </a:ext>
            </a:extLst>
          </p:cNvPr>
          <p:cNvPicPr>
            <a:picLocks noChangeAspect="1"/>
          </p:cNvPicPr>
          <p:nvPr userDrawn="1"/>
        </p:nvPicPr>
        <p:blipFill>
          <a:blip r:embed="rId3"/>
          <a:stretch>
            <a:fillRect/>
          </a:stretch>
        </p:blipFill>
        <p:spPr>
          <a:xfrm>
            <a:off x="1848900" y="1805186"/>
            <a:ext cx="4349369" cy="970003"/>
          </a:xfrm>
          <a:prstGeom prst="rect">
            <a:avLst/>
          </a:prstGeom>
        </p:spPr>
      </p:pic>
      <p:pic>
        <p:nvPicPr>
          <p:cNvPr id="10" name="Picture 9" descr="Logo&#10;&#10;Description automatically generated">
            <a:extLst>
              <a:ext uri="{FF2B5EF4-FFF2-40B4-BE49-F238E27FC236}">
                <a16:creationId xmlns:a16="http://schemas.microsoft.com/office/drawing/2014/main" id="{91CDD65A-EB15-6F48-B6C7-A40B523553EF}"/>
              </a:ext>
            </a:extLst>
          </p:cNvPr>
          <p:cNvPicPr>
            <a:picLocks noChangeAspect="1"/>
          </p:cNvPicPr>
          <p:nvPr userDrawn="1"/>
        </p:nvPicPr>
        <p:blipFill>
          <a:blip r:embed="rId4"/>
          <a:stretch>
            <a:fillRect/>
          </a:stretch>
        </p:blipFill>
        <p:spPr>
          <a:xfrm>
            <a:off x="18614707" y="412955"/>
            <a:ext cx="5080000" cy="2235200"/>
          </a:xfrm>
          <a:prstGeom prst="rect">
            <a:avLst/>
          </a:prstGeom>
        </p:spPr>
      </p:pic>
    </p:spTree>
    <p:extLst>
      <p:ext uri="{BB962C8B-B14F-4D97-AF65-F5344CB8AC3E}">
        <p14:creationId xmlns:p14="http://schemas.microsoft.com/office/powerpoint/2010/main" val="3712120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or Section Intro Slide - V2B">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sp>
        <p:nvSpPr>
          <p:cNvPr id="8" name="Rectangle 7">
            <a:extLst>
              <a:ext uri="{FF2B5EF4-FFF2-40B4-BE49-F238E27FC236}">
                <a16:creationId xmlns:a16="http://schemas.microsoft.com/office/drawing/2014/main" id="{B725C252-3143-A14D-99A4-A007944D06F1}"/>
              </a:ext>
            </a:extLst>
          </p:cNvPr>
          <p:cNvSpPr/>
          <p:nvPr userDrawn="1"/>
        </p:nvSpPr>
        <p:spPr>
          <a:xfrm>
            <a:off x="-8608" y="0"/>
            <a:ext cx="24384000" cy="13716000"/>
          </a:xfrm>
          <a:prstGeom prst="rect">
            <a:avLst/>
          </a:prstGeom>
          <a:solidFill>
            <a:schemeClr val="bg1">
              <a:alpha val="80000"/>
            </a:schemeClr>
          </a:solidFill>
          <a:ln w="3175"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191386" y="-212651"/>
            <a:ext cx="24749557" cy="14141302"/>
          </a:xfrm>
          <a:prstGeom prst="rect">
            <a:avLst/>
          </a:prstGeom>
          <a:noFill/>
          <a:ln w="3175"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userDrawn="1">
            <p:ph type="ctrTitle" hasCustomPrompt="1"/>
          </p:nvPr>
        </p:nvSpPr>
        <p:spPr>
          <a:xfrm>
            <a:off x="1645921" y="4865210"/>
            <a:ext cx="21341670" cy="2885127"/>
          </a:xfrm>
          <a:prstGeom prst="rect">
            <a:avLst/>
          </a:prstGeom>
        </p:spPr>
        <p:txBody>
          <a:bodyPr anchor="t">
            <a:normAutofit/>
          </a:bodyPr>
          <a:lstStyle>
            <a:lvl1pPr algn="l">
              <a:defRPr sz="10000" b="1">
                <a:solidFill>
                  <a:schemeClr val="tx1"/>
                </a:solidFill>
                <a:latin typeface="Helvetica" pitchFamily="2" charset="0"/>
                <a:cs typeface="Arial" panose="020B0604020202020204" pitchFamily="34" charset="0"/>
              </a:defRPr>
            </a:lvl1pPr>
          </a:lstStyle>
          <a:p>
            <a:r>
              <a:rPr lang="en-US" dirty="0"/>
              <a:t>Click to edit Master title style</a:t>
            </a:r>
            <a:br>
              <a:rPr lang="en-US" dirty="0"/>
            </a:br>
            <a:r>
              <a:rPr lang="en-US" dirty="0"/>
              <a:t>Enough room for two lines</a:t>
            </a:r>
          </a:p>
        </p:txBody>
      </p:sp>
      <p:sp>
        <p:nvSpPr>
          <p:cNvPr id="3" name="Subtitle 2"/>
          <p:cNvSpPr>
            <a:spLocks noGrp="1"/>
          </p:cNvSpPr>
          <p:nvPr userDrawn="1">
            <p:ph type="subTitle" idx="1"/>
          </p:nvPr>
        </p:nvSpPr>
        <p:spPr>
          <a:xfrm>
            <a:off x="1645921" y="8390159"/>
            <a:ext cx="21277862" cy="3143079"/>
          </a:xfrm>
          <a:prstGeom prst="rect">
            <a:avLst/>
          </a:prstGeom>
        </p:spPr>
        <p:txBody>
          <a:bodyPr>
            <a:noAutofit/>
          </a:bodyPr>
          <a:lstStyle>
            <a:lvl1pPr marL="0" indent="0" algn="l">
              <a:lnSpc>
                <a:spcPct val="102000"/>
              </a:lnSpc>
              <a:buNone/>
              <a:defRPr sz="4200" b="1" baseline="0">
                <a:solidFill>
                  <a:schemeClr val="accent2">
                    <a:lumMod val="75000"/>
                  </a:schemeClr>
                </a:solidFill>
              </a:defRPr>
            </a:lvl1pPr>
            <a:lvl2pPr marL="0" indent="0" algn="l">
              <a:lnSpc>
                <a:spcPct val="110000"/>
              </a:lnSpc>
              <a:spcBef>
                <a:spcPts val="0"/>
              </a:spcBef>
              <a:spcAft>
                <a:spcPts val="600"/>
              </a:spcAft>
              <a:buNone/>
              <a:defRPr sz="2800">
                <a:solidFill>
                  <a:srgbClr val="51AF46"/>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a:p>
            <a:pPr lvl="1"/>
            <a:r>
              <a:rPr lang="en-US" dirty="0"/>
              <a:t>Author Name, Organization. Can be deleted if unneeded</a:t>
            </a:r>
          </a:p>
        </p:txBody>
      </p:sp>
      <p:cxnSp>
        <p:nvCxnSpPr>
          <p:cNvPr id="9" name="Straight Connector 8">
            <a:extLst>
              <a:ext uri="{FF2B5EF4-FFF2-40B4-BE49-F238E27FC236}">
                <a16:creationId xmlns:a16="http://schemas.microsoft.com/office/drawing/2014/main" id="{86C7859B-6ED4-CA41-B83B-AD41DC75AFFD}"/>
              </a:ext>
            </a:extLst>
          </p:cNvPr>
          <p:cNvCxnSpPr/>
          <p:nvPr userDrawn="1"/>
        </p:nvCxnSpPr>
        <p:spPr>
          <a:xfrm>
            <a:off x="1763704" y="3983814"/>
            <a:ext cx="1995496"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F1EE8E4E-D508-6B45-A37A-FECAB66A760A}"/>
              </a:ext>
            </a:extLst>
          </p:cNvPr>
          <p:cNvPicPr>
            <a:picLocks noChangeAspect="1"/>
          </p:cNvPicPr>
          <p:nvPr userDrawn="1"/>
        </p:nvPicPr>
        <p:blipFill>
          <a:blip r:embed="rId3"/>
          <a:stretch>
            <a:fillRect/>
          </a:stretch>
        </p:blipFill>
        <p:spPr>
          <a:xfrm>
            <a:off x="1848900" y="1805186"/>
            <a:ext cx="4349369" cy="970003"/>
          </a:xfrm>
          <a:prstGeom prst="rect">
            <a:avLst/>
          </a:prstGeom>
        </p:spPr>
      </p:pic>
      <p:pic>
        <p:nvPicPr>
          <p:cNvPr id="10" name="Picture 9" descr="Logo&#10;&#10;Description automatically generated">
            <a:extLst>
              <a:ext uri="{FF2B5EF4-FFF2-40B4-BE49-F238E27FC236}">
                <a16:creationId xmlns:a16="http://schemas.microsoft.com/office/drawing/2014/main" id="{8DF8E3C5-A37C-9140-9DD2-B9831A6251AD}"/>
              </a:ext>
            </a:extLst>
          </p:cNvPr>
          <p:cNvPicPr>
            <a:picLocks noChangeAspect="1"/>
          </p:cNvPicPr>
          <p:nvPr userDrawn="1"/>
        </p:nvPicPr>
        <p:blipFill>
          <a:blip r:embed="rId4"/>
          <a:stretch>
            <a:fillRect/>
          </a:stretch>
        </p:blipFill>
        <p:spPr>
          <a:xfrm>
            <a:off x="18614707" y="412955"/>
            <a:ext cx="5080000" cy="2235200"/>
          </a:xfrm>
          <a:prstGeom prst="rect">
            <a:avLst/>
          </a:prstGeom>
        </p:spPr>
      </p:pic>
    </p:spTree>
    <p:extLst>
      <p:ext uri="{BB962C8B-B14F-4D97-AF65-F5344CB8AC3E}">
        <p14:creationId xmlns:p14="http://schemas.microsoft.com/office/powerpoint/2010/main" val="23063787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genda Slide - Early Childhoo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751389" y="2821568"/>
            <a:ext cx="13928231" cy="2821567"/>
          </a:xfrm>
          <a:prstGeom prst="rect">
            <a:avLst/>
          </a:prstGeom>
        </p:spPr>
        <p:txBody>
          <a:bodyPr anchor="t" anchorCtr="0">
            <a:noAutofit/>
          </a:bodyPr>
          <a:lstStyle>
            <a:lvl1pPr algn="l">
              <a:defRPr sz="10000" baseline="0">
                <a:solidFill>
                  <a:schemeClr val="accent1"/>
                </a:solidFill>
              </a:defRPr>
            </a:lvl1pPr>
          </a:lstStyle>
          <a:p>
            <a:r>
              <a:rPr lang="en-US" dirty="0"/>
              <a:t>Talking Points or Agenda Items</a:t>
            </a:r>
          </a:p>
        </p:txBody>
      </p:sp>
      <p:sp>
        <p:nvSpPr>
          <p:cNvPr id="14" name="Content Placeholder 13">
            <a:extLst>
              <a:ext uri="{FF2B5EF4-FFF2-40B4-BE49-F238E27FC236}">
                <a16:creationId xmlns:a16="http://schemas.microsoft.com/office/drawing/2014/main" id="{C62CED8E-ADCA-2F47-BB1E-D4CD01F63C0E}"/>
              </a:ext>
            </a:extLst>
          </p:cNvPr>
          <p:cNvSpPr>
            <a:spLocks noGrp="1"/>
          </p:cNvSpPr>
          <p:nvPr>
            <p:ph sz="quarter" idx="13" hasCustomPrompt="1"/>
          </p:nvPr>
        </p:nvSpPr>
        <p:spPr>
          <a:xfrm>
            <a:off x="8751389" y="6025016"/>
            <a:ext cx="13928231" cy="5241277"/>
          </a:xfrm>
          <a:prstGeom prst="rect">
            <a:avLst/>
          </a:prstGeom>
        </p:spPr>
        <p:txBody>
          <a:bodyPr>
            <a:noAutofit/>
          </a:bodyPr>
          <a:lstStyle>
            <a:lvl1pPr marL="742950" marR="0" indent="-742950" algn="l" defTabSz="1828800" rtl="0" eaLnBrk="1" fontAlgn="auto" latinLnBrk="0" hangingPunct="1">
              <a:lnSpc>
                <a:spcPct val="110000"/>
              </a:lnSpc>
              <a:spcBef>
                <a:spcPts val="2600"/>
              </a:spcBef>
              <a:spcAft>
                <a:spcPts val="400"/>
              </a:spcAft>
              <a:buClr>
                <a:srgbClr val="1669C9"/>
              </a:buClr>
              <a:buSzTx/>
              <a:buFont typeface="+mj-lt"/>
              <a:buAutoNum type="arabicPeriod"/>
              <a:tabLst/>
              <a:defRPr sz="4000" b="1" baseline="0">
                <a:solidFill>
                  <a:srgbClr val="1669C9"/>
                </a:solidFill>
              </a:defRPr>
            </a:lvl1pPr>
            <a:lvl2pPr marL="1188720" indent="-457200" algn="l">
              <a:lnSpc>
                <a:spcPct val="110000"/>
              </a:lnSpc>
              <a:spcBef>
                <a:spcPts val="1000"/>
              </a:spcBef>
              <a:spcAft>
                <a:spcPts val="1400"/>
              </a:spcAft>
              <a:buFont typeface="Arial" panose="020B0604020202020204" pitchFamily="34" charset="0"/>
              <a:buChar char="•"/>
              <a:defRPr sz="3800">
                <a:solidFill>
                  <a:srgbClr val="1669C9"/>
                </a:solidFill>
              </a:defRPr>
            </a:lvl2pPr>
            <a:lvl3pPr algn="ctr">
              <a:defRPr/>
            </a:lvl3pPr>
            <a:lvl4pPr algn="ctr">
              <a:defRPr/>
            </a:lvl4pPr>
            <a:lvl5pPr algn="ctr">
              <a:defRPr/>
            </a:lvl5pPr>
          </a:lstStyle>
          <a:p>
            <a:pPr marL="742950" marR="0" lvl="0" indent="-742950" algn="l" defTabSz="1828800" rtl="0" eaLnBrk="1" fontAlgn="auto" latinLnBrk="0" hangingPunct="1">
              <a:lnSpc>
                <a:spcPct val="90000"/>
              </a:lnSpc>
              <a:spcBef>
                <a:spcPts val="2600"/>
              </a:spcBef>
              <a:spcAft>
                <a:spcPts val="400"/>
              </a:spcAft>
              <a:buClr>
                <a:srgbClr val="51AF46"/>
              </a:buClr>
              <a:buSzTx/>
              <a:tabLst/>
              <a:defRPr/>
            </a:pPr>
            <a:r>
              <a:rPr lang="en-US" dirty="0"/>
              <a:t>Click to edit master text styles</a:t>
            </a:r>
          </a:p>
          <a:p>
            <a:pPr marL="0" marR="0" lvl="1" indent="-742950" algn="l" defTabSz="1828800" rtl="0" eaLnBrk="1" fontAlgn="auto" latinLnBrk="0" hangingPunct="1">
              <a:lnSpc>
                <a:spcPct val="90000"/>
              </a:lnSpc>
              <a:spcBef>
                <a:spcPts val="2600"/>
              </a:spcBef>
              <a:spcAft>
                <a:spcPts val="400"/>
              </a:spcAft>
              <a:buClr>
                <a:srgbClr val="51AF46"/>
              </a:buClr>
              <a:buSzTx/>
              <a:tabLst/>
              <a:defRPr/>
            </a:pPr>
            <a:r>
              <a:rPr lang="en-US" dirty="0"/>
              <a:t>Second Level Bullet</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p:txBody>
      </p:sp>
      <p:cxnSp>
        <p:nvCxnSpPr>
          <p:cNvPr id="16" name="Straight Connector 15">
            <a:extLst>
              <a:ext uri="{FF2B5EF4-FFF2-40B4-BE49-F238E27FC236}">
                <a16:creationId xmlns:a16="http://schemas.microsoft.com/office/drawing/2014/main" id="{7FD0D614-F02A-1340-AB02-475BD84EFB7D}"/>
              </a:ext>
            </a:extLst>
          </p:cNvPr>
          <p:cNvCxnSpPr>
            <a:cxnSpLocks/>
          </p:cNvCxnSpPr>
          <p:nvPr userDrawn="1"/>
        </p:nvCxnSpPr>
        <p:spPr>
          <a:xfrm>
            <a:off x="8751389" y="214291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5" name="Picture 4" descr="A picture containing person, fence, woman, holding&#10;&#10;Description automatically generated">
            <a:extLst>
              <a:ext uri="{FF2B5EF4-FFF2-40B4-BE49-F238E27FC236}">
                <a16:creationId xmlns:a16="http://schemas.microsoft.com/office/drawing/2014/main" id="{D1F3BFDE-E62A-504B-807A-FE642E485A6A}"/>
              </a:ext>
            </a:extLst>
          </p:cNvPr>
          <p:cNvPicPr>
            <a:picLocks noChangeAspect="1"/>
          </p:cNvPicPr>
          <p:nvPr userDrawn="1"/>
        </p:nvPicPr>
        <p:blipFill>
          <a:blip r:embed="rId2"/>
          <a:stretch>
            <a:fillRect/>
          </a:stretch>
        </p:blipFill>
        <p:spPr>
          <a:xfrm>
            <a:off x="0" y="0"/>
            <a:ext cx="7315200" cy="13716000"/>
          </a:xfrm>
          <a:prstGeom prst="rect">
            <a:avLst/>
          </a:prstGeom>
        </p:spPr>
      </p:pic>
      <p:sp>
        <p:nvSpPr>
          <p:cNvPr id="18" name="Rectangle 17">
            <a:extLst>
              <a:ext uri="{FF2B5EF4-FFF2-40B4-BE49-F238E27FC236}">
                <a16:creationId xmlns:a16="http://schemas.microsoft.com/office/drawing/2014/main" id="{BB264A0F-AEC2-DF4C-A77E-0FE051603F6C}"/>
              </a:ext>
            </a:extLst>
          </p:cNvPr>
          <p:cNvSpPr/>
          <p:nvPr userDrawn="1"/>
        </p:nvSpPr>
        <p:spPr>
          <a:xfrm>
            <a:off x="1" y="0"/>
            <a:ext cx="7315199" cy="2032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0AC84F93-AB73-D142-AFCD-7D10F25C7E16}"/>
              </a:ext>
            </a:extLst>
          </p:cNvPr>
          <p:cNvPicPr>
            <a:picLocks noChangeAspect="1"/>
          </p:cNvPicPr>
          <p:nvPr userDrawn="1"/>
        </p:nvPicPr>
        <p:blipFill>
          <a:blip r:embed="rId3"/>
          <a:stretch>
            <a:fillRect/>
          </a:stretch>
        </p:blipFill>
        <p:spPr>
          <a:xfrm>
            <a:off x="1708942" y="592308"/>
            <a:ext cx="3897317" cy="880039"/>
          </a:xfrm>
          <a:prstGeom prst="rect">
            <a:avLst/>
          </a:prstGeom>
        </p:spPr>
      </p:pic>
    </p:spTree>
    <p:extLst>
      <p:ext uri="{BB962C8B-B14F-4D97-AF65-F5344CB8AC3E}">
        <p14:creationId xmlns:p14="http://schemas.microsoft.com/office/powerpoint/2010/main" val="42007119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genda Slide - Elementar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F3BFDE-E62A-504B-807A-FE642E485A6A}"/>
              </a:ext>
            </a:extLst>
          </p:cNvPr>
          <p:cNvPicPr>
            <a:picLocks noChangeAspect="1"/>
          </p:cNvPicPr>
          <p:nvPr userDrawn="1"/>
        </p:nvPicPr>
        <p:blipFill>
          <a:blip r:embed="rId2"/>
          <a:srcRect/>
          <a:stretch/>
        </p:blipFill>
        <p:spPr>
          <a:xfrm>
            <a:off x="0" y="0"/>
            <a:ext cx="7315200" cy="13716000"/>
          </a:xfrm>
          <a:prstGeom prst="rect">
            <a:avLst/>
          </a:prstGeom>
        </p:spPr>
      </p:pic>
      <p:sp>
        <p:nvSpPr>
          <p:cNvPr id="18" name="Rectangle 17">
            <a:extLst>
              <a:ext uri="{FF2B5EF4-FFF2-40B4-BE49-F238E27FC236}">
                <a16:creationId xmlns:a16="http://schemas.microsoft.com/office/drawing/2014/main" id="{BB264A0F-AEC2-DF4C-A77E-0FE051603F6C}"/>
              </a:ext>
            </a:extLst>
          </p:cNvPr>
          <p:cNvSpPr/>
          <p:nvPr userDrawn="1"/>
        </p:nvSpPr>
        <p:spPr>
          <a:xfrm>
            <a:off x="1" y="0"/>
            <a:ext cx="7315199" cy="2032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0AC84F93-AB73-D142-AFCD-7D10F25C7E16}"/>
              </a:ext>
            </a:extLst>
          </p:cNvPr>
          <p:cNvPicPr>
            <a:picLocks noChangeAspect="1"/>
          </p:cNvPicPr>
          <p:nvPr userDrawn="1"/>
        </p:nvPicPr>
        <p:blipFill>
          <a:blip r:embed="rId3"/>
          <a:stretch>
            <a:fillRect/>
          </a:stretch>
        </p:blipFill>
        <p:spPr>
          <a:xfrm>
            <a:off x="1708942" y="592308"/>
            <a:ext cx="3897317" cy="880039"/>
          </a:xfrm>
          <a:prstGeom prst="rect">
            <a:avLst/>
          </a:prstGeom>
        </p:spPr>
      </p:pic>
      <p:sp>
        <p:nvSpPr>
          <p:cNvPr id="10" name="Title 1">
            <a:extLst>
              <a:ext uri="{FF2B5EF4-FFF2-40B4-BE49-F238E27FC236}">
                <a16:creationId xmlns:a16="http://schemas.microsoft.com/office/drawing/2014/main" id="{BB81C42C-7A9B-1C4A-8FE8-34A62E410D1A}"/>
              </a:ext>
            </a:extLst>
          </p:cNvPr>
          <p:cNvSpPr>
            <a:spLocks noGrp="1"/>
          </p:cNvSpPr>
          <p:nvPr>
            <p:ph type="title" hasCustomPrompt="1"/>
          </p:nvPr>
        </p:nvSpPr>
        <p:spPr>
          <a:xfrm>
            <a:off x="8751389" y="2821568"/>
            <a:ext cx="13928231" cy="2821567"/>
          </a:xfrm>
          <a:prstGeom prst="rect">
            <a:avLst/>
          </a:prstGeom>
        </p:spPr>
        <p:txBody>
          <a:bodyPr anchor="t" anchorCtr="0">
            <a:noAutofit/>
          </a:bodyPr>
          <a:lstStyle>
            <a:lvl1pPr algn="l">
              <a:defRPr sz="10000" baseline="0">
                <a:solidFill>
                  <a:schemeClr val="accent1"/>
                </a:solidFill>
              </a:defRPr>
            </a:lvl1pPr>
          </a:lstStyle>
          <a:p>
            <a:r>
              <a:rPr lang="en-US" dirty="0"/>
              <a:t>Talking Points or Agenda Items</a:t>
            </a:r>
          </a:p>
        </p:txBody>
      </p:sp>
      <p:sp>
        <p:nvSpPr>
          <p:cNvPr id="11" name="Content Placeholder 13">
            <a:extLst>
              <a:ext uri="{FF2B5EF4-FFF2-40B4-BE49-F238E27FC236}">
                <a16:creationId xmlns:a16="http://schemas.microsoft.com/office/drawing/2014/main" id="{80D5EFD5-F699-3B4D-96FC-5B437B0120D1}"/>
              </a:ext>
            </a:extLst>
          </p:cNvPr>
          <p:cNvSpPr>
            <a:spLocks noGrp="1"/>
          </p:cNvSpPr>
          <p:nvPr>
            <p:ph sz="quarter" idx="13" hasCustomPrompt="1"/>
          </p:nvPr>
        </p:nvSpPr>
        <p:spPr>
          <a:xfrm>
            <a:off x="8751389" y="6025016"/>
            <a:ext cx="13928231" cy="5241277"/>
          </a:xfrm>
          <a:prstGeom prst="rect">
            <a:avLst/>
          </a:prstGeom>
        </p:spPr>
        <p:txBody>
          <a:bodyPr>
            <a:noAutofit/>
          </a:bodyPr>
          <a:lstStyle>
            <a:lvl1pPr marL="742950" marR="0" indent="-742950" algn="l" defTabSz="1828800" rtl="0" eaLnBrk="1" fontAlgn="auto" latinLnBrk="0" hangingPunct="1">
              <a:lnSpc>
                <a:spcPct val="110000"/>
              </a:lnSpc>
              <a:spcBef>
                <a:spcPts val="2600"/>
              </a:spcBef>
              <a:spcAft>
                <a:spcPts val="400"/>
              </a:spcAft>
              <a:buClr>
                <a:srgbClr val="1669C9"/>
              </a:buClr>
              <a:buSzTx/>
              <a:buFont typeface="+mj-lt"/>
              <a:buAutoNum type="arabicPeriod"/>
              <a:tabLst/>
              <a:defRPr sz="4000" b="1" baseline="0">
                <a:solidFill>
                  <a:srgbClr val="1669C9"/>
                </a:solidFill>
              </a:defRPr>
            </a:lvl1pPr>
            <a:lvl2pPr marL="1188720" indent="-457200" algn="l">
              <a:lnSpc>
                <a:spcPct val="110000"/>
              </a:lnSpc>
              <a:spcBef>
                <a:spcPts val="1000"/>
              </a:spcBef>
              <a:spcAft>
                <a:spcPts val="1400"/>
              </a:spcAft>
              <a:buClr>
                <a:srgbClr val="1669C9"/>
              </a:buClr>
              <a:buFont typeface="Arial" panose="020B0604020202020204" pitchFamily="34" charset="0"/>
              <a:buChar char="•"/>
              <a:defRPr sz="3800">
                <a:solidFill>
                  <a:srgbClr val="1669C9"/>
                </a:solidFill>
              </a:defRPr>
            </a:lvl2pPr>
            <a:lvl3pPr algn="ctr">
              <a:defRPr/>
            </a:lvl3pPr>
            <a:lvl4pPr algn="ctr">
              <a:defRPr/>
            </a:lvl4pPr>
            <a:lvl5pPr algn="ctr">
              <a:defRPr/>
            </a:lvl5pPr>
          </a:lstStyle>
          <a:p>
            <a:pPr marL="742950" marR="0" lvl="0" indent="-742950" algn="l" defTabSz="1828800" rtl="0" eaLnBrk="1" fontAlgn="auto" latinLnBrk="0" hangingPunct="1">
              <a:lnSpc>
                <a:spcPct val="90000"/>
              </a:lnSpc>
              <a:spcBef>
                <a:spcPts val="2600"/>
              </a:spcBef>
              <a:spcAft>
                <a:spcPts val="400"/>
              </a:spcAft>
              <a:buClr>
                <a:srgbClr val="51AF46"/>
              </a:buClr>
              <a:buSzTx/>
              <a:tabLst/>
              <a:defRPr/>
            </a:pPr>
            <a:r>
              <a:rPr lang="en-US" dirty="0"/>
              <a:t>Click to edit master text styles</a:t>
            </a:r>
          </a:p>
          <a:p>
            <a:pPr marL="0" marR="0" lvl="1" indent="-742950" algn="l" defTabSz="1828800" rtl="0" eaLnBrk="1" fontAlgn="auto" latinLnBrk="0" hangingPunct="1">
              <a:lnSpc>
                <a:spcPct val="90000"/>
              </a:lnSpc>
              <a:spcBef>
                <a:spcPts val="2600"/>
              </a:spcBef>
              <a:spcAft>
                <a:spcPts val="400"/>
              </a:spcAft>
              <a:buClr>
                <a:srgbClr val="51AF46"/>
              </a:buClr>
              <a:buSzTx/>
              <a:tabLst/>
              <a:defRPr/>
            </a:pPr>
            <a:r>
              <a:rPr lang="en-US" dirty="0"/>
              <a:t>Second Level Bullet</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p:txBody>
      </p:sp>
      <p:cxnSp>
        <p:nvCxnSpPr>
          <p:cNvPr id="12" name="Straight Connector 11">
            <a:extLst>
              <a:ext uri="{FF2B5EF4-FFF2-40B4-BE49-F238E27FC236}">
                <a16:creationId xmlns:a16="http://schemas.microsoft.com/office/drawing/2014/main" id="{996F7C9F-79F1-7E4B-9F87-B8A354251298}"/>
              </a:ext>
            </a:extLst>
          </p:cNvPr>
          <p:cNvCxnSpPr>
            <a:cxnSpLocks/>
          </p:cNvCxnSpPr>
          <p:nvPr userDrawn="1"/>
        </p:nvCxnSpPr>
        <p:spPr>
          <a:xfrm>
            <a:off x="8751389" y="214291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0B0E9382-0FD5-EC4A-AE1E-667D351875E2}"/>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51C9CF33-D7F4-2C4B-9B90-300DD7AF1D88}"/>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6" name="Slide Number Placeholder 5">
            <a:extLst>
              <a:ext uri="{FF2B5EF4-FFF2-40B4-BE49-F238E27FC236}">
                <a16:creationId xmlns:a16="http://schemas.microsoft.com/office/drawing/2014/main" id="{C90222E1-B2F7-9C4A-B899-203C6ED43413}"/>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
        <p:nvSpPr>
          <p:cNvPr id="2" name="TextBox 1">
            <a:extLst>
              <a:ext uri="{FF2B5EF4-FFF2-40B4-BE49-F238E27FC236}">
                <a16:creationId xmlns:a16="http://schemas.microsoft.com/office/drawing/2014/main" id="{D4A3D9A9-F3F3-3143-AC39-778B535CEFAB}"/>
              </a:ext>
            </a:extLst>
          </p:cNvPr>
          <p:cNvSpPr txBox="1"/>
          <p:nvPr userDrawn="1"/>
        </p:nvSpPr>
        <p:spPr>
          <a:xfrm>
            <a:off x="27966838" y="-793630"/>
            <a:ext cx="184731" cy="369332"/>
          </a:xfrm>
          <a:prstGeom prst="rect">
            <a:avLst/>
          </a:prstGeom>
        </p:spPr>
        <p:txBody>
          <a:bodyPr wrap="none" rtlCol="0">
            <a:spAutoFit/>
          </a:bodyPr>
          <a:lstStyle/>
          <a:p>
            <a:pPr algn="l"/>
            <a:endParaRPr lang="en-US" dirty="0"/>
          </a:p>
        </p:txBody>
      </p:sp>
    </p:spTree>
    <p:extLst>
      <p:ext uri="{BB962C8B-B14F-4D97-AF65-F5344CB8AC3E}">
        <p14:creationId xmlns:p14="http://schemas.microsoft.com/office/powerpoint/2010/main" val="5205804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genda Slide - Middle School">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F3BFDE-E62A-504B-807A-FE642E485A6A}"/>
              </a:ext>
            </a:extLst>
          </p:cNvPr>
          <p:cNvPicPr>
            <a:picLocks noChangeAspect="1"/>
          </p:cNvPicPr>
          <p:nvPr userDrawn="1"/>
        </p:nvPicPr>
        <p:blipFill>
          <a:blip r:embed="rId2"/>
          <a:srcRect/>
          <a:stretch/>
        </p:blipFill>
        <p:spPr>
          <a:xfrm>
            <a:off x="0" y="0"/>
            <a:ext cx="7315200" cy="13716000"/>
          </a:xfrm>
          <a:prstGeom prst="rect">
            <a:avLst/>
          </a:prstGeom>
        </p:spPr>
      </p:pic>
      <p:sp>
        <p:nvSpPr>
          <p:cNvPr id="18" name="Rectangle 17">
            <a:extLst>
              <a:ext uri="{FF2B5EF4-FFF2-40B4-BE49-F238E27FC236}">
                <a16:creationId xmlns:a16="http://schemas.microsoft.com/office/drawing/2014/main" id="{BB264A0F-AEC2-DF4C-A77E-0FE051603F6C}"/>
              </a:ext>
            </a:extLst>
          </p:cNvPr>
          <p:cNvSpPr/>
          <p:nvPr userDrawn="1"/>
        </p:nvSpPr>
        <p:spPr>
          <a:xfrm>
            <a:off x="1" y="0"/>
            <a:ext cx="7315199" cy="2032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0AC84F93-AB73-D142-AFCD-7D10F25C7E16}"/>
              </a:ext>
            </a:extLst>
          </p:cNvPr>
          <p:cNvPicPr>
            <a:picLocks noChangeAspect="1"/>
          </p:cNvPicPr>
          <p:nvPr userDrawn="1"/>
        </p:nvPicPr>
        <p:blipFill>
          <a:blip r:embed="rId3"/>
          <a:stretch>
            <a:fillRect/>
          </a:stretch>
        </p:blipFill>
        <p:spPr>
          <a:xfrm>
            <a:off x="1708942" y="592308"/>
            <a:ext cx="3897317" cy="880039"/>
          </a:xfrm>
          <a:prstGeom prst="rect">
            <a:avLst/>
          </a:prstGeom>
        </p:spPr>
      </p:pic>
      <p:sp>
        <p:nvSpPr>
          <p:cNvPr id="10" name="Title 1">
            <a:extLst>
              <a:ext uri="{FF2B5EF4-FFF2-40B4-BE49-F238E27FC236}">
                <a16:creationId xmlns:a16="http://schemas.microsoft.com/office/drawing/2014/main" id="{685C0270-373A-0440-BA41-7F7966A87DE9}"/>
              </a:ext>
            </a:extLst>
          </p:cNvPr>
          <p:cNvSpPr>
            <a:spLocks noGrp="1"/>
          </p:cNvSpPr>
          <p:nvPr>
            <p:ph type="title" hasCustomPrompt="1"/>
          </p:nvPr>
        </p:nvSpPr>
        <p:spPr>
          <a:xfrm>
            <a:off x="8751389" y="2821568"/>
            <a:ext cx="13928231" cy="2821567"/>
          </a:xfrm>
          <a:prstGeom prst="rect">
            <a:avLst/>
          </a:prstGeom>
        </p:spPr>
        <p:txBody>
          <a:bodyPr anchor="t" anchorCtr="0">
            <a:noAutofit/>
          </a:bodyPr>
          <a:lstStyle>
            <a:lvl1pPr algn="l">
              <a:defRPr sz="10000" baseline="0">
                <a:solidFill>
                  <a:schemeClr val="accent1"/>
                </a:solidFill>
              </a:defRPr>
            </a:lvl1pPr>
          </a:lstStyle>
          <a:p>
            <a:r>
              <a:rPr lang="en-US" dirty="0"/>
              <a:t>Talking Points or Agenda Items</a:t>
            </a:r>
          </a:p>
        </p:txBody>
      </p:sp>
      <p:sp>
        <p:nvSpPr>
          <p:cNvPr id="11" name="Content Placeholder 13">
            <a:extLst>
              <a:ext uri="{FF2B5EF4-FFF2-40B4-BE49-F238E27FC236}">
                <a16:creationId xmlns:a16="http://schemas.microsoft.com/office/drawing/2014/main" id="{AD0EC4BC-9D51-C14E-A391-BCE821C48C97}"/>
              </a:ext>
            </a:extLst>
          </p:cNvPr>
          <p:cNvSpPr>
            <a:spLocks noGrp="1"/>
          </p:cNvSpPr>
          <p:nvPr>
            <p:ph sz="quarter" idx="13" hasCustomPrompt="1"/>
          </p:nvPr>
        </p:nvSpPr>
        <p:spPr>
          <a:xfrm>
            <a:off x="8751389" y="6025016"/>
            <a:ext cx="13928231" cy="5241277"/>
          </a:xfrm>
          <a:prstGeom prst="rect">
            <a:avLst/>
          </a:prstGeom>
        </p:spPr>
        <p:txBody>
          <a:bodyPr>
            <a:noAutofit/>
          </a:bodyPr>
          <a:lstStyle>
            <a:lvl1pPr marL="742950" marR="0" indent="-742950" algn="l" defTabSz="1828800" rtl="0" eaLnBrk="1" fontAlgn="auto" latinLnBrk="0" hangingPunct="1">
              <a:lnSpc>
                <a:spcPct val="110000"/>
              </a:lnSpc>
              <a:spcBef>
                <a:spcPts val="2600"/>
              </a:spcBef>
              <a:spcAft>
                <a:spcPts val="400"/>
              </a:spcAft>
              <a:buClr>
                <a:srgbClr val="1669C9"/>
              </a:buClr>
              <a:buSzTx/>
              <a:buFont typeface="+mj-lt"/>
              <a:buAutoNum type="arabicPeriod"/>
              <a:tabLst/>
              <a:defRPr sz="4000" b="1" baseline="0">
                <a:solidFill>
                  <a:srgbClr val="1669C9"/>
                </a:solidFill>
              </a:defRPr>
            </a:lvl1pPr>
            <a:lvl2pPr marL="1188720" indent="-457200" algn="l">
              <a:lnSpc>
                <a:spcPct val="110000"/>
              </a:lnSpc>
              <a:spcBef>
                <a:spcPts val="1000"/>
              </a:spcBef>
              <a:spcAft>
                <a:spcPts val="1400"/>
              </a:spcAft>
              <a:buClr>
                <a:srgbClr val="1669C9"/>
              </a:buClr>
              <a:buFont typeface="Arial" panose="020B0604020202020204" pitchFamily="34" charset="0"/>
              <a:buChar char="•"/>
              <a:defRPr sz="3800">
                <a:solidFill>
                  <a:srgbClr val="1669C9"/>
                </a:solidFill>
              </a:defRPr>
            </a:lvl2pPr>
            <a:lvl3pPr algn="ctr">
              <a:defRPr/>
            </a:lvl3pPr>
            <a:lvl4pPr algn="ctr">
              <a:defRPr/>
            </a:lvl4pPr>
            <a:lvl5pPr algn="ctr">
              <a:defRPr/>
            </a:lvl5pPr>
          </a:lstStyle>
          <a:p>
            <a:pPr marL="742950" marR="0" lvl="0" indent="-742950" algn="l" defTabSz="1828800" rtl="0" eaLnBrk="1" fontAlgn="auto" latinLnBrk="0" hangingPunct="1">
              <a:lnSpc>
                <a:spcPct val="90000"/>
              </a:lnSpc>
              <a:spcBef>
                <a:spcPts val="2600"/>
              </a:spcBef>
              <a:spcAft>
                <a:spcPts val="400"/>
              </a:spcAft>
              <a:buClr>
                <a:srgbClr val="51AF46"/>
              </a:buClr>
              <a:buSzTx/>
              <a:tabLst/>
              <a:defRPr/>
            </a:pPr>
            <a:r>
              <a:rPr lang="en-US" dirty="0"/>
              <a:t>Click to edit master text styles</a:t>
            </a:r>
          </a:p>
          <a:p>
            <a:pPr marL="0" marR="0" lvl="1" indent="-742950" algn="l" defTabSz="1828800" rtl="0" eaLnBrk="1" fontAlgn="auto" latinLnBrk="0" hangingPunct="1">
              <a:lnSpc>
                <a:spcPct val="90000"/>
              </a:lnSpc>
              <a:spcBef>
                <a:spcPts val="2600"/>
              </a:spcBef>
              <a:spcAft>
                <a:spcPts val="400"/>
              </a:spcAft>
              <a:buClr>
                <a:srgbClr val="51AF46"/>
              </a:buClr>
              <a:buSzTx/>
              <a:tabLst/>
              <a:defRPr/>
            </a:pPr>
            <a:r>
              <a:rPr lang="en-US" dirty="0"/>
              <a:t>Second Level Bullet</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p:txBody>
      </p:sp>
      <p:cxnSp>
        <p:nvCxnSpPr>
          <p:cNvPr id="12" name="Straight Connector 11">
            <a:extLst>
              <a:ext uri="{FF2B5EF4-FFF2-40B4-BE49-F238E27FC236}">
                <a16:creationId xmlns:a16="http://schemas.microsoft.com/office/drawing/2014/main" id="{DECF53F4-468C-6E4C-A27B-FAA82B36AF91}"/>
              </a:ext>
            </a:extLst>
          </p:cNvPr>
          <p:cNvCxnSpPr>
            <a:cxnSpLocks/>
          </p:cNvCxnSpPr>
          <p:nvPr userDrawn="1"/>
        </p:nvCxnSpPr>
        <p:spPr>
          <a:xfrm>
            <a:off x="8751389" y="214291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BB8524C3-4A81-384D-8E00-AA25EE25349B}"/>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A8C096EB-3467-C940-B55E-6D5F159BDBFD}"/>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6" name="Slide Number Placeholder 5">
            <a:extLst>
              <a:ext uri="{FF2B5EF4-FFF2-40B4-BE49-F238E27FC236}">
                <a16:creationId xmlns:a16="http://schemas.microsoft.com/office/drawing/2014/main" id="{F9A8A8DF-09BC-4548-AF4A-FAB47E2083F9}"/>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39407869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genda Slide - High School">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F3BFDE-E62A-504B-807A-FE642E485A6A}"/>
              </a:ext>
            </a:extLst>
          </p:cNvPr>
          <p:cNvPicPr>
            <a:picLocks noChangeAspect="1"/>
          </p:cNvPicPr>
          <p:nvPr userDrawn="1"/>
        </p:nvPicPr>
        <p:blipFill>
          <a:blip r:embed="rId2"/>
          <a:srcRect/>
          <a:stretch/>
        </p:blipFill>
        <p:spPr>
          <a:xfrm>
            <a:off x="0" y="0"/>
            <a:ext cx="7315200" cy="13716000"/>
          </a:xfrm>
          <a:prstGeom prst="rect">
            <a:avLst/>
          </a:prstGeom>
        </p:spPr>
      </p:pic>
      <p:sp>
        <p:nvSpPr>
          <p:cNvPr id="18" name="Rectangle 17">
            <a:extLst>
              <a:ext uri="{FF2B5EF4-FFF2-40B4-BE49-F238E27FC236}">
                <a16:creationId xmlns:a16="http://schemas.microsoft.com/office/drawing/2014/main" id="{BB264A0F-AEC2-DF4C-A77E-0FE051603F6C}"/>
              </a:ext>
            </a:extLst>
          </p:cNvPr>
          <p:cNvSpPr/>
          <p:nvPr userDrawn="1"/>
        </p:nvSpPr>
        <p:spPr>
          <a:xfrm>
            <a:off x="1" y="0"/>
            <a:ext cx="7315199" cy="2032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0AC84F93-AB73-D142-AFCD-7D10F25C7E16}"/>
              </a:ext>
            </a:extLst>
          </p:cNvPr>
          <p:cNvPicPr>
            <a:picLocks noChangeAspect="1"/>
          </p:cNvPicPr>
          <p:nvPr userDrawn="1"/>
        </p:nvPicPr>
        <p:blipFill>
          <a:blip r:embed="rId3"/>
          <a:stretch>
            <a:fillRect/>
          </a:stretch>
        </p:blipFill>
        <p:spPr>
          <a:xfrm>
            <a:off x="1708942" y="592308"/>
            <a:ext cx="3897317" cy="880039"/>
          </a:xfrm>
          <a:prstGeom prst="rect">
            <a:avLst/>
          </a:prstGeom>
        </p:spPr>
      </p:pic>
      <p:sp>
        <p:nvSpPr>
          <p:cNvPr id="10" name="Title 1">
            <a:extLst>
              <a:ext uri="{FF2B5EF4-FFF2-40B4-BE49-F238E27FC236}">
                <a16:creationId xmlns:a16="http://schemas.microsoft.com/office/drawing/2014/main" id="{8E944FE5-3A6D-7C49-BD3E-DD7ED783E3AC}"/>
              </a:ext>
            </a:extLst>
          </p:cNvPr>
          <p:cNvSpPr>
            <a:spLocks noGrp="1"/>
          </p:cNvSpPr>
          <p:nvPr>
            <p:ph type="title" hasCustomPrompt="1"/>
          </p:nvPr>
        </p:nvSpPr>
        <p:spPr>
          <a:xfrm>
            <a:off x="8751389" y="2821568"/>
            <a:ext cx="13928231" cy="2821567"/>
          </a:xfrm>
          <a:prstGeom prst="rect">
            <a:avLst/>
          </a:prstGeom>
        </p:spPr>
        <p:txBody>
          <a:bodyPr anchor="t" anchorCtr="0">
            <a:noAutofit/>
          </a:bodyPr>
          <a:lstStyle>
            <a:lvl1pPr algn="l">
              <a:defRPr sz="10000" baseline="0">
                <a:solidFill>
                  <a:schemeClr val="accent1"/>
                </a:solidFill>
              </a:defRPr>
            </a:lvl1pPr>
          </a:lstStyle>
          <a:p>
            <a:r>
              <a:rPr lang="en-US" dirty="0"/>
              <a:t>Talking Points or Agenda Items</a:t>
            </a:r>
          </a:p>
        </p:txBody>
      </p:sp>
      <p:sp>
        <p:nvSpPr>
          <p:cNvPr id="11" name="Content Placeholder 13">
            <a:extLst>
              <a:ext uri="{FF2B5EF4-FFF2-40B4-BE49-F238E27FC236}">
                <a16:creationId xmlns:a16="http://schemas.microsoft.com/office/drawing/2014/main" id="{63AF24D4-357C-574A-8C9E-146F304A9807}"/>
              </a:ext>
            </a:extLst>
          </p:cNvPr>
          <p:cNvSpPr>
            <a:spLocks noGrp="1"/>
          </p:cNvSpPr>
          <p:nvPr>
            <p:ph sz="quarter" idx="13" hasCustomPrompt="1"/>
          </p:nvPr>
        </p:nvSpPr>
        <p:spPr>
          <a:xfrm>
            <a:off x="8751389" y="6025016"/>
            <a:ext cx="13928231" cy="5241277"/>
          </a:xfrm>
          <a:prstGeom prst="rect">
            <a:avLst/>
          </a:prstGeom>
        </p:spPr>
        <p:txBody>
          <a:bodyPr>
            <a:noAutofit/>
          </a:bodyPr>
          <a:lstStyle>
            <a:lvl1pPr marL="742950" marR="0" indent="-742950" algn="l" defTabSz="1828800" rtl="0" eaLnBrk="1" fontAlgn="auto" latinLnBrk="0" hangingPunct="1">
              <a:lnSpc>
                <a:spcPct val="110000"/>
              </a:lnSpc>
              <a:spcBef>
                <a:spcPts val="2600"/>
              </a:spcBef>
              <a:spcAft>
                <a:spcPts val="400"/>
              </a:spcAft>
              <a:buClr>
                <a:srgbClr val="1669C9"/>
              </a:buClr>
              <a:buSzTx/>
              <a:buFont typeface="+mj-lt"/>
              <a:buAutoNum type="arabicPeriod"/>
              <a:tabLst/>
              <a:defRPr sz="4000" b="1" baseline="0">
                <a:solidFill>
                  <a:srgbClr val="1669C9"/>
                </a:solidFill>
              </a:defRPr>
            </a:lvl1pPr>
            <a:lvl2pPr marL="1188720" indent="-457200" algn="l">
              <a:lnSpc>
                <a:spcPct val="110000"/>
              </a:lnSpc>
              <a:spcBef>
                <a:spcPts val="1000"/>
              </a:spcBef>
              <a:spcAft>
                <a:spcPts val="1400"/>
              </a:spcAft>
              <a:buClr>
                <a:srgbClr val="1669C9"/>
              </a:buClr>
              <a:buFont typeface="Arial" panose="020B0604020202020204" pitchFamily="34" charset="0"/>
              <a:buChar char="•"/>
              <a:defRPr sz="3800">
                <a:solidFill>
                  <a:srgbClr val="1669C9"/>
                </a:solidFill>
              </a:defRPr>
            </a:lvl2pPr>
            <a:lvl3pPr algn="ctr">
              <a:defRPr/>
            </a:lvl3pPr>
            <a:lvl4pPr algn="ctr">
              <a:defRPr/>
            </a:lvl4pPr>
            <a:lvl5pPr algn="ctr">
              <a:defRPr/>
            </a:lvl5pPr>
          </a:lstStyle>
          <a:p>
            <a:pPr marL="742950" marR="0" lvl="0" indent="-742950" algn="l" defTabSz="1828800" rtl="0" eaLnBrk="1" fontAlgn="auto" latinLnBrk="0" hangingPunct="1">
              <a:lnSpc>
                <a:spcPct val="90000"/>
              </a:lnSpc>
              <a:spcBef>
                <a:spcPts val="2600"/>
              </a:spcBef>
              <a:spcAft>
                <a:spcPts val="400"/>
              </a:spcAft>
              <a:buClr>
                <a:srgbClr val="51AF46"/>
              </a:buClr>
              <a:buSzTx/>
              <a:tabLst/>
              <a:defRPr/>
            </a:pPr>
            <a:r>
              <a:rPr lang="en-US" dirty="0"/>
              <a:t>Click to edit master text styles</a:t>
            </a:r>
          </a:p>
          <a:p>
            <a:pPr marL="0" marR="0" lvl="1" indent="-742950" algn="l" defTabSz="1828800" rtl="0" eaLnBrk="1" fontAlgn="auto" latinLnBrk="0" hangingPunct="1">
              <a:lnSpc>
                <a:spcPct val="90000"/>
              </a:lnSpc>
              <a:spcBef>
                <a:spcPts val="2600"/>
              </a:spcBef>
              <a:spcAft>
                <a:spcPts val="400"/>
              </a:spcAft>
              <a:buClr>
                <a:srgbClr val="51AF46"/>
              </a:buClr>
              <a:buSzTx/>
              <a:tabLst/>
              <a:defRPr/>
            </a:pPr>
            <a:r>
              <a:rPr lang="en-US" dirty="0"/>
              <a:t>Second Level Bullet</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p:txBody>
      </p:sp>
      <p:cxnSp>
        <p:nvCxnSpPr>
          <p:cNvPr id="12" name="Straight Connector 11">
            <a:extLst>
              <a:ext uri="{FF2B5EF4-FFF2-40B4-BE49-F238E27FC236}">
                <a16:creationId xmlns:a16="http://schemas.microsoft.com/office/drawing/2014/main" id="{1A3A8833-CB1F-804A-8ABC-4B8BDE2457D3}"/>
              </a:ext>
            </a:extLst>
          </p:cNvPr>
          <p:cNvCxnSpPr>
            <a:cxnSpLocks/>
          </p:cNvCxnSpPr>
          <p:nvPr userDrawn="1"/>
        </p:nvCxnSpPr>
        <p:spPr>
          <a:xfrm>
            <a:off x="8751389" y="214291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F7047C9-9538-5649-B053-EE0A74FB4346}"/>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644173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V1C">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4" name="Group 3">
            <a:extLst>
              <a:ext uri="{FF2B5EF4-FFF2-40B4-BE49-F238E27FC236}">
                <a16:creationId xmlns:a16="http://schemas.microsoft.com/office/drawing/2014/main" id="{32223DA1-D45E-F041-B195-B3C54AB5DF81}"/>
              </a:ext>
            </a:extLst>
          </p:cNvPr>
          <p:cNvGrpSpPr/>
          <p:nvPr userDrawn="1"/>
        </p:nvGrpSpPr>
        <p:grpSpPr>
          <a:xfrm>
            <a:off x="5168319" y="2213516"/>
            <a:ext cx="14050536" cy="9288966"/>
            <a:chOff x="5168319" y="2213516"/>
            <a:chExt cx="14050536" cy="9288966"/>
          </a:xfrm>
        </p:grpSpPr>
        <p:sp>
          <p:nvSpPr>
            <p:cNvPr id="8" name="Rectangle 7">
              <a:extLst>
                <a:ext uri="{FF2B5EF4-FFF2-40B4-BE49-F238E27FC236}">
                  <a16:creationId xmlns:a16="http://schemas.microsoft.com/office/drawing/2014/main" id="{B725C252-3143-A14D-99A4-A007944D06F1}"/>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userDrawn="1">
            <p:ph type="ctrTitle"/>
          </p:nvPr>
        </p:nvSpPr>
        <p:spPr>
          <a:xfrm>
            <a:off x="6322422" y="5166437"/>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3" name="Subtitle 2"/>
          <p:cNvSpPr>
            <a:spLocks noGrp="1"/>
          </p:cNvSpPr>
          <p:nvPr userDrawn="1">
            <p:ph type="subTitle" idx="1" hasCustomPrompt="1"/>
          </p:nvPr>
        </p:nvSpPr>
        <p:spPr>
          <a:xfrm>
            <a:off x="6322422" y="8334104"/>
            <a:ext cx="11691257" cy="2808514"/>
          </a:xfrm>
          <a:prstGeom prst="rect">
            <a:avLst/>
          </a:prstGeom>
        </p:spPr>
        <p:txBody>
          <a:bodyPr vert="horz" lIns="91440" tIns="45720" rIns="91440" bIns="45720" rtlCol="0">
            <a:normAutofit/>
          </a:bodyPr>
          <a:lstStyle>
            <a:lvl1pPr marL="0" indent="0" algn="ctr" defTabSz="1828800" rtl="0" eaLnBrk="1" latinLnBrk="0" hangingPunct="1">
              <a:lnSpc>
                <a:spcPct val="100000"/>
              </a:lnSpc>
              <a:spcBef>
                <a:spcPts val="1400"/>
              </a:spcBef>
              <a:spcAft>
                <a:spcPts val="800"/>
              </a:spcAft>
              <a:buFont typeface="+mj-lt"/>
              <a:buNone/>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0" name="Picture 9">
            <a:extLst>
              <a:ext uri="{FF2B5EF4-FFF2-40B4-BE49-F238E27FC236}">
                <a16:creationId xmlns:a16="http://schemas.microsoft.com/office/drawing/2014/main" id="{80F0A08F-D82E-9E4E-A940-9BB986F0DB11}"/>
              </a:ext>
            </a:extLst>
          </p:cNvPr>
          <p:cNvPicPr>
            <a:picLocks noChangeAspect="1"/>
          </p:cNvPicPr>
          <p:nvPr userDrawn="1"/>
        </p:nvPicPr>
        <p:blipFill>
          <a:blip r:embed="rId3"/>
          <a:stretch>
            <a:fillRect/>
          </a:stretch>
        </p:blipFill>
        <p:spPr>
          <a:xfrm>
            <a:off x="10147073" y="3151223"/>
            <a:ext cx="4093028" cy="924232"/>
          </a:xfrm>
          <a:prstGeom prst="rect">
            <a:avLst/>
          </a:prstGeom>
        </p:spPr>
      </p:pic>
    </p:spTree>
    <p:extLst>
      <p:ext uri="{BB962C8B-B14F-4D97-AF65-F5344CB8AC3E}">
        <p14:creationId xmlns:p14="http://schemas.microsoft.com/office/powerpoint/2010/main" val="32606868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genda Slide - Adul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F3BFDE-E62A-504B-807A-FE642E485A6A}"/>
              </a:ext>
            </a:extLst>
          </p:cNvPr>
          <p:cNvPicPr>
            <a:picLocks noChangeAspect="1"/>
          </p:cNvPicPr>
          <p:nvPr userDrawn="1"/>
        </p:nvPicPr>
        <p:blipFill>
          <a:blip r:embed="rId2"/>
          <a:srcRect/>
          <a:stretch/>
        </p:blipFill>
        <p:spPr>
          <a:xfrm>
            <a:off x="0" y="0"/>
            <a:ext cx="7315200" cy="13716000"/>
          </a:xfrm>
          <a:prstGeom prst="rect">
            <a:avLst/>
          </a:prstGeom>
        </p:spPr>
      </p:pic>
      <p:sp>
        <p:nvSpPr>
          <p:cNvPr id="18" name="Rectangle 17">
            <a:extLst>
              <a:ext uri="{FF2B5EF4-FFF2-40B4-BE49-F238E27FC236}">
                <a16:creationId xmlns:a16="http://schemas.microsoft.com/office/drawing/2014/main" id="{BB264A0F-AEC2-DF4C-A77E-0FE051603F6C}"/>
              </a:ext>
            </a:extLst>
          </p:cNvPr>
          <p:cNvSpPr/>
          <p:nvPr userDrawn="1"/>
        </p:nvSpPr>
        <p:spPr>
          <a:xfrm>
            <a:off x="1" y="0"/>
            <a:ext cx="7315199" cy="2032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0AC84F93-AB73-D142-AFCD-7D10F25C7E16}"/>
              </a:ext>
            </a:extLst>
          </p:cNvPr>
          <p:cNvPicPr>
            <a:picLocks noChangeAspect="1"/>
          </p:cNvPicPr>
          <p:nvPr userDrawn="1"/>
        </p:nvPicPr>
        <p:blipFill>
          <a:blip r:embed="rId3"/>
          <a:stretch>
            <a:fillRect/>
          </a:stretch>
        </p:blipFill>
        <p:spPr>
          <a:xfrm>
            <a:off x="1708942" y="592308"/>
            <a:ext cx="3897317" cy="880039"/>
          </a:xfrm>
          <a:prstGeom prst="rect">
            <a:avLst/>
          </a:prstGeom>
        </p:spPr>
      </p:pic>
      <p:sp>
        <p:nvSpPr>
          <p:cNvPr id="10" name="Title 1">
            <a:extLst>
              <a:ext uri="{FF2B5EF4-FFF2-40B4-BE49-F238E27FC236}">
                <a16:creationId xmlns:a16="http://schemas.microsoft.com/office/drawing/2014/main" id="{67DD4343-07C5-E14D-B828-1EA76084BFE0}"/>
              </a:ext>
            </a:extLst>
          </p:cNvPr>
          <p:cNvSpPr>
            <a:spLocks noGrp="1"/>
          </p:cNvSpPr>
          <p:nvPr>
            <p:ph type="title" hasCustomPrompt="1"/>
          </p:nvPr>
        </p:nvSpPr>
        <p:spPr>
          <a:xfrm>
            <a:off x="8751389" y="2821568"/>
            <a:ext cx="13928231" cy="2821567"/>
          </a:xfrm>
          <a:prstGeom prst="rect">
            <a:avLst/>
          </a:prstGeom>
        </p:spPr>
        <p:txBody>
          <a:bodyPr anchor="t" anchorCtr="0">
            <a:noAutofit/>
          </a:bodyPr>
          <a:lstStyle>
            <a:lvl1pPr algn="l">
              <a:defRPr sz="10000" baseline="0">
                <a:solidFill>
                  <a:schemeClr val="accent1"/>
                </a:solidFill>
              </a:defRPr>
            </a:lvl1pPr>
          </a:lstStyle>
          <a:p>
            <a:r>
              <a:rPr lang="en-US" dirty="0"/>
              <a:t>Talking Points or Agenda Items</a:t>
            </a:r>
          </a:p>
        </p:txBody>
      </p:sp>
      <p:sp>
        <p:nvSpPr>
          <p:cNvPr id="11" name="Content Placeholder 13">
            <a:extLst>
              <a:ext uri="{FF2B5EF4-FFF2-40B4-BE49-F238E27FC236}">
                <a16:creationId xmlns:a16="http://schemas.microsoft.com/office/drawing/2014/main" id="{A80950CE-7450-AC47-96CA-F1EAFDEA6EBF}"/>
              </a:ext>
            </a:extLst>
          </p:cNvPr>
          <p:cNvSpPr>
            <a:spLocks noGrp="1"/>
          </p:cNvSpPr>
          <p:nvPr>
            <p:ph sz="quarter" idx="13" hasCustomPrompt="1"/>
          </p:nvPr>
        </p:nvSpPr>
        <p:spPr>
          <a:xfrm>
            <a:off x="8751389" y="6025016"/>
            <a:ext cx="13928231" cy="5241277"/>
          </a:xfrm>
          <a:prstGeom prst="rect">
            <a:avLst/>
          </a:prstGeom>
        </p:spPr>
        <p:txBody>
          <a:bodyPr>
            <a:noAutofit/>
          </a:bodyPr>
          <a:lstStyle>
            <a:lvl1pPr marL="742950" marR="0" indent="-742950" algn="l" defTabSz="1828800" rtl="0" eaLnBrk="1" fontAlgn="auto" latinLnBrk="0" hangingPunct="1">
              <a:lnSpc>
                <a:spcPct val="110000"/>
              </a:lnSpc>
              <a:spcBef>
                <a:spcPts val="2600"/>
              </a:spcBef>
              <a:spcAft>
                <a:spcPts val="400"/>
              </a:spcAft>
              <a:buClr>
                <a:srgbClr val="1669C9"/>
              </a:buClr>
              <a:buSzTx/>
              <a:buFont typeface="+mj-lt"/>
              <a:buAutoNum type="arabicPeriod"/>
              <a:tabLst/>
              <a:defRPr sz="4000" b="1" baseline="0">
                <a:solidFill>
                  <a:srgbClr val="1669C9"/>
                </a:solidFill>
              </a:defRPr>
            </a:lvl1pPr>
            <a:lvl2pPr marL="1188720" indent="-457200" algn="l">
              <a:lnSpc>
                <a:spcPct val="110000"/>
              </a:lnSpc>
              <a:spcBef>
                <a:spcPts val="1000"/>
              </a:spcBef>
              <a:spcAft>
                <a:spcPts val="1400"/>
              </a:spcAft>
              <a:buClr>
                <a:srgbClr val="1669C9"/>
              </a:buClr>
              <a:buFont typeface="Arial" panose="020B0604020202020204" pitchFamily="34" charset="0"/>
              <a:buChar char="•"/>
              <a:defRPr sz="3800">
                <a:solidFill>
                  <a:srgbClr val="1669C9"/>
                </a:solidFill>
              </a:defRPr>
            </a:lvl2pPr>
            <a:lvl3pPr algn="ctr">
              <a:defRPr/>
            </a:lvl3pPr>
            <a:lvl4pPr algn="ctr">
              <a:defRPr/>
            </a:lvl4pPr>
            <a:lvl5pPr algn="ctr">
              <a:defRPr/>
            </a:lvl5pPr>
          </a:lstStyle>
          <a:p>
            <a:pPr marL="742950" marR="0" lvl="0" indent="-742950" algn="l" defTabSz="1828800" rtl="0" eaLnBrk="1" fontAlgn="auto" latinLnBrk="0" hangingPunct="1">
              <a:lnSpc>
                <a:spcPct val="90000"/>
              </a:lnSpc>
              <a:spcBef>
                <a:spcPts val="2600"/>
              </a:spcBef>
              <a:spcAft>
                <a:spcPts val="400"/>
              </a:spcAft>
              <a:buClr>
                <a:srgbClr val="51AF46"/>
              </a:buClr>
              <a:buSzTx/>
              <a:tabLst/>
              <a:defRPr/>
            </a:pPr>
            <a:r>
              <a:rPr lang="en-US" dirty="0"/>
              <a:t>Click to edit master text styles</a:t>
            </a:r>
          </a:p>
          <a:p>
            <a:pPr marL="0" marR="0" lvl="1" indent="-742950" algn="l" defTabSz="1828800" rtl="0" eaLnBrk="1" fontAlgn="auto" latinLnBrk="0" hangingPunct="1">
              <a:lnSpc>
                <a:spcPct val="90000"/>
              </a:lnSpc>
              <a:spcBef>
                <a:spcPts val="2600"/>
              </a:spcBef>
              <a:spcAft>
                <a:spcPts val="400"/>
              </a:spcAft>
              <a:buClr>
                <a:srgbClr val="51AF46"/>
              </a:buClr>
              <a:buSzTx/>
              <a:tabLst/>
              <a:defRPr/>
            </a:pPr>
            <a:r>
              <a:rPr lang="en-US" dirty="0"/>
              <a:t>Second Level Bullet</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p:txBody>
      </p:sp>
      <p:cxnSp>
        <p:nvCxnSpPr>
          <p:cNvPr id="12" name="Straight Connector 11">
            <a:extLst>
              <a:ext uri="{FF2B5EF4-FFF2-40B4-BE49-F238E27FC236}">
                <a16:creationId xmlns:a16="http://schemas.microsoft.com/office/drawing/2014/main" id="{514567F5-C8F4-5E47-A0B1-49678CB0FFD8}"/>
              </a:ext>
            </a:extLst>
          </p:cNvPr>
          <p:cNvCxnSpPr>
            <a:cxnSpLocks/>
          </p:cNvCxnSpPr>
          <p:nvPr userDrawn="1"/>
        </p:nvCxnSpPr>
        <p:spPr>
          <a:xfrm>
            <a:off x="8751389" y="214291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D1D4119-0E9D-B447-BAD0-8C8639E18272}"/>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9618793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Agenda Slide - Infa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F3BFDE-E62A-504B-807A-FE642E485A6A}"/>
              </a:ext>
            </a:extLst>
          </p:cNvPr>
          <p:cNvPicPr>
            <a:picLocks noChangeAspect="1"/>
          </p:cNvPicPr>
          <p:nvPr userDrawn="1"/>
        </p:nvPicPr>
        <p:blipFill>
          <a:blip r:embed="rId2"/>
          <a:srcRect/>
          <a:stretch/>
        </p:blipFill>
        <p:spPr>
          <a:xfrm>
            <a:off x="0" y="0"/>
            <a:ext cx="7315200" cy="13716000"/>
          </a:xfrm>
          <a:prstGeom prst="rect">
            <a:avLst/>
          </a:prstGeom>
        </p:spPr>
      </p:pic>
      <p:sp>
        <p:nvSpPr>
          <p:cNvPr id="18" name="Rectangle 17">
            <a:extLst>
              <a:ext uri="{FF2B5EF4-FFF2-40B4-BE49-F238E27FC236}">
                <a16:creationId xmlns:a16="http://schemas.microsoft.com/office/drawing/2014/main" id="{BB264A0F-AEC2-DF4C-A77E-0FE051603F6C}"/>
              </a:ext>
            </a:extLst>
          </p:cNvPr>
          <p:cNvSpPr/>
          <p:nvPr userDrawn="1"/>
        </p:nvSpPr>
        <p:spPr>
          <a:xfrm>
            <a:off x="1" y="0"/>
            <a:ext cx="7315199" cy="2032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0AC84F93-AB73-D142-AFCD-7D10F25C7E16}"/>
              </a:ext>
            </a:extLst>
          </p:cNvPr>
          <p:cNvPicPr>
            <a:picLocks noChangeAspect="1"/>
          </p:cNvPicPr>
          <p:nvPr userDrawn="1"/>
        </p:nvPicPr>
        <p:blipFill>
          <a:blip r:embed="rId3"/>
          <a:stretch>
            <a:fillRect/>
          </a:stretch>
        </p:blipFill>
        <p:spPr>
          <a:xfrm>
            <a:off x="1708942" y="592308"/>
            <a:ext cx="3897317" cy="880039"/>
          </a:xfrm>
          <a:prstGeom prst="rect">
            <a:avLst/>
          </a:prstGeom>
        </p:spPr>
      </p:pic>
      <p:sp>
        <p:nvSpPr>
          <p:cNvPr id="10" name="Title 1">
            <a:extLst>
              <a:ext uri="{FF2B5EF4-FFF2-40B4-BE49-F238E27FC236}">
                <a16:creationId xmlns:a16="http://schemas.microsoft.com/office/drawing/2014/main" id="{67DD4343-07C5-E14D-B828-1EA76084BFE0}"/>
              </a:ext>
            </a:extLst>
          </p:cNvPr>
          <p:cNvSpPr>
            <a:spLocks noGrp="1"/>
          </p:cNvSpPr>
          <p:nvPr>
            <p:ph type="title" hasCustomPrompt="1"/>
          </p:nvPr>
        </p:nvSpPr>
        <p:spPr>
          <a:xfrm>
            <a:off x="8751389" y="2821568"/>
            <a:ext cx="13928231" cy="2821567"/>
          </a:xfrm>
          <a:prstGeom prst="rect">
            <a:avLst/>
          </a:prstGeom>
        </p:spPr>
        <p:txBody>
          <a:bodyPr anchor="t" anchorCtr="0">
            <a:noAutofit/>
          </a:bodyPr>
          <a:lstStyle>
            <a:lvl1pPr algn="l">
              <a:defRPr sz="10000" baseline="0">
                <a:solidFill>
                  <a:schemeClr val="accent1"/>
                </a:solidFill>
              </a:defRPr>
            </a:lvl1pPr>
          </a:lstStyle>
          <a:p>
            <a:r>
              <a:rPr lang="en-US" dirty="0"/>
              <a:t>Talking Points or Agenda Items</a:t>
            </a:r>
          </a:p>
        </p:txBody>
      </p:sp>
      <p:sp>
        <p:nvSpPr>
          <p:cNvPr id="11" name="Content Placeholder 13">
            <a:extLst>
              <a:ext uri="{FF2B5EF4-FFF2-40B4-BE49-F238E27FC236}">
                <a16:creationId xmlns:a16="http://schemas.microsoft.com/office/drawing/2014/main" id="{A80950CE-7450-AC47-96CA-F1EAFDEA6EBF}"/>
              </a:ext>
            </a:extLst>
          </p:cNvPr>
          <p:cNvSpPr>
            <a:spLocks noGrp="1"/>
          </p:cNvSpPr>
          <p:nvPr>
            <p:ph sz="quarter" idx="13" hasCustomPrompt="1"/>
          </p:nvPr>
        </p:nvSpPr>
        <p:spPr>
          <a:xfrm>
            <a:off x="8751389" y="6025016"/>
            <a:ext cx="13928231" cy="5241277"/>
          </a:xfrm>
          <a:prstGeom prst="rect">
            <a:avLst/>
          </a:prstGeom>
        </p:spPr>
        <p:txBody>
          <a:bodyPr>
            <a:normAutofit/>
          </a:bodyPr>
          <a:lstStyle>
            <a:lvl1pPr marL="742950" marR="0" indent="-742950" algn="l" defTabSz="1828800" rtl="0" eaLnBrk="1" fontAlgn="auto" latinLnBrk="0" hangingPunct="1">
              <a:lnSpc>
                <a:spcPct val="110000"/>
              </a:lnSpc>
              <a:spcBef>
                <a:spcPts val="2600"/>
              </a:spcBef>
              <a:spcAft>
                <a:spcPts val="400"/>
              </a:spcAft>
              <a:buClr>
                <a:srgbClr val="1669C9"/>
              </a:buClr>
              <a:buSzTx/>
              <a:buFont typeface="+mj-lt"/>
              <a:buAutoNum type="arabicPeriod"/>
              <a:tabLst/>
              <a:defRPr sz="4000" b="1" baseline="0">
                <a:solidFill>
                  <a:srgbClr val="1669C9"/>
                </a:solidFill>
              </a:defRPr>
            </a:lvl1pPr>
            <a:lvl2pPr marL="1188720" indent="-457200" algn="l">
              <a:lnSpc>
                <a:spcPct val="110000"/>
              </a:lnSpc>
              <a:spcBef>
                <a:spcPts val="1000"/>
              </a:spcBef>
              <a:spcAft>
                <a:spcPts val="1400"/>
              </a:spcAft>
              <a:buClr>
                <a:srgbClr val="1669C9"/>
              </a:buClr>
              <a:buFont typeface="Arial" panose="020B0604020202020204" pitchFamily="34" charset="0"/>
              <a:buChar char="•"/>
              <a:defRPr sz="3800">
                <a:solidFill>
                  <a:srgbClr val="1669C9"/>
                </a:solidFill>
              </a:defRPr>
            </a:lvl2pPr>
            <a:lvl3pPr algn="ctr">
              <a:defRPr/>
            </a:lvl3pPr>
            <a:lvl4pPr algn="ctr">
              <a:defRPr/>
            </a:lvl4pPr>
            <a:lvl5pPr algn="ctr">
              <a:defRPr/>
            </a:lvl5pPr>
          </a:lstStyle>
          <a:p>
            <a:pPr marL="742950" marR="0" lvl="0" indent="-742950" algn="l" defTabSz="1828800" rtl="0" eaLnBrk="1" fontAlgn="auto" latinLnBrk="0" hangingPunct="1">
              <a:lnSpc>
                <a:spcPct val="90000"/>
              </a:lnSpc>
              <a:spcBef>
                <a:spcPts val="2600"/>
              </a:spcBef>
              <a:spcAft>
                <a:spcPts val="400"/>
              </a:spcAft>
              <a:buClr>
                <a:srgbClr val="51AF46"/>
              </a:buClr>
              <a:buSzTx/>
              <a:tabLst/>
              <a:defRPr/>
            </a:pPr>
            <a:r>
              <a:rPr lang="en-US" dirty="0"/>
              <a:t>Click to edit master text styles</a:t>
            </a:r>
          </a:p>
          <a:p>
            <a:pPr marL="0" marR="0" lvl="1" indent="-742950" algn="l" defTabSz="1828800" rtl="0" eaLnBrk="1" fontAlgn="auto" latinLnBrk="0" hangingPunct="1">
              <a:lnSpc>
                <a:spcPct val="90000"/>
              </a:lnSpc>
              <a:spcBef>
                <a:spcPts val="2600"/>
              </a:spcBef>
              <a:spcAft>
                <a:spcPts val="400"/>
              </a:spcAft>
              <a:buClr>
                <a:srgbClr val="51AF46"/>
              </a:buClr>
              <a:buSzTx/>
              <a:tabLst/>
              <a:defRPr/>
            </a:pPr>
            <a:r>
              <a:rPr lang="en-US" dirty="0"/>
              <a:t>Second Level Bullet</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p:txBody>
      </p:sp>
      <p:cxnSp>
        <p:nvCxnSpPr>
          <p:cNvPr id="12" name="Straight Connector 11">
            <a:extLst>
              <a:ext uri="{FF2B5EF4-FFF2-40B4-BE49-F238E27FC236}">
                <a16:creationId xmlns:a16="http://schemas.microsoft.com/office/drawing/2014/main" id="{514567F5-C8F4-5E47-A0B1-49678CB0FFD8}"/>
              </a:ext>
            </a:extLst>
          </p:cNvPr>
          <p:cNvCxnSpPr>
            <a:cxnSpLocks/>
          </p:cNvCxnSpPr>
          <p:nvPr userDrawn="1"/>
        </p:nvCxnSpPr>
        <p:spPr>
          <a:xfrm>
            <a:off x="8751389" y="214291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D1D4119-0E9D-B447-BAD0-8C8639E18272}"/>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461319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Agenda Slide - Infant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F3BFDE-E62A-504B-807A-FE642E485A6A}"/>
              </a:ext>
            </a:extLst>
          </p:cNvPr>
          <p:cNvPicPr>
            <a:picLocks noChangeAspect="1"/>
          </p:cNvPicPr>
          <p:nvPr userDrawn="1"/>
        </p:nvPicPr>
        <p:blipFill>
          <a:blip r:embed="rId2"/>
          <a:srcRect/>
          <a:stretch/>
        </p:blipFill>
        <p:spPr>
          <a:xfrm>
            <a:off x="0" y="0"/>
            <a:ext cx="7315200" cy="13716000"/>
          </a:xfrm>
          <a:prstGeom prst="rect">
            <a:avLst/>
          </a:prstGeom>
        </p:spPr>
      </p:pic>
      <p:sp>
        <p:nvSpPr>
          <p:cNvPr id="18" name="Rectangle 17">
            <a:extLst>
              <a:ext uri="{FF2B5EF4-FFF2-40B4-BE49-F238E27FC236}">
                <a16:creationId xmlns:a16="http://schemas.microsoft.com/office/drawing/2014/main" id="{BB264A0F-AEC2-DF4C-A77E-0FE051603F6C}"/>
              </a:ext>
            </a:extLst>
          </p:cNvPr>
          <p:cNvSpPr/>
          <p:nvPr userDrawn="1"/>
        </p:nvSpPr>
        <p:spPr>
          <a:xfrm>
            <a:off x="1" y="0"/>
            <a:ext cx="7315199" cy="2032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0AC84F93-AB73-D142-AFCD-7D10F25C7E16}"/>
              </a:ext>
            </a:extLst>
          </p:cNvPr>
          <p:cNvPicPr>
            <a:picLocks noChangeAspect="1"/>
          </p:cNvPicPr>
          <p:nvPr userDrawn="1"/>
        </p:nvPicPr>
        <p:blipFill>
          <a:blip r:embed="rId3"/>
          <a:stretch>
            <a:fillRect/>
          </a:stretch>
        </p:blipFill>
        <p:spPr>
          <a:xfrm>
            <a:off x="1708942" y="592308"/>
            <a:ext cx="3897317" cy="880039"/>
          </a:xfrm>
          <a:prstGeom prst="rect">
            <a:avLst/>
          </a:prstGeom>
        </p:spPr>
      </p:pic>
      <p:sp>
        <p:nvSpPr>
          <p:cNvPr id="10" name="Title 1">
            <a:extLst>
              <a:ext uri="{FF2B5EF4-FFF2-40B4-BE49-F238E27FC236}">
                <a16:creationId xmlns:a16="http://schemas.microsoft.com/office/drawing/2014/main" id="{67DD4343-07C5-E14D-B828-1EA76084BFE0}"/>
              </a:ext>
            </a:extLst>
          </p:cNvPr>
          <p:cNvSpPr>
            <a:spLocks noGrp="1"/>
          </p:cNvSpPr>
          <p:nvPr>
            <p:ph type="title" hasCustomPrompt="1"/>
          </p:nvPr>
        </p:nvSpPr>
        <p:spPr>
          <a:xfrm>
            <a:off x="8751389" y="2821568"/>
            <a:ext cx="13928231" cy="2821567"/>
          </a:xfrm>
          <a:prstGeom prst="rect">
            <a:avLst/>
          </a:prstGeom>
        </p:spPr>
        <p:txBody>
          <a:bodyPr anchor="t" anchorCtr="0">
            <a:noAutofit/>
          </a:bodyPr>
          <a:lstStyle>
            <a:lvl1pPr algn="l">
              <a:defRPr sz="10000" baseline="0">
                <a:solidFill>
                  <a:schemeClr val="accent1"/>
                </a:solidFill>
              </a:defRPr>
            </a:lvl1pPr>
          </a:lstStyle>
          <a:p>
            <a:r>
              <a:rPr lang="en-US" dirty="0"/>
              <a:t>Talking Points or Agenda Items</a:t>
            </a:r>
          </a:p>
        </p:txBody>
      </p:sp>
      <p:sp>
        <p:nvSpPr>
          <p:cNvPr id="11" name="Content Placeholder 13">
            <a:extLst>
              <a:ext uri="{FF2B5EF4-FFF2-40B4-BE49-F238E27FC236}">
                <a16:creationId xmlns:a16="http://schemas.microsoft.com/office/drawing/2014/main" id="{A80950CE-7450-AC47-96CA-F1EAFDEA6EBF}"/>
              </a:ext>
            </a:extLst>
          </p:cNvPr>
          <p:cNvSpPr>
            <a:spLocks noGrp="1"/>
          </p:cNvSpPr>
          <p:nvPr>
            <p:ph sz="quarter" idx="13" hasCustomPrompt="1"/>
          </p:nvPr>
        </p:nvSpPr>
        <p:spPr>
          <a:xfrm>
            <a:off x="8751389" y="6025016"/>
            <a:ext cx="13928231" cy="5241277"/>
          </a:xfrm>
          <a:prstGeom prst="rect">
            <a:avLst/>
          </a:prstGeom>
        </p:spPr>
        <p:txBody>
          <a:bodyPr>
            <a:noAutofit/>
          </a:bodyPr>
          <a:lstStyle>
            <a:lvl1pPr marL="742950" marR="0" indent="-742950" algn="l" defTabSz="1828800" rtl="0" eaLnBrk="1" fontAlgn="auto" latinLnBrk="0" hangingPunct="1">
              <a:lnSpc>
                <a:spcPct val="110000"/>
              </a:lnSpc>
              <a:spcBef>
                <a:spcPts val="2600"/>
              </a:spcBef>
              <a:spcAft>
                <a:spcPts val="400"/>
              </a:spcAft>
              <a:buClr>
                <a:srgbClr val="1669C9"/>
              </a:buClr>
              <a:buSzTx/>
              <a:buFont typeface="+mj-lt"/>
              <a:buAutoNum type="arabicPeriod"/>
              <a:tabLst/>
              <a:defRPr sz="4000" b="1" baseline="0">
                <a:solidFill>
                  <a:srgbClr val="1669C9"/>
                </a:solidFill>
              </a:defRPr>
            </a:lvl1pPr>
            <a:lvl2pPr marL="1188720" indent="-457200" algn="l">
              <a:lnSpc>
                <a:spcPct val="110000"/>
              </a:lnSpc>
              <a:spcBef>
                <a:spcPts val="1000"/>
              </a:spcBef>
              <a:spcAft>
                <a:spcPts val="1400"/>
              </a:spcAft>
              <a:buClr>
                <a:srgbClr val="1669C9"/>
              </a:buClr>
              <a:buFont typeface="Arial" panose="020B0604020202020204" pitchFamily="34" charset="0"/>
              <a:buChar char="•"/>
              <a:defRPr sz="3800">
                <a:solidFill>
                  <a:srgbClr val="1669C9"/>
                </a:solidFill>
              </a:defRPr>
            </a:lvl2pPr>
            <a:lvl3pPr algn="ctr">
              <a:defRPr/>
            </a:lvl3pPr>
            <a:lvl4pPr algn="ctr">
              <a:defRPr/>
            </a:lvl4pPr>
            <a:lvl5pPr algn="ctr">
              <a:defRPr/>
            </a:lvl5pPr>
          </a:lstStyle>
          <a:p>
            <a:pPr marL="742950" marR="0" lvl="0" indent="-742950" algn="l" defTabSz="1828800" rtl="0" eaLnBrk="1" fontAlgn="auto" latinLnBrk="0" hangingPunct="1">
              <a:lnSpc>
                <a:spcPct val="90000"/>
              </a:lnSpc>
              <a:spcBef>
                <a:spcPts val="2600"/>
              </a:spcBef>
              <a:spcAft>
                <a:spcPts val="400"/>
              </a:spcAft>
              <a:buClr>
                <a:srgbClr val="51AF46"/>
              </a:buClr>
              <a:buSzTx/>
              <a:tabLst/>
              <a:defRPr/>
            </a:pPr>
            <a:r>
              <a:rPr lang="en-US" dirty="0"/>
              <a:t>Click to edit master text styles</a:t>
            </a:r>
          </a:p>
          <a:p>
            <a:pPr marL="0" marR="0" lvl="1" indent="-742950" algn="l" defTabSz="1828800" rtl="0" eaLnBrk="1" fontAlgn="auto" latinLnBrk="0" hangingPunct="1">
              <a:lnSpc>
                <a:spcPct val="90000"/>
              </a:lnSpc>
              <a:spcBef>
                <a:spcPts val="2600"/>
              </a:spcBef>
              <a:spcAft>
                <a:spcPts val="400"/>
              </a:spcAft>
              <a:buClr>
                <a:srgbClr val="51AF46"/>
              </a:buClr>
              <a:buSzTx/>
              <a:tabLst/>
              <a:defRPr/>
            </a:pPr>
            <a:r>
              <a:rPr lang="en-US" dirty="0"/>
              <a:t>Second Level Bullet</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p:txBody>
      </p:sp>
      <p:cxnSp>
        <p:nvCxnSpPr>
          <p:cNvPr id="12" name="Straight Connector 11">
            <a:extLst>
              <a:ext uri="{FF2B5EF4-FFF2-40B4-BE49-F238E27FC236}">
                <a16:creationId xmlns:a16="http://schemas.microsoft.com/office/drawing/2014/main" id="{514567F5-C8F4-5E47-A0B1-49678CB0FFD8}"/>
              </a:ext>
            </a:extLst>
          </p:cNvPr>
          <p:cNvCxnSpPr>
            <a:cxnSpLocks/>
          </p:cNvCxnSpPr>
          <p:nvPr userDrawn="1"/>
        </p:nvCxnSpPr>
        <p:spPr>
          <a:xfrm>
            <a:off x="8751389" y="214291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D1D4119-0E9D-B447-BAD0-8C8639E18272}"/>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4634652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Intro Slide - V1A">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58ECE1C-FA52-C94C-983F-FD1CDBEBD76D}"/>
              </a:ext>
            </a:extLst>
          </p:cNvPr>
          <p:cNvPicPr>
            <a:picLocks noChangeAspect="1"/>
          </p:cNvPicPr>
          <p:nvPr userDrawn="1"/>
        </p:nvPicPr>
        <p:blipFill>
          <a:blip r:embed="rId2"/>
          <a:srcRect/>
          <a:stretch/>
        </p:blipFill>
        <p:spPr>
          <a:xfrm>
            <a:off x="-1" y="-35408"/>
            <a:ext cx="12223472" cy="13751406"/>
          </a:xfrm>
          <a:prstGeom prst="rect">
            <a:avLst/>
          </a:prstGeom>
        </p:spPr>
      </p:pic>
      <p:pic>
        <p:nvPicPr>
          <p:cNvPr id="24" name="Picture 23">
            <a:extLst>
              <a:ext uri="{FF2B5EF4-FFF2-40B4-BE49-F238E27FC236}">
                <a16:creationId xmlns:a16="http://schemas.microsoft.com/office/drawing/2014/main" id="{4009658B-7274-EE49-B6E0-94FC5B5AB43B}"/>
              </a:ext>
            </a:extLst>
          </p:cNvPr>
          <p:cNvPicPr>
            <a:picLocks noChangeAspect="1"/>
          </p:cNvPicPr>
          <p:nvPr userDrawn="1"/>
        </p:nvPicPr>
        <p:blipFill>
          <a:blip r:embed="rId3"/>
          <a:stretch>
            <a:fillRect/>
          </a:stretch>
        </p:blipFill>
        <p:spPr>
          <a:xfrm>
            <a:off x="20636993" y="644198"/>
            <a:ext cx="3023107" cy="674218"/>
          </a:xfrm>
          <a:prstGeom prst="rect">
            <a:avLst/>
          </a:prstGeom>
        </p:spPr>
      </p:pic>
      <p:sp>
        <p:nvSpPr>
          <p:cNvPr id="2" name="Rectangle 1">
            <a:extLst>
              <a:ext uri="{FF2B5EF4-FFF2-40B4-BE49-F238E27FC236}">
                <a16:creationId xmlns:a16="http://schemas.microsoft.com/office/drawing/2014/main" id="{F43C7685-2A0D-F743-970F-A9FD9D2B9610}"/>
              </a:ext>
            </a:extLst>
          </p:cNvPr>
          <p:cNvSpPr/>
          <p:nvPr userDrawn="1"/>
        </p:nvSpPr>
        <p:spPr>
          <a:xfrm>
            <a:off x="9849395" y="3095897"/>
            <a:ext cx="6061166" cy="39580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C324A561-198F-5546-92CF-90D8838BA7DE}"/>
              </a:ext>
            </a:extLst>
          </p:cNvPr>
          <p:cNvSpPr>
            <a:spLocks noGrp="1"/>
          </p:cNvSpPr>
          <p:nvPr>
            <p:ph type="title" hasCustomPrompt="1"/>
          </p:nvPr>
        </p:nvSpPr>
        <p:spPr>
          <a:xfrm>
            <a:off x="14218695" y="3576281"/>
            <a:ext cx="9252175" cy="3281720"/>
          </a:xfrm>
          <a:prstGeom prst="rect">
            <a:avLst/>
          </a:prstGeom>
        </p:spPr>
        <p:txBody>
          <a:bodyPr anchor="t" anchorCtr="0">
            <a:noAutofit/>
          </a:bodyPr>
          <a:lstStyle>
            <a:lvl1pPr>
              <a:lnSpc>
                <a:spcPct val="102000"/>
              </a:lnSpc>
              <a:defRPr sz="5200" b="1" baseline="0">
                <a:solidFill>
                  <a:schemeClr val="tx1"/>
                </a:solidFill>
              </a:defRPr>
            </a:lvl1pPr>
          </a:lstStyle>
          <a:p>
            <a:r>
              <a:rPr lang="en-US" dirty="0"/>
              <a:t>This numbered or lettered slide can be used to multi-level sections or sub-sections</a:t>
            </a:r>
          </a:p>
        </p:txBody>
      </p:sp>
      <p:sp>
        <p:nvSpPr>
          <p:cNvPr id="5" name="Text Placeholder 4">
            <a:extLst>
              <a:ext uri="{FF2B5EF4-FFF2-40B4-BE49-F238E27FC236}">
                <a16:creationId xmlns:a16="http://schemas.microsoft.com/office/drawing/2014/main" id="{F78048B6-E825-6C48-93FA-12979CC8DD77}"/>
              </a:ext>
            </a:extLst>
          </p:cNvPr>
          <p:cNvSpPr>
            <a:spLocks noGrp="1"/>
          </p:cNvSpPr>
          <p:nvPr>
            <p:ph type="body" sz="quarter" idx="10" hasCustomPrompt="1"/>
          </p:nvPr>
        </p:nvSpPr>
        <p:spPr>
          <a:xfrm>
            <a:off x="10168480" y="3285149"/>
            <a:ext cx="3351577" cy="3475037"/>
          </a:xfrm>
          <a:prstGeom prst="rect">
            <a:avLst/>
          </a:prstGeom>
        </p:spPr>
        <p:txBody>
          <a:bodyPr/>
          <a:lstStyle>
            <a:lvl1pPr algn="ctr">
              <a:defRPr sz="30000" baseline="0">
                <a:solidFill>
                  <a:schemeClr val="accent1"/>
                </a:solidFill>
              </a:defRPr>
            </a:lvl1pPr>
            <a:lvl2pPr marL="0" indent="0">
              <a:buNone/>
              <a:defRPr/>
            </a:lvl2pPr>
          </a:lstStyle>
          <a:p>
            <a:pPr lvl="0"/>
            <a:r>
              <a:rPr lang="en-US" dirty="0"/>
              <a:t>#</a:t>
            </a:r>
          </a:p>
        </p:txBody>
      </p:sp>
      <p:sp>
        <p:nvSpPr>
          <p:cNvPr id="7" name="Text Placeholder 6">
            <a:extLst>
              <a:ext uri="{FF2B5EF4-FFF2-40B4-BE49-F238E27FC236}">
                <a16:creationId xmlns:a16="http://schemas.microsoft.com/office/drawing/2014/main" id="{A44BC0C4-5994-6243-8BB6-FF1D97CA5A25}"/>
              </a:ext>
            </a:extLst>
          </p:cNvPr>
          <p:cNvSpPr>
            <a:spLocks noGrp="1"/>
          </p:cNvSpPr>
          <p:nvPr>
            <p:ph type="body" sz="quarter" idx="11" hasCustomPrompt="1"/>
          </p:nvPr>
        </p:nvSpPr>
        <p:spPr>
          <a:xfrm>
            <a:off x="14238288" y="7327900"/>
            <a:ext cx="9232900" cy="2822575"/>
          </a:xfrm>
          <a:prstGeom prst="rect">
            <a:avLst/>
          </a:prstGeom>
        </p:spPr>
        <p:txBody>
          <a:bodyPr/>
          <a:lstStyle>
            <a:lvl1pPr>
              <a:lnSpc>
                <a:spcPct val="112000"/>
              </a:lnSpc>
              <a:defRPr baseline="0">
                <a:solidFill>
                  <a:schemeClr val="accent3"/>
                </a:solidFill>
              </a:defRPr>
            </a:lvl1pPr>
          </a:lstStyle>
          <a:p>
            <a:pPr lvl="0"/>
            <a:r>
              <a:rPr lang="en-US" dirty="0"/>
              <a:t>Secondary text can be placed here if there needs to be further detail in this summary.</a:t>
            </a:r>
          </a:p>
        </p:txBody>
      </p:sp>
      <p:cxnSp>
        <p:nvCxnSpPr>
          <p:cNvPr id="16" name="Straight Connector 15">
            <a:extLst>
              <a:ext uri="{FF2B5EF4-FFF2-40B4-BE49-F238E27FC236}">
                <a16:creationId xmlns:a16="http://schemas.microsoft.com/office/drawing/2014/main" id="{29969A35-C4A1-9D47-A2CB-CE3A0A4DE1B4}"/>
              </a:ext>
            </a:extLst>
          </p:cNvPr>
          <p:cNvCxnSpPr>
            <a:cxnSpLocks/>
          </p:cNvCxnSpPr>
          <p:nvPr userDrawn="1"/>
        </p:nvCxnSpPr>
        <p:spPr>
          <a:xfrm>
            <a:off x="14303603" y="289868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BADD9B2-8F6D-E44B-86B9-DA2C3B90C5EE}"/>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5413450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Intro Slide - V1B">
    <p:spTree>
      <p:nvGrpSpPr>
        <p:cNvPr id="1" name=""/>
        <p:cNvGrpSpPr/>
        <p:nvPr/>
      </p:nvGrpSpPr>
      <p:grpSpPr>
        <a:xfrm>
          <a:off x="0" y="0"/>
          <a:ext cx="0" cy="0"/>
          <a:chOff x="0" y="0"/>
          <a:chExt cx="0" cy="0"/>
        </a:xfrm>
      </p:grpSpPr>
      <p:pic>
        <p:nvPicPr>
          <p:cNvPr id="6" name="Picture 5" descr="A picture containing person, indoor, sitting, laptop&#10;&#10;Description automatically generated">
            <a:extLst>
              <a:ext uri="{FF2B5EF4-FFF2-40B4-BE49-F238E27FC236}">
                <a16:creationId xmlns:a16="http://schemas.microsoft.com/office/drawing/2014/main" id="{458ECE1C-FA52-C94C-983F-FD1CDBEBD76D}"/>
              </a:ext>
            </a:extLst>
          </p:cNvPr>
          <p:cNvPicPr>
            <a:picLocks noChangeAspect="1"/>
          </p:cNvPicPr>
          <p:nvPr userDrawn="1"/>
        </p:nvPicPr>
        <p:blipFill>
          <a:blip r:embed="rId2"/>
          <a:stretch>
            <a:fillRect/>
          </a:stretch>
        </p:blipFill>
        <p:spPr>
          <a:xfrm>
            <a:off x="-1" y="-35408"/>
            <a:ext cx="12223473" cy="13751407"/>
          </a:xfrm>
          <a:prstGeom prst="rect">
            <a:avLst/>
          </a:prstGeom>
        </p:spPr>
      </p:pic>
      <p:pic>
        <p:nvPicPr>
          <p:cNvPr id="24" name="Picture 23">
            <a:extLst>
              <a:ext uri="{FF2B5EF4-FFF2-40B4-BE49-F238E27FC236}">
                <a16:creationId xmlns:a16="http://schemas.microsoft.com/office/drawing/2014/main" id="{4009658B-7274-EE49-B6E0-94FC5B5AB43B}"/>
              </a:ext>
            </a:extLst>
          </p:cNvPr>
          <p:cNvPicPr>
            <a:picLocks noChangeAspect="1"/>
          </p:cNvPicPr>
          <p:nvPr userDrawn="1"/>
        </p:nvPicPr>
        <p:blipFill>
          <a:blip r:embed="rId3"/>
          <a:stretch>
            <a:fillRect/>
          </a:stretch>
        </p:blipFill>
        <p:spPr>
          <a:xfrm>
            <a:off x="20636993" y="644198"/>
            <a:ext cx="3023107" cy="674218"/>
          </a:xfrm>
          <a:prstGeom prst="rect">
            <a:avLst/>
          </a:prstGeom>
        </p:spPr>
      </p:pic>
      <p:sp>
        <p:nvSpPr>
          <p:cNvPr id="2" name="Rectangle 1">
            <a:extLst>
              <a:ext uri="{FF2B5EF4-FFF2-40B4-BE49-F238E27FC236}">
                <a16:creationId xmlns:a16="http://schemas.microsoft.com/office/drawing/2014/main" id="{F43C7685-2A0D-F743-970F-A9FD9D2B9610}"/>
              </a:ext>
            </a:extLst>
          </p:cNvPr>
          <p:cNvSpPr/>
          <p:nvPr userDrawn="1"/>
        </p:nvSpPr>
        <p:spPr>
          <a:xfrm>
            <a:off x="9849395" y="3095897"/>
            <a:ext cx="6061166" cy="39580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F0977F4B-672A-B346-B6F7-1C065EC52D86}"/>
              </a:ext>
            </a:extLst>
          </p:cNvPr>
          <p:cNvSpPr>
            <a:spLocks noGrp="1"/>
          </p:cNvSpPr>
          <p:nvPr>
            <p:ph type="title" hasCustomPrompt="1"/>
          </p:nvPr>
        </p:nvSpPr>
        <p:spPr>
          <a:xfrm>
            <a:off x="14218695" y="3576281"/>
            <a:ext cx="9252175" cy="3281720"/>
          </a:xfrm>
          <a:prstGeom prst="rect">
            <a:avLst/>
          </a:prstGeom>
        </p:spPr>
        <p:txBody>
          <a:bodyPr anchor="t" anchorCtr="0">
            <a:noAutofit/>
          </a:bodyPr>
          <a:lstStyle>
            <a:lvl1pPr>
              <a:lnSpc>
                <a:spcPct val="102000"/>
              </a:lnSpc>
              <a:defRPr sz="5200" b="1" baseline="0">
                <a:solidFill>
                  <a:schemeClr val="tx1"/>
                </a:solidFill>
              </a:defRPr>
            </a:lvl1pPr>
          </a:lstStyle>
          <a:p>
            <a:r>
              <a:rPr lang="en-US" dirty="0"/>
              <a:t>This numbered or lettered slide can be used to multi-level sections or sub-sections</a:t>
            </a:r>
          </a:p>
        </p:txBody>
      </p:sp>
      <p:sp>
        <p:nvSpPr>
          <p:cNvPr id="13" name="Text Placeholder 4">
            <a:extLst>
              <a:ext uri="{FF2B5EF4-FFF2-40B4-BE49-F238E27FC236}">
                <a16:creationId xmlns:a16="http://schemas.microsoft.com/office/drawing/2014/main" id="{A6CBB0EC-434C-124A-8B12-07AA3D42DBEF}"/>
              </a:ext>
            </a:extLst>
          </p:cNvPr>
          <p:cNvSpPr>
            <a:spLocks noGrp="1"/>
          </p:cNvSpPr>
          <p:nvPr>
            <p:ph type="body" sz="quarter" idx="10" hasCustomPrompt="1"/>
          </p:nvPr>
        </p:nvSpPr>
        <p:spPr>
          <a:xfrm>
            <a:off x="10168480" y="3285149"/>
            <a:ext cx="3351577" cy="3475037"/>
          </a:xfrm>
          <a:prstGeom prst="rect">
            <a:avLst/>
          </a:prstGeom>
        </p:spPr>
        <p:txBody>
          <a:bodyPr/>
          <a:lstStyle>
            <a:lvl1pPr algn="ctr">
              <a:defRPr sz="30000" baseline="0">
                <a:solidFill>
                  <a:schemeClr val="accent1"/>
                </a:solidFill>
              </a:defRPr>
            </a:lvl1pPr>
            <a:lvl2pPr marL="0" indent="0">
              <a:buNone/>
              <a:defRPr/>
            </a:lvl2pPr>
          </a:lstStyle>
          <a:p>
            <a:pPr lvl="0"/>
            <a:r>
              <a:rPr lang="en-US" dirty="0"/>
              <a:t>#</a:t>
            </a:r>
          </a:p>
        </p:txBody>
      </p:sp>
      <p:sp>
        <p:nvSpPr>
          <p:cNvPr id="14" name="Text Placeholder 6">
            <a:extLst>
              <a:ext uri="{FF2B5EF4-FFF2-40B4-BE49-F238E27FC236}">
                <a16:creationId xmlns:a16="http://schemas.microsoft.com/office/drawing/2014/main" id="{82BD38A2-A895-A04B-A953-E0C478FC49F8}"/>
              </a:ext>
            </a:extLst>
          </p:cNvPr>
          <p:cNvSpPr>
            <a:spLocks noGrp="1"/>
          </p:cNvSpPr>
          <p:nvPr>
            <p:ph type="body" sz="quarter" idx="11" hasCustomPrompt="1"/>
          </p:nvPr>
        </p:nvSpPr>
        <p:spPr>
          <a:xfrm>
            <a:off x="14238288" y="7327900"/>
            <a:ext cx="9232900" cy="2822575"/>
          </a:xfrm>
          <a:prstGeom prst="rect">
            <a:avLst/>
          </a:prstGeom>
        </p:spPr>
        <p:txBody>
          <a:bodyPr/>
          <a:lstStyle>
            <a:lvl1pPr>
              <a:lnSpc>
                <a:spcPct val="112000"/>
              </a:lnSpc>
              <a:defRPr baseline="0">
                <a:solidFill>
                  <a:schemeClr val="accent3"/>
                </a:solidFill>
              </a:defRPr>
            </a:lvl1pPr>
          </a:lstStyle>
          <a:p>
            <a:pPr lvl="0"/>
            <a:r>
              <a:rPr lang="en-US" dirty="0"/>
              <a:t>Secondary text can be placed here if there needs to be further detail in this summary.</a:t>
            </a:r>
          </a:p>
        </p:txBody>
      </p:sp>
      <p:cxnSp>
        <p:nvCxnSpPr>
          <p:cNvPr id="17" name="Straight Connector 16">
            <a:extLst>
              <a:ext uri="{FF2B5EF4-FFF2-40B4-BE49-F238E27FC236}">
                <a16:creationId xmlns:a16="http://schemas.microsoft.com/office/drawing/2014/main" id="{F49801D0-B840-D440-A916-467A7CB666EE}"/>
              </a:ext>
            </a:extLst>
          </p:cNvPr>
          <p:cNvCxnSpPr>
            <a:cxnSpLocks/>
          </p:cNvCxnSpPr>
          <p:nvPr userDrawn="1"/>
        </p:nvCxnSpPr>
        <p:spPr>
          <a:xfrm>
            <a:off x="14303603" y="289868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24D26DA-4F33-164E-9DFE-75AB7ED62897}"/>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8131361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Intro Slide - V1C">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58ECE1C-FA52-C94C-983F-FD1CDBEBD76D}"/>
              </a:ext>
            </a:extLst>
          </p:cNvPr>
          <p:cNvPicPr>
            <a:picLocks noChangeAspect="1"/>
          </p:cNvPicPr>
          <p:nvPr userDrawn="1"/>
        </p:nvPicPr>
        <p:blipFill>
          <a:blip r:embed="rId2"/>
          <a:srcRect/>
          <a:stretch/>
        </p:blipFill>
        <p:spPr>
          <a:xfrm>
            <a:off x="-1" y="-35408"/>
            <a:ext cx="12223472" cy="13751406"/>
          </a:xfrm>
          <a:prstGeom prst="rect">
            <a:avLst/>
          </a:prstGeom>
        </p:spPr>
      </p:pic>
      <p:pic>
        <p:nvPicPr>
          <p:cNvPr id="24" name="Picture 23">
            <a:extLst>
              <a:ext uri="{FF2B5EF4-FFF2-40B4-BE49-F238E27FC236}">
                <a16:creationId xmlns:a16="http://schemas.microsoft.com/office/drawing/2014/main" id="{4009658B-7274-EE49-B6E0-94FC5B5AB43B}"/>
              </a:ext>
            </a:extLst>
          </p:cNvPr>
          <p:cNvPicPr>
            <a:picLocks noChangeAspect="1"/>
          </p:cNvPicPr>
          <p:nvPr userDrawn="1"/>
        </p:nvPicPr>
        <p:blipFill>
          <a:blip r:embed="rId3"/>
          <a:stretch>
            <a:fillRect/>
          </a:stretch>
        </p:blipFill>
        <p:spPr>
          <a:xfrm>
            <a:off x="20636993" y="644198"/>
            <a:ext cx="3023107" cy="674218"/>
          </a:xfrm>
          <a:prstGeom prst="rect">
            <a:avLst/>
          </a:prstGeom>
        </p:spPr>
      </p:pic>
      <p:sp>
        <p:nvSpPr>
          <p:cNvPr id="2" name="Rectangle 1">
            <a:extLst>
              <a:ext uri="{FF2B5EF4-FFF2-40B4-BE49-F238E27FC236}">
                <a16:creationId xmlns:a16="http://schemas.microsoft.com/office/drawing/2014/main" id="{F43C7685-2A0D-F743-970F-A9FD9D2B9610}"/>
              </a:ext>
            </a:extLst>
          </p:cNvPr>
          <p:cNvSpPr/>
          <p:nvPr userDrawn="1"/>
        </p:nvSpPr>
        <p:spPr>
          <a:xfrm>
            <a:off x="9849395" y="3095897"/>
            <a:ext cx="6061166" cy="39580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0D8F1464-291D-1943-AE70-12BEF12D1066}"/>
              </a:ext>
            </a:extLst>
          </p:cNvPr>
          <p:cNvSpPr>
            <a:spLocks noGrp="1"/>
          </p:cNvSpPr>
          <p:nvPr>
            <p:ph type="title" hasCustomPrompt="1"/>
          </p:nvPr>
        </p:nvSpPr>
        <p:spPr>
          <a:xfrm>
            <a:off x="14218695" y="3576281"/>
            <a:ext cx="9252175" cy="3281720"/>
          </a:xfrm>
          <a:prstGeom prst="rect">
            <a:avLst/>
          </a:prstGeom>
        </p:spPr>
        <p:txBody>
          <a:bodyPr anchor="t" anchorCtr="0">
            <a:noAutofit/>
          </a:bodyPr>
          <a:lstStyle>
            <a:lvl1pPr>
              <a:lnSpc>
                <a:spcPct val="102000"/>
              </a:lnSpc>
              <a:defRPr sz="5200" b="1" baseline="0">
                <a:solidFill>
                  <a:schemeClr val="tx1"/>
                </a:solidFill>
              </a:defRPr>
            </a:lvl1pPr>
          </a:lstStyle>
          <a:p>
            <a:r>
              <a:rPr lang="en-US" dirty="0"/>
              <a:t>This numbered or lettered slide can be used to multi-level sections or sub-sections</a:t>
            </a:r>
          </a:p>
        </p:txBody>
      </p:sp>
      <p:sp>
        <p:nvSpPr>
          <p:cNvPr id="13" name="Text Placeholder 4">
            <a:extLst>
              <a:ext uri="{FF2B5EF4-FFF2-40B4-BE49-F238E27FC236}">
                <a16:creationId xmlns:a16="http://schemas.microsoft.com/office/drawing/2014/main" id="{414E1B2B-BACD-5A4D-9FFB-2A3C02DF8289}"/>
              </a:ext>
            </a:extLst>
          </p:cNvPr>
          <p:cNvSpPr>
            <a:spLocks noGrp="1"/>
          </p:cNvSpPr>
          <p:nvPr>
            <p:ph type="body" sz="quarter" idx="10" hasCustomPrompt="1"/>
          </p:nvPr>
        </p:nvSpPr>
        <p:spPr>
          <a:xfrm>
            <a:off x="10168480" y="3285149"/>
            <a:ext cx="3351577" cy="3475037"/>
          </a:xfrm>
          <a:prstGeom prst="rect">
            <a:avLst/>
          </a:prstGeom>
        </p:spPr>
        <p:txBody>
          <a:bodyPr/>
          <a:lstStyle>
            <a:lvl1pPr algn="ctr">
              <a:defRPr sz="30000" baseline="0">
                <a:solidFill>
                  <a:schemeClr val="accent1"/>
                </a:solidFill>
              </a:defRPr>
            </a:lvl1pPr>
            <a:lvl2pPr marL="0" indent="0">
              <a:buNone/>
              <a:defRPr/>
            </a:lvl2pPr>
          </a:lstStyle>
          <a:p>
            <a:pPr lvl="0"/>
            <a:r>
              <a:rPr lang="en-US" dirty="0"/>
              <a:t>#</a:t>
            </a:r>
          </a:p>
        </p:txBody>
      </p:sp>
      <p:sp>
        <p:nvSpPr>
          <p:cNvPr id="14" name="Text Placeholder 6">
            <a:extLst>
              <a:ext uri="{FF2B5EF4-FFF2-40B4-BE49-F238E27FC236}">
                <a16:creationId xmlns:a16="http://schemas.microsoft.com/office/drawing/2014/main" id="{69656662-C8AA-6E4E-8D49-5C380588509B}"/>
              </a:ext>
            </a:extLst>
          </p:cNvPr>
          <p:cNvSpPr>
            <a:spLocks noGrp="1"/>
          </p:cNvSpPr>
          <p:nvPr>
            <p:ph type="body" sz="quarter" idx="11" hasCustomPrompt="1"/>
          </p:nvPr>
        </p:nvSpPr>
        <p:spPr>
          <a:xfrm>
            <a:off x="14238288" y="7327900"/>
            <a:ext cx="9232900" cy="2822575"/>
          </a:xfrm>
          <a:prstGeom prst="rect">
            <a:avLst/>
          </a:prstGeom>
        </p:spPr>
        <p:txBody>
          <a:bodyPr/>
          <a:lstStyle>
            <a:lvl1pPr>
              <a:lnSpc>
                <a:spcPct val="112000"/>
              </a:lnSpc>
              <a:defRPr baseline="0">
                <a:solidFill>
                  <a:schemeClr val="accent3"/>
                </a:solidFill>
              </a:defRPr>
            </a:lvl1pPr>
          </a:lstStyle>
          <a:p>
            <a:pPr lvl="0"/>
            <a:r>
              <a:rPr lang="en-US" dirty="0"/>
              <a:t>Secondary text can be placed here if there needs to be further detail in this summary.</a:t>
            </a:r>
          </a:p>
        </p:txBody>
      </p:sp>
      <p:cxnSp>
        <p:nvCxnSpPr>
          <p:cNvPr id="17" name="Straight Connector 16">
            <a:extLst>
              <a:ext uri="{FF2B5EF4-FFF2-40B4-BE49-F238E27FC236}">
                <a16:creationId xmlns:a16="http://schemas.microsoft.com/office/drawing/2014/main" id="{C303A435-A2EF-3C48-82C5-D8394FD681A9}"/>
              </a:ext>
            </a:extLst>
          </p:cNvPr>
          <p:cNvCxnSpPr>
            <a:cxnSpLocks/>
          </p:cNvCxnSpPr>
          <p:nvPr userDrawn="1"/>
        </p:nvCxnSpPr>
        <p:spPr>
          <a:xfrm>
            <a:off x="14303603" y="289868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C5BE700-036B-3A48-899B-760AC771A6A0}"/>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1270762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Intro Slide - V1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58ECE1C-FA52-C94C-983F-FD1CDBEBD76D}"/>
              </a:ext>
            </a:extLst>
          </p:cNvPr>
          <p:cNvPicPr>
            <a:picLocks noChangeAspect="1"/>
          </p:cNvPicPr>
          <p:nvPr userDrawn="1"/>
        </p:nvPicPr>
        <p:blipFill>
          <a:blip r:embed="rId2"/>
          <a:srcRect/>
          <a:stretch/>
        </p:blipFill>
        <p:spPr>
          <a:xfrm>
            <a:off x="-1" y="-35408"/>
            <a:ext cx="12223472" cy="13751406"/>
          </a:xfrm>
          <a:prstGeom prst="rect">
            <a:avLst/>
          </a:prstGeom>
        </p:spPr>
      </p:pic>
      <p:pic>
        <p:nvPicPr>
          <p:cNvPr id="24" name="Picture 23">
            <a:extLst>
              <a:ext uri="{FF2B5EF4-FFF2-40B4-BE49-F238E27FC236}">
                <a16:creationId xmlns:a16="http://schemas.microsoft.com/office/drawing/2014/main" id="{4009658B-7274-EE49-B6E0-94FC5B5AB43B}"/>
              </a:ext>
            </a:extLst>
          </p:cNvPr>
          <p:cNvPicPr>
            <a:picLocks noChangeAspect="1"/>
          </p:cNvPicPr>
          <p:nvPr userDrawn="1"/>
        </p:nvPicPr>
        <p:blipFill>
          <a:blip r:embed="rId3"/>
          <a:stretch>
            <a:fillRect/>
          </a:stretch>
        </p:blipFill>
        <p:spPr>
          <a:xfrm>
            <a:off x="20636993" y="644198"/>
            <a:ext cx="3023107" cy="674218"/>
          </a:xfrm>
          <a:prstGeom prst="rect">
            <a:avLst/>
          </a:prstGeom>
        </p:spPr>
      </p:pic>
      <p:sp>
        <p:nvSpPr>
          <p:cNvPr id="2" name="Rectangle 1">
            <a:extLst>
              <a:ext uri="{FF2B5EF4-FFF2-40B4-BE49-F238E27FC236}">
                <a16:creationId xmlns:a16="http://schemas.microsoft.com/office/drawing/2014/main" id="{F43C7685-2A0D-F743-970F-A9FD9D2B9610}"/>
              </a:ext>
            </a:extLst>
          </p:cNvPr>
          <p:cNvSpPr/>
          <p:nvPr userDrawn="1"/>
        </p:nvSpPr>
        <p:spPr>
          <a:xfrm>
            <a:off x="9849395" y="3095897"/>
            <a:ext cx="6061166" cy="39580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4F00D45D-9AE3-8648-A777-8F49E6F381DF}"/>
              </a:ext>
            </a:extLst>
          </p:cNvPr>
          <p:cNvSpPr>
            <a:spLocks noGrp="1"/>
          </p:cNvSpPr>
          <p:nvPr>
            <p:ph type="title" hasCustomPrompt="1"/>
          </p:nvPr>
        </p:nvSpPr>
        <p:spPr>
          <a:xfrm>
            <a:off x="14218695" y="3576281"/>
            <a:ext cx="9252175" cy="3281720"/>
          </a:xfrm>
          <a:prstGeom prst="rect">
            <a:avLst/>
          </a:prstGeom>
        </p:spPr>
        <p:txBody>
          <a:bodyPr anchor="t" anchorCtr="0">
            <a:noAutofit/>
          </a:bodyPr>
          <a:lstStyle>
            <a:lvl1pPr>
              <a:lnSpc>
                <a:spcPct val="102000"/>
              </a:lnSpc>
              <a:defRPr sz="5200" b="1" baseline="0">
                <a:solidFill>
                  <a:schemeClr val="tx1"/>
                </a:solidFill>
              </a:defRPr>
            </a:lvl1pPr>
          </a:lstStyle>
          <a:p>
            <a:r>
              <a:rPr lang="en-US" dirty="0"/>
              <a:t>This numbered or lettered slide can be used to multi-level sections or sub-sections</a:t>
            </a:r>
          </a:p>
        </p:txBody>
      </p:sp>
      <p:sp>
        <p:nvSpPr>
          <p:cNvPr id="13" name="Text Placeholder 4">
            <a:extLst>
              <a:ext uri="{FF2B5EF4-FFF2-40B4-BE49-F238E27FC236}">
                <a16:creationId xmlns:a16="http://schemas.microsoft.com/office/drawing/2014/main" id="{9EA93C37-5DC6-1F47-838E-DEB176E76804}"/>
              </a:ext>
            </a:extLst>
          </p:cNvPr>
          <p:cNvSpPr>
            <a:spLocks noGrp="1"/>
          </p:cNvSpPr>
          <p:nvPr>
            <p:ph type="body" sz="quarter" idx="10" hasCustomPrompt="1"/>
          </p:nvPr>
        </p:nvSpPr>
        <p:spPr>
          <a:xfrm>
            <a:off x="10168480" y="3285149"/>
            <a:ext cx="3351577" cy="3475037"/>
          </a:xfrm>
          <a:prstGeom prst="rect">
            <a:avLst/>
          </a:prstGeom>
        </p:spPr>
        <p:txBody>
          <a:bodyPr/>
          <a:lstStyle>
            <a:lvl1pPr algn="ctr">
              <a:defRPr sz="30000" baseline="0">
                <a:solidFill>
                  <a:schemeClr val="accent1"/>
                </a:solidFill>
              </a:defRPr>
            </a:lvl1pPr>
            <a:lvl2pPr marL="0" indent="0">
              <a:buNone/>
              <a:defRPr/>
            </a:lvl2pPr>
          </a:lstStyle>
          <a:p>
            <a:pPr lvl="0"/>
            <a:r>
              <a:rPr lang="en-US" dirty="0"/>
              <a:t>#</a:t>
            </a:r>
          </a:p>
        </p:txBody>
      </p:sp>
      <p:sp>
        <p:nvSpPr>
          <p:cNvPr id="14" name="Text Placeholder 6">
            <a:extLst>
              <a:ext uri="{FF2B5EF4-FFF2-40B4-BE49-F238E27FC236}">
                <a16:creationId xmlns:a16="http://schemas.microsoft.com/office/drawing/2014/main" id="{8065421E-A998-424D-AA69-DB2A3EB95D75}"/>
              </a:ext>
            </a:extLst>
          </p:cNvPr>
          <p:cNvSpPr>
            <a:spLocks noGrp="1"/>
          </p:cNvSpPr>
          <p:nvPr>
            <p:ph type="body" sz="quarter" idx="11" hasCustomPrompt="1"/>
          </p:nvPr>
        </p:nvSpPr>
        <p:spPr>
          <a:xfrm>
            <a:off x="14238288" y="7327900"/>
            <a:ext cx="9232900" cy="2822575"/>
          </a:xfrm>
          <a:prstGeom prst="rect">
            <a:avLst/>
          </a:prstGeom>
        </p:spPr>
        <p:txBody>
          <a:bodyPr/>
          <a:lstStyle>
            <a:lvl1pPr>
              <a:lnSpc>
                <a:spcPct val="112000"/>
              </a:lnSpc>
              <a:defRPr baseline="0">
                <a:solidFill>
                  <a:schemeClr val="accent3"/>
                </a:solidFill>
              </a:defRPr>
            </a:lvl1pPr>
          </a:lstStyle>
          <a:p>
            <a:pPr lvl="0"/>
            <a:r>
              <a:rPr lang="en-US" dirty="0"/>
              <a:t>Secondary text can be placed here if there needs to be further detail in this summary.</a:t>
            </a:r>
          </a:p>
        </p:txBody>
      </p:sp>
      <p:cxnSp>
        <p:nvCxnSpPr>
          <p:cNvPr id="17" name="Straight Connector 16">
            <a:extLst>
              <a:ext uri="{FF2B5EF4-FFF2-40B4-BE49-F238E27FC236}">
                <a16:creationId xmlns:a16="http://schemas.microsoft.com/office/drawing/2014/main" id="{7857FCF2-08B8-5E4E-967E-EA48A72847E9}"/>
              </a:ext>
            </a:extLst>
          </p:cNvPr>
          <p:cNvCxnSpPr>
            <a:cxnSpLocks/>
          </p:cNvCxnSpPr>
          <p:nvPr userDrawn="1"/>
        </p:nvCxnSpPr>
        <p:spPr>
          <a:xfrm>
            <a:off x="14303603" y="289868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768AC1D-44DA-264A-B16F-C929CFDD44FC}"/>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5405858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Intro Slide - V1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58ECE1C-FA52-C94C-983F-FD1CDBEBD76D}"/>
              </a:ext>
            </a:extLst>
          </p:cNvPr>
          <p:cNvPicPr>
            <a:picLocks noChangeAspect="1"/>
          </p:cNvPicPr>
          <p:nvPr userDrawn="1"/>
        </p:nvPicPr>
        <p:blipFill>
          <a:blip r:embed="rId2"/>
          <a:srcRect/>
          <a:stretch/>
        </p:blipFill>
        <p:spPr>
          <a:xfrm>
            <a:off x="-1" y="-35408"/>
            <a:ext cx="12223472" cy="13751406"/>
          </a:xfrm>
          <a:prstGeom prst="rect">
            <a:avLst/>
          </a:prstGeom>
        </p:spPr>
      </p:pic>
      <p:pic>
        <p:nvPicPr>
          <p:cNvPr id="24" name="Picture 23">
            <a:extLst>
              <a:ext uri="{FF2B5EF4-FFF2-40B4-BE49-F238E27FC236}">
                <a16:creationId xmlns:a16="http://schemas.microsoft.com/office/drawing/2014/main" id="{4009658B-7274-EE49-B6E0-94FC5B5AB43B}"/>
              </a:ext>
            </a:extLst>
          </p:cNvPr>
          <p:cNvPicPr>
            <a:picLocks noChangeAspect="1"/>
          </p:cNvPicPr>
          <p:nvPr userDrawn="1"/>
        </p:nvPicPr>
        <p:blipFill>
          <a:blip r:embed="rId3"/>
          <a:stretch>
            <a:fillRect/>
          </a:stretch>
        </p:blipFill>
        <p:spPr>
          <a:xfrm>
            <a:off x="20636993" y="644198"/>
            <a:ext cx="3023107" cy="674218"/>
          </a:xfrm>
          <a:prstGeom prst="rect">
            <a:avLst/>
          </a:prstGeom>
        </p:spPr>
      </p:pic>
      <p:sp>
        <p:nvSpPr>
          <p:cNvPr id="2" name="Rectangle 1">
            <a:extLst>
              <a:ext uri="{FF2B5EF4-FFF2-40B4-BE49-F238E27FC236}">
                <a16:creationId xmlns:a16="http://schemas.microsoft.com/office/drawing/2014/main" id="{F43C7685-2A0D-F743-970F-A9FD9D2B9610}"/>
              </a:ext>
            </a:extLst>
          </p:cNvPr>
          <p:cNvSpPr/>
          <p:nvPr userDrawn="1"/>
        </p:nvSpPr>
        <p:spPr>
          <a:xfrm>
            <a:off x="9849395" y="3095897"/>
            <a:ext cx="6061166" cy="39580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9E02DCE8-1BC8-AC48-9DD1-4F4E58EBD9BA}"/>
              </a:ext>
            </a:extLst>
          </p:cNvPr>
          <p:cNvSpPr>
            <a:spLocks noGrp="1"/>
          </p:cNvSpPr>
          <p:nvPr>
            <p:ph type="title" hasCustomPrompt="1"/>
          </p:nvPr>
        </p:nvSpPr>
        <p:spPr>
          <a:xfrm>
            <a:off x="14218695" y="3576281"/>
            <a:ext cx="9252175" cy="3281720"/>
          </a:xfrm>
          <a:prstGeom prst="rect">
            <a:avLst/>
          </a:prstGeom>
        </p:spPr>
        <p:txBody>
          <a:bodyPr anchor="t" anchorCtr="0">
            <a:noAutofit/>
          </a:bodyPr>
          <a:lstStyle>
            <a:lvl1pPr>
              <a:lnSpc>
                <a:spcPct val="102000"/>
              </a:lnSpc>
              <a:defRPr sz="5200" b="1" baseline="0">
                <a:solidFill>
                  <a:schemeClr val="tx1"/>
                </a:solidFill>
              </a:defRPr>
            </a:lvl1pPr>
          </a:lstStyle>
          <a:p>
            <a:r>
              <a:rPr lang="en-US" dirty="0"/>
              <a:t>This numbered or lettered slide can be used to multi-level sections or sub-sections</a:t>
            </a:r>
          </a:p>
        </p:txBody>
      </p:sp>
      <p:sp>
        <p:nvSpPr>
          <p:cNvPr id="13" name="Text Placeholder 4">
            <a:extLst>
              <a:ext uri="{FF2B5EF4-FFF2-40B4-BE49-F238E27FC236}">
                <a16:creationId xmlns:a16="http://schemas.microsoft.com/office/drawing/2014/main" id="{D7223B5D-8A3B-014E-B7A3-5F2F8FE676D9}"/>
              </a:ext>
            </a:extLst>
          </p:cNvPr>
          <p:cNvSpPr>
            <a:spLocks noGrp="1"/>
          </p:cNvSpPr>
          <p:nvPr>
            <p:ph type="body" sz="quarter" idx="10" hasCustomPrompt="1"/>
          </p:nvPr>
        </p:nvSpPr>
        <p:spPr>
          <a:xfrm>
            <a:off x="10168480" y="3285149"/>
            <a:ext cx="3351577" cy="3475037"/>
          </a:xfrm>
          <a:prstGeom prst="rect">
            <a:avLst/>
          </a:prstGeom>
        </p:spPr>
        <p:txBody>
          <a:bodyPr/>
          <a:lstStyle>
            <a:lvl1pPr algn="ctr">
              <a:defRPr sz="30000" baseline="0">
                <a:solidFill>
                  <a:schemeClr val="accent1"/>
                </a:solidFill>
              </a:defRPr>
            </a:lvl1pPr>
            <a:lvl2pPr marL="0" indent="0">
              <a:buNone/>
              <a:defRPr/>
            </a:lvl2pPr>
          </a:lstStyle>
          <a:p>
            <a:pPr lvl="0"/>
            <a:r>
              <a:rPr lang="en-US" dirty="0"/>
              <a:t>#</a:t>
            </a:r>
          </a:p>
        </p:txBody>
      </p:sp>
      <p:sp>
        <p:nvSpPr>
          <p:cNvPr id="14" name="Text Placeholder 6">
            <a:extLst>
              <a:ext uri="{FF2B5EF4-FFF2-40B4-BE49-F238E27FC236}">
                <a16:creationId xmlns:a16="http://schemas.microsoft.com/office/drawing/2014/main" id="{B677A4FC-1FDC-E740-8A1C-E5F802BEE0F5}"/>
              </a:ext>
            </a:extLst>
          </p:cNvPr>
          <p:cNvSpPr>
            <a:spLocks noGrp="1"/>
          </p:cNvSpPr>
          <p:nvPr>
            <p:ph type="body" sz="quarter" idx="11" hasCustomPrompt="1"/>
          </p:nvPr>
        </p:nvSpPr>
        <p:spPr>
          <a:xfrm>
            <a:off x="14238288" y="7327900"/>
            <a:ext cx="9232900" cy="2822575"/>
          </a:xfrm>
          <a:prstGeom prst="rect">
            <a:avLst/>
          </a:prstGeom>
        </p:spPr>
        <p:txBody>
          <a:bodyPr/>
          <a:lstStyle>
            <a:lvl1pPr>
              <a:lnSpc>
                <a:spcPct val="112000"/>
              </a:lnSpc>
              <a:defRPr baseline="0">
                <a:solidFill>
                  <a:schemeClr val="accent3"/>
                </a:solidFill>
              </a:defRPr>
            </a:lvl1pPr>
          </a:lstStyle>
          <a:p>
            <a:pPr lvl="0"/>
            <a:r>
              <a:rPr lang="en-US" dirty="0"/>
              <a:t>Secondary text can be placed here if there needs to be further detail in this summary.</a:t>
            </a:r>
          </a:p>
        </p:txBody>
      </p:sp>
      <p:cxnSp>
        <p:nvCxnSpPr>
          <p:cNvPr id="17" name="Straight Connector 16">
            <a:extLst>
              <a:ext uri="{FF2B5EF4-FFF2-40B4-BE49-F238E27FC236}">
                <a16:creationId xmlns:a16="http://schemas.microsoft.com/office/drawing/2014/main" id="{A38E06CC-1BCF-E949-8A09-5972FDA586F7}"/>
              </a:ext>
            </a:extLst>
          </p:cNvPr>
          <p:cNvCxnSpPr>
            <a:cxnSpLocks/>
          </p:cNvCxnSpPr>
          <p:nvPr userDrawn="1"/>
        </p:nvCxnSpPr>
        <p:spPr>
          <a:xfrm>
            <a:off x="14303603" y="289868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AC5AE11-A911-B140-8DCE-F2AD8A4ED9BE}"/>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874806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Section Intro Slide - V1F">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58ECE1C-FA52-C94C-983F-FD1CDBEBD76D}"/>
              </a:ext>
            </a:extLst>
          </p:cNvPr>
          <p:cNvPicPr>
            <a:picLocks noChangeAspect="1"/>
          </p:cNvPicPr>
          <p:nvPr userDrawn="1"/>
        </p:nvPicPr>
        <p:blipFill>
          <a:blip r:embed="rId2"/>
          <a:srcRect/>
          <a:stretch/>
        </p:blipFill>
        <p:spPr>
          <a:xfrm>
            <a:off x="-1" y="-35408"/>
            <a:ext cx="12223472" cy="13751406"/>
          </a:xfrm>
          <a:prstGeom prst="rect">
            <a:avLst/>
          </a:prstGeom>
        </p:spPr>
      </p:pic>
      <p:pic>
        <p:nvPicPr>
          <p:cNvPr id="24" name="Picture 23">
            <a:extLst>
              <a:ext uri="{FF2B5EF4-FFF2-40B4-BE49-F238E27FC236}">
                <a16:creationId xmlns:a16="http://schemas.microsoft.com/office/drawing/2014/main" id="{4009658B-7274-EE49-B6E0-94FC5B5AB43B}"/>
              </a:ext>
            </a:extLst>
          </p:cNvPr>
          <p:cNvPicPr>
            <a:picLocks noChangeAspect="1"/>
          </p:cNvPicPr>
          <p:nvPr userDrawn="1"/>
        </p:nvPicPr>
        <p:blipFill>
          <a:blip r:embed="rId3"/>
          <a:stretch>
            <a:fillRect/>
          </a:stretch>
        </p:blipFill>
        <p:spPr>
          <a:xfrm>
            <a:off x="20636993" y="644198"/>
            <a:ext cx="3023107" cy="674218"/>
          </a:xfrm>
          <a:prstGeom prst="rect">
            <a:avLst/>
          </a:prstGeom>
        </p:spPr>
      </p:pic>
      <p:sp>
        <p:nvSpPr>
          <p:cNvPr id="2" name="Rectangle 1">
            <a:extLst>
              <a:ext uri="{FF2B5EF4-FFF2-40B4-BE49-F238E27FC236}">
                <a16:creationId xmlns:a16="http://schemas.microsoft.com/office/drawing/2014/main" id="{F43C7685-2A0D-F743-970F-A9FD9D2B9610}"/>
              </a:ext>
            </a:extLst>
          </p:cNvPr>
          <p:cNvSpPr/>
          <p:nvPr userDrawn="1"/>
        </p:nvSpPr>
        <p:spPr>
          <a:xfrm>
            <a:off x="9849395" y="3095897"/>
            <a:ext cx="6061166" cy="39580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9E02DCE8-1BC8-AC48-9DD1-4F4E58EBD9BA}"/>
              </a:ext>
            </a:extLst>
          </p:cNvPr>
          <p:cNvSpPr>
            <a:spLocks noGrp="1"/>
          </p:cNvSpPr>
          <p:nvPr>
            <p:ph type="title" hasCustomPrompt="1"/>
          </p:nvPr>
        </p:nvSpPr>
        <p:spPr>
          <a:xfrm>
            <a:off x="14218695" y="3576281"/>
            <a:ext cx="9252175" cy="3281720"/>
          </a:xfrm>
          <a:prstGeom prst="rect">
            <a:avLst/>
          </a:prstGeom>
        </p:spPr>
        <p:txBody>
          <a:bodyPr anchor="t" anchorCtr="0">
            <a:noAutofit/>
          </a:bodyPr>
          <a:lstStyle>
            <a:lvl1pPr>
              <a:lnSpc>
                <a:spcPct val="102000"/>
              </a:lnSpc>
              <a:defRPr sz="5200" b="1" baseline="0">
                <a:solidFill>
                  <a:schemeClr val="tx1"/>
                </a:solidFill>
              </a:defRPr>
            </a:lvl1pPr>
          </a:lstStyle>
          <a:p>
            <a:r>
              <a:rPr lang="en-US" dirty="0"/>
              <a:t>This numbered or lettered slide can be used to multi-level sections or sub-sections</a:t>
            </a:r>
          </a:p>
        </p:txBody>
      </p:sp>
      <p:sp>
        <p:nvSpPr>
          <p:cNvPr id="13" name="Text Placeholder 4">
            <a:extLst>
              <a:ext uri="{FF2B5EF4-FFF2-40B4-BE49-F238E27FC236}">
                <a16:creationId xmlns:a16="http://schemas.microsoft.com/office/drawing/2014/main" id="{D7223B5D-8A3B-014E-B7A3-5F2F8FE676D9}"/>
              </a:ext>
            </a:extLst>
          </p:cNvPr>
          <p:cNvSpPr>
            <a:spLocks noGrp="1"/>
          </p:cNvSpPr>
          <p:nvPr>
            <p:ph type="body" sz="quarter" idx="10" hasCustomPrompt="1"/>
          </p:nvPr>
        </p:nvSpPr>
        <p:spPr>
          <a:xfrm>
            <a:off x="10168480" y="3285149"/>
            <a:ext cx="3351577" cy="3475037"/>
          </a:xfrm>
          <a:prstGeom prst="rect">
            <a:avLst/>
          </a:prstGeom>
        </p:spPr>
        <p:txBody>
          <a:bodyPr/>
          <a:lstStyle>
            <a:lvl1pPr algn="ctr">
              <a:defRPr sz="30000" baseline="0">
                <a:solidFill>
                  <a:schemeClr val="accent1"/>
                </a:solidFill>
              </a:defRPr>
            </a:lvl1pPr>
            <a:lvl2pPr marL="0" indent="0">
              <a:buNone/>
              <a:defRPr/>
            </a:lvl2pPr>
          </a:lstStyle>
          <a:p>
            <a:pPr lvl="0"/>
            <a:r>
              <a:rPr lang="en-US" dirty="0"/>
              <a:t>#</a:t>
            </a:r>
          </a:p>
        </p:txBody>
      </p:sp>
      <p:sp>
        <p:nvSpPr>
          <p:cNvPr id="14" name="Text Placeholder 6">
            <a:extLst>
              <a:ext uri="{FF2B5EF4-FFF2-40B4-BE49-F238E27FC236}">
                <a16:creationId xmlns:a16="http://schemas.microsoft.com/office/drawing/2014/main" id="{B677A4FC-1FDC-E740-8A1C-E5F802BEE0F5}"/>
              </a:ext>
            </a:extLst>
          </p:cNvPr>
          <p:cNvSpPr>
            <a:spLocks noGrp="1"/>
          </p:cNvSpPr>
          <p:nvPr>
            <p:ph type="body" sz="quarter" idx="11" hasCustomPrompt="1"/>
          </p:nvPr>
        </p:nvSpPr>
        <p:spPr>
          <a:xfrm>
            <a:off x="14238288" y="7327900"/>
            <a:ext cx="9232900" cy="2822575"/>
          </a:xfrm>
          <a:prstGeom prst="rect">
            <a:avLst/>
          </a:prstGeom>
        </p:spPr>
        <p:txBody>
          <a:bodyPr/>
          <a:lstStyle>
            <a:lvl1pPr>
              <a:lnSpc>
                <a:spcPct val="112000"/>
              </a:lnSpc>
              <a:defRPr baseline="0">
                <a:solidFill>
                  <a:schemeClr val="accent3"/>
                </a:solidFill>
              </a:defRPr>
            </a:lvl1pPr>
          </a:lstStyle>
          <a:p>
            <a:pPr lvl="0"/>
            <a:r>
              <a:rPr lang="en-US" dirty="0"/>
              <a:t>Secondary text can be placed here if there needs to be further detail in this summary.</a:t>
            </a:r>
          </a:p>
        </p:txBody>
      </p:sp>
      <p:cxnSp>
        <p:nvCxnSpPr>
          <p:cNvPr id="17" name="Straight Connector 16">
            <a:extLst>
              <a:ext uri="{FF2B5EF4-FFF2-40B4-BE49-F238E27FC236}">
                <a16:creationId xmlns:a16="http://schemas.microsoft.com/office/drawing/2014/main" id="{A38E06CC-1BCF-E949-8A09-5972FDA586F7}"/>
              </a:ext>
            </a:extLst>
          </p:cNvPr>
          <p:cNvCxnSpPr>
            <a:cxnSpLocks/>
          </p:cNvCxnSpPr>
          <p:nvPr userDrawn="1"/>
        </p:nvCxnSpPr>
        <p:spPr>
          <a:xfrm>
            <a:off x="14303603" y="289868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AC5AE11-A911-B140-8DCE-F2AD8A4ED9BE}"/>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0999061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Intro Slide - V2A">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1587" y="0"/>
            <a:ext cx="24384000" cy="13716000"/>
          </a:xfrm>
          <a:prstGeom prst="rect">
            <a:avLst/>
          </a:prstGeom>
        </p:spPr>
      </p:pic>
      <p:sp>
        <p:nvSpPr>
          <p:cNvPr id="19" name="Rectangle 18">
            <a:extLst>
              <a:ext uri="{FF2B5EF4-FFF2-40B4-BE49-F238E27FC236}">
                <a16:creationId xmlns:a16="http://schemas.microsoft.com/office/drawing/2014/main" id="{988B2057-D2DF-964C-B606-C55E1D8B4286}"/>
              </a:ext>
            </a:extLst>
          </p:cNvPr>
          <p:cNvSpPr/>
          <p:nvPr userDrawn="1"/>
        </p:nvSpPr>
        <p:spPr>
          <a:xfrm>
            <a:off x="0" y="6858001"/>
            <a:ext cx="24387176" cy="6858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09408"/>
            <a:ext cx="791250" cy="730250"/>
          </a:xfrm>
          <a:prstGeom prst="rect">
            <a:avLst/>
          </a:prstGeom>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pic>
        <p:nvPicPr>
          <p:cNvPr id="23" name="Picture 22">
            <a:extLst>
              <a:ext uri="{FF2B5EF4-FFF2-40B4-BE49-F238E27FC236}">
                <a16:creationId xmlns:a16="http://schemas.microsoft.com/office/drawing/2014/main" id="{84507E94-B4D7-8945-933A-776AD662837C}"/>
              </a:ext>
            </a:extLst>
          </p:cNvPr>
          <p:cNvPicPr>
            <a:picLocks noChangeAspect="1"/>
          </p:cNvPicPr>
          <p:nvPr userDrawn="1"/>
        </p:nvPicPr>
        <p:blipFill>
          <a:blip r:embed="rId3"/>
          <a:srcRect/>
          <a:stretch/>
        </p:blipFill>
        <p:spPr>
          <a:xfrm>
            <a:off x="1766662" y="1555198"/>
            <a:ext cx="3833743" cy="865684"/>
          </a:xfrm>
          <a:prstGeom prst="rect">
            <a:avLst/>
          </a:prstGeom>
        </p:spPr>
      </p:pic>
      <p:cxnSp>
        <p:nvCxnSpPr>
          <p:cNvPr id="10" name="Straight Connector 9">
            <a:extLst>
              <a:ext uri="{FF2B5EF4-FFF2-40B4-BE49-F238E27FC236}">
                <a16:creationId xmlns:a16="http://schemas.microsoft.com/office/drawing/2014/main" id="{E0C861B8-BB52-4A49-A9F4-4FDEB69D77F6}"/>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sp>
        <p:nvSpPr>
          <p:cNvPr id="12" name="Title 1">
            <a:extLst>
              <a:ext uri="{FF2B5EF4-FFF2-40B4-BE49-F238E27FC236}">
                <a16:creationId xmlns:a16="http://schemas.microsoft.com/office/drawing/2014/main" id="{9C5A8921-97EA-5D48-972F-C3347D12F3CC}"/>
              </a:ext>
            </a:extLst>
          </p:cNvPr>
          <p:cNvSpPr>
            <a:spLocks noGrp="1"/>
          </p:cNvSpPr>
          <p:nvPr>
            <p:ph type="title" hasCustomPrompt="1"/>
          </p:nvPr>
        </p:nvSpPr>
        <p:spPr>
          <a:xfrm>
            <a:off x="1766662" y="7988061"/>
            <a:ext cx="20731831" cy="1030956"/>
          </a:xfrm>
          <a:prstGeom prst="rect">
            <a:avLst/>
          </a:prstGeom>
        </p:spPr>
        <p:txBody>
          <a:bodyPr anchor="b" anchorCtr="0">
            <a:noAutofit/>
          </a:bodyPr>
          <a:lstStyle>
            <a:lvl1pPr algn="l">
              <a:defRPr sz="5000">
                <a:solidFill>
                  <a:schemeClr val="bg1"/>
                </a:solidFill>
              </a:defRPr>
            </a:lvl1pPr>
          </a:lstStyle>
          <a:p>
            <a:r>
              <a:rPr lang="en-US" dirty="0"/>
              <a:t>This slide can also function as a Section Slide</a:t>
            </a:r>
          </a:p>
        </p:txBody>
      </p:sp>
      <p:sp>
        <p:nvSpPr>
          <p:cNvPr id="13" name="Content Placeholder 13">
            <a:extLst>
              <a:ext uri="{FF2B5EF4-FFF2-40B4-BE49-F238E27FC236}">
                <a16:creationId xmlns:a16="http://schemas.microsoft.com/office/drawing/2014/main" id="{6A8368F1-010B-AB48-BB2A-4E4D4944FF6C}"/>
              </a:ext>
            </a:extLst>
          </p:cNvPr>
          <p:cNvSpPr>
            <a:spLocks noGrp="1"/>
          </p:cNvSpPr>
          <p:nvPr>
            <p:ph sz="quarter" idx="13" hasCustomPrompt="1"/>
          </p:nvPr>
        </p:nvSpPr>
        <p:spPr>
          <a:xfrm>
            <a:off x="1766662" y="9357661"/>
            <a:ext cx="20731831" cy="2803141"/>
          </a:xfrm>
          <a:prstGeom prst="rect">
            <a:avLst/>
          </a:prstGeom>
        </p:spPr>
        <p:txBody>
          <a:bodyPr>
            <a:normAutofit/>
          </a:bodyPr>
          <a:lstStyle>
            <a:lvl1pPr algn="l">
              <a:lnSpc>
                <a:spcPct val="112000"/>
              </a:lnSpc>
              <a:spcBef>
                <a:spcPts val="2600"/>
              </a:spcBef>
              <a:spcAft>
                <a:spcPts val="400"/>
              </a:spcAft>
              <a:defRPr sz="4000" b="0">
                <a:solidFill>
                  <a:schemeClr val="bg1"/>
                </a:solidFill>
              </a:defRPr>
            </a:lvl1pPr>
            <a:lvl2pPr marL="0" indent="0" algn="ctr">
              <a:buNone/>
              <a:defRPr/>
            </a:lvl2pPr>
            <a:lvl3pPr algn="ctr">
              <a:defRPr/>
            </a:lvl3pPr>
            <a:lvl4pPr algn="ctr">
              <a:defRPr/>
            </a:lvl4pPr>
            <a:lvl5pPr algn="ctr">
              <a:defRPr/>
            </a:lvl5pPr>
          </a:lstStyle>
          <a:p>
            <a:pPr lvl="0"/>
            <a:r>
              <a:rPr lang="en-US" dirty="0"/>
              <a:t>Additional lead-in information for the section could be placed here.</a:t>
            </a:r>
          </a:p>
        </p:txBody>
      </p:sp>
      <p:cxnSp>
        <p:nvCxnSpPr>
          <p:cNvPr id="16" name="Straight Connector 15">
            <a:extLst>
              <a:ext uri="{FF2B5EF4-FFF2-40B4-BE49-F238E27FC236}">
                <a16:creationId xmlns:a16="http://schemas.microsoft.com/office/drawing/2014/main" id="{AE915D0B-3512-E44D-BB48-4E904EA5B104}"/>
              </a:ext>
            </a:extLst>
          </p:cNvPr>
          <p:cNvCxnSpPr>
            <a:cxnSpLocks/>
          </p:cNvCxnSpPr>
          <p:nvPr userDrawn="1"/>
        </p:nvCxnSpPr>
        <p:spPr>
          <a:xfrm>
            <a:off x="1766662" y="7614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28480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 V1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4" name="Group 3">
            <a:extLst>
              <a:ext uri="{FF2B5EF4-FFF2-40B4-BE49-F238E27FC236}">
                <a16:creationId xmlns:a16="http://schemas.microsoft.com/office/drawing/2014/main" id="{32223DA1-D45E-F041-B195-B3C54AB5DF81}"/>
              </a:ext>
            </a:extLst>
          </p:cNvPr>
          <p:cNvGrpSpPr/>
          <p:nvPr userDrawn="1"/>
        </p:nvGrpSpPr>
        <p:grpSpPr>
          <a:xfrm>
            <a:off x="8426908" y="2529400"/>
            <a:ext cx="14050536" cy="9288966"/>
            <a:chOff x="5168319" y="2213516"/>
            <a:chExt cx="14050536" cy="9288966"/>
          </a:xfrm>
        </p:grpSpPr>
        <p:sp>
          <p:nvSpPr>
            <p:cNvPr id="8" name="Rectangle 7">
              <a:extLst>
                <a:ext uri="{FF2B5EF4-FFF2-40B4-BE49-F238E27FC236}">
                  <a16:creationId xmlns:a16="http://schemas.microsoft.com/office/drawing/2014/main" id="{B725C252-3143-A14D-99A4-A007944D06F1}"/>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userDrawn="1">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3" name="Subtitle 2"/>
          <p:cNvSpPr>
            <a:spLocks noGrp="1"/>
          </p:cNvSpPr>
          <p:nvPr userDrawn="1">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0" name="Picture 9">
            <a:extLst>
              <a:ext uri="{FF2B5EF4-FFF2-40B4-BE49-F238E27FC236}">
                <a16:creationId xmlns:a16="http://schemas.microsoft.com/office/drawing/2014/main" id="{80F0A08F-D82E-9E4E-A940-9BB986F0DB11}"/>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22783456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Intro Slide - V2B">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1587" y="0"/>
            <a:ext cx="24384000" cy="13716000"/>
          </a:xfrm>
          <a:prstGeom prst="rect">
            <a:avLst/>
          </a:prstGeom>
        </p:spPr>
      </p:pic>
      <p:sp>
        <p:nvSpPr>
          <p:cNvPr id="19" name="Rectangle 18">
            <a:extLst>
              <a:ext uri="{FF2B5EF4-FFF2-40B4-BE49-F238E27FC236}">
                <a16:creationId xmlns:a16="http://schemas.microsoft.com/office/drawing/2014/main" id="{988B2057-D2DF-964C-B606-C55E1D8B4286}"/>
              </a:ext>
            </a:extLst>
          </p:cNvPr>
          <p:cNvSpPr/>
          <p:nvPr userDrawn="1"/>
        </p:nvSpPr>
        <p:spPr>
          <a:xfrm>
            <a:off x="0" y="6858001"/>
            <a:ext cx="24387176" cy="6858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22">
            <a:extLst>
              <a:ext uri="{FF2B5EF4-FFF2-40B4-BE49-F238E27FC236}">
                <a16:creationId xmlns:a16="http://schemas.microsoft.com/office/drawing/2014/main" id="{84507E94-B4D7-8945-933A-776AD662837C}"/>
              </a:ext>
            </a:extLst>
          </p:cNvPr>
          <p:cNvPicPr>
            <a:picLocks noChangeAspect="1"/>
          </p:cNvPicPr>
          <p:nvPr userDrawn="1"/>
        </p:nvPicPr>
        <p:blipFill>
          <a:blip r:embed="rId3"/>
          <a:srcRect/>
          <a:stretch/>
        </p:blipFill>
        <p:spPr>
          <a:xfrm>
            <a:off x="1766662" y="1555198"/>
            <a:ext cx="3833743" cy="865684"/>
          </a:xfrm>
          <a:prstGeom prst="rect">
            <a:avLst/>
          </a:prstGeom>
          <a:effectLst>
            <a:outerShdw blurRad="101600" dist="101600" dir="2700000" algn="tl" rotWithShape="0">
              <a:prstClr val="black">
                <a:alpha val="20000"/>
              </a:prstClr>
            </a:outerShdw>
          </a:effectLst>
        </p:spPr>
      </p:pic>
      <p:cxnSp>
        <p:nvCxnSpPr>
          <p:cNvPr id="10" name="Straight Connector 9">
            <a:extLst>
              <a:ext uri="{FF2B5EF4-FFF2-40B4-BE49-F238E27FC236}">
                <a16:creationId xmlns:a16="http://schemas.microsoft.com/office/drawing/2014/main" id="{E0C861B8-BB52-4A49-A9F4-4FDEB69D77F6}"/>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sp>
        <p:nvSpPr>
          <p:cNvPr id="12" name="Title 1">
            <a:extLst>
              <a:ext uri="{FF2B5EF4-FFF2-40B4-BE49-F238E27FC236}">
                <a16:creationId xmlns:a16="http://schemas.microsoft.com/office/drawing/2014/main" id="{3E0F194A-F74D-E64A-8194-CFBFB724188D}"/>
              </a:ext>
            </a:extLst>
          </p:cNvPr>
          <p:cNvSpPr>
            <a:spLocks noGrp="1"/>
          </p:cNvSpPr>
          <p:nvPr>
            <p:ph type="title" hasCustomPrompt="1"/>
          </p:nvPr>
        </p:nvSpPr>
        <p:spPr>
          <a:xfrm>
            <a:off x="1766662" y="7988061"/>
            <a:ext cx="20731831" cy="1030956"/>
          </a:xfrm>
          <a:prstGeom prst="rect">
            <a:avLst/>
          </a:prstGeom>
        </p:spPr>
        <p:txBody>
          <a:bodyPr anchor="b" anchorCtr="0">
            <a:noAutofit/>
          </a:bodyPr>
          <a:lstStyle>
            <a:lvl1pPr algn="l">
              <a:defRPr sz="5000">
                <a:solidFill>
                  <a:schemeClr val="bg1"/>
                </a:solidFill>
              </a:defRPr>
            </a:lvl1pPr>
          </a:lstStyle>
          <a:p>
            <a:r>
              <a:rPr lang="en-US" dirty="0"/>
              <a:t>This slide can also function as a Section Slide</a:t>
            </a:r>
          </a:p>
        </p:txBody>
      </p:sp>
      <p:sp>
        <p:nvSpPr>
          <p:cNvPr id="13" name="Content Placeholder 13">
            <a:extLst>
              <a:ext uri="{FF2B5EF4-FFF2-40B4-BE49-F238E27FC236}">
                <a16:creationId xmlns:a16="http://schemas.microsoft.com/office/drawing/2014/main" id="{251B3CC7-BCEE-E94A-8062-1784247C2EBD}"/>
              </a:ext>
            </a:extLst>
          </p:cNvPr>
          <p:cNvSpPr>
            <a:spLocks noGrp="1"/>
          </p:cNvSpPr>
          <p:nvPr>
            <p:ph sz="quarter" idx="13" hasCustomPrompt="1"/>
          </p:nvPr>
        </p:nvSpPr>
        <p:spPr>
          <a:xfrm>
            <a:off x="1766662" y="9357661"/>
            <a:ext cx="20731831" cy="2803141"/>
          </a:xfrm>
          <a:prstGeom prst="rect">
            <a:avLst/>
          </a:prstGeom>
        </p:spPr>
        <p:txBody>
          <a:bodyPr>
            <a:normAutofit/>
          </a:bodyPr>
          <a:lstStyle>
            <a:lvl1pPr algn="l">
              <a:lnSpc>
                <a:spcPct val="112000"/>
              </a:lnSpc>
              <a:spcBef>
                <a:spcPts val="2600"/>
              </a:spcBef>
              <a:spcAft>
                <a:spcPts val="400"/>
              </a:spcAft>
              <a:defRPr sz="4000" b="0">
                <a:solidFill>
                  <a:schemeClr val="bg1"/>
                </a:solidFill>
              </a:defRPr>
            </a:lvl1pPr>
            <a:lvl2pPr marL="0" indent="0" algn="ctr">
              <a:buNone/>
              <a:defRPr/>
            </a:lvl2pPr>
            <a:lvl3pPr algn="ctr">
              <a:defRPr/>
            </a:lvl3pPr>
            <a:lvl4pPr algn="ctr">
              <a:defRPr/>
            </a:lvl4pPr>
            <a:lvl5pPr algn="ctr">
              <a:defRPr/>
            </a:lvl5pPr>
          </a:lstStyle>
          <a:p>
            <a:pPr lvl="0"/>
            <a:r>
              <a:rPr lang="en-US" dirty="0"/>
              <a:t>Additional lead-in information for the section could be placed here.</a:t>
            </a:r>
          </a:p>
        </p:txBody>
      </p:sp>
      <p:cxnSp>
        <p:nvCxnSpPr>
          <p:cNvPr id="16" name="Straight Connector 15">
            <a:extLst>
              <a:ext uri="{FF2B5EF4-FFF2-40B4-BE49-F238E27FC236}">
                <a16:creationId xmlns:a16="http://schemas.microsoft.com/office/drawing/2014/main" id="{14759974-A814-0F43-99E3-03B97A7B4D8D}"/>
              </a:ext>
            </a:extLst>
          </p:cNvPr>
          <p:cNvCxnSpPr>
            <a:cxnSpLocks/>
          </p:cNvCxnSpPr>
          <p:nvPr userDrawn="1"/>
        </p:nvCxnSpPr>
        <p:spPr>
          <a:xfrm>
            <a:off x="1766662" y="7614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C8C9A18F-194B-D846-A197-8E12A2527A38}"/>
              </a:ext>
            </a:extLst>
          </p:cNvPr>
          <p:cNvSpPr>
            <a:spLocks noGrp="1"/>
          </p:cNvSpPr>
          <p:nvPr>
            <p:ph type="sldNum" sz="quarter" idx="4"/>
          </p:nvPr>
        </p:nvSpPr>
        <p:spPr>
          <a:xfrm>
            <a:off x="22679620" y="12309408"/>
            <a:ext cx="791250" cy="730250"/>
          </a:xfrm>
          <a:prstGeom prst="rect">
            <a:avLst/>
          </a:prstGeom>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31761320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 Intro Slide - V2C">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1587" y="0"/>
            <a:ext cx="24384000" cy="13716000"/>
          </a:xfrm>
          <a:prstGeom prst="rect">
            <a:avLst/>
          </a:prstGeom>
        </p:spPr>
      </p:pic>
      <p:sp>
        <p:nvSpPr>
          <p:cNvPr id="19" name="Rectangle 18">
            <a:extLst>
              <a:ext uri="{FF2B5EF4-FFF2-40B4-BE49-F238E27FC236}">
                <a16:creationId xmlns:a16="http://schemas.microsoft.com/office/drawing/2014/main" id="{988B2057-D2DF-964C-B606-C55E1D8B4286}"/>
              </a:ext>
            </a:extLst>
          </p:cNvPr>
          <p:cNvSpPr/>
          <p:nvPr userDrawn="1"/>
        </p:nvSpPr>
        <p:spPr>
          <a:xfrm>
            <a:off x="0" y="6858001"/>
            <a:ext cx="24387176" cy="6858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1766662" y="7988061"/>
            <a:ext cx="20731831" cy="1030956"/>
          </a:xfrm>
          <a:prstGeom prst="rect">
            <a:avLst/>
          </a:prstGeom>
        </p:spPr>
        <p:txBody>
          <a:bodyPr anchor="b" anchorCtr="0">
            <a:noAutofit/>
          </a:bodyPr>
          <a:lstStyle>
            <a:lvl1pPr algn="l">
              <a:defRPr sz="5000">
                <a:solidFill>
                  <a:schemeClr val="bg1"/>
                </a:solidFill>
              </a:defRPr>
            </a:lvl1pPr>
          </a:lstStyle>
          <a:p>
            <a:r>
              <a:rPr lang="en-US" dirty="0"/>
              <a:t>This slide can also function as a Section Slide</a:t>
            </a:r>
          </a:p>
        </p:txBody>
      </p:sp>
      <p:sp>
        <p:nvSpPr>
          <p:cNvPr id="14" name="Content Placeholder 13">
            <a:extLst>
              <a:ext uri="{FF2B5EF4-FFF2-40B4-BE49-F238E27FC236}">
                <a16:creationId xmlns:a16="http://schemas.microsoft.com/office/drawing/2014/main" id="{C62CED8E-ADCA-2F47-BB1E-D4CD01F63C0E}"/>
              </a:ext>
            </a:extLst>
          </p:cNvPr>
          <p:cNvSpPr>
            <a:spLocks noGrp="1"/>
          </p:cNvSpPr>
          <p:nvPr>
            <p:ph sz="quarter" idx="13" hasCustomPrompt="1"/>
          </p:nvPr>
        </p:nvSpPr>
        <p:spPr>
          <a:xfrm>
            <a:off x="1766662" y="9357661"/>
            <a:ext cx="20731831" cy="2803141"/>
          </a:xfrm>
          <a:prstGeom prst="rect">
            <a:avLst/>
          </a:prstGeom>
        </p:spPr>
        <p:txBody>
          <a:bodyPr>
            <a:normAutofit/>
          </a:bodyPr>
          <a:lstStyle>
            <a:lvl1pPr algn="l">
              <a:lnSpc>
                <a:spcPct val="112000"/>
              </a:lnSpc>
              <a:spcBef>
                <a:spcPts val="2600"/>
              </a:spcBef>
              <a:spcAft>
                <a:spcPts val="400"/>
              </a:spcAft>
              <a:defRPr sz="4000" b="0">
                <a:solidFill>
                  <a:schemeClr val="bg1"/>
                </a:solidFill>
              </a:defRPr>
            </a:lvl1pPr>
            <a:lvl2pPr marL="0" indent="0" algn="ctr">
              <a:buNone/>
              <a:defRPr/>
            </a:lvl2pPr>
            <a:lvl3pPr algn="ctr">
              <a:defRPr/>
            </a:lvl3pPr>
            <a:lvl4pPr algn="ctr">
              <a:defRPr/>
            </a:lvl4pPr>
            <a:lvl5pPr algn="ctr">
              <a:defRPr/>
            </a:lvl5pPr>
          </a:lstStyle>
          <a:p>
            <a:pPr lvl="0"/>
            <a:r>
              <a:rPr lang="en-US" dirty="0"/>
              <a:t>Additional lead-in information for the section could be placed here.</a:t>
            </a:r>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09408"/>
            <a:ext cx="791250" cy="730250"/>
          </a:xfrm>
          <a:prstGeom prst="rect">
            <a:avLst/>
          </a:prstGeom>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cxnSp>
        <p:nvCxnSpPr>
          <p:cNvPr id="10" name="Straight Connector 9">
            <a:extLst>
              <a:ext uri="{FF2B5EF4-FFF2-40B4-BE49-F238E27FC236}">
                <a16:creationId xmlns:a16="http://schemas.microsoft.com/office/drawing/2014/main" id="{E0C861B8-BB52-4A49-A9F4-4FDEB69D77F6}"/>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cxnSp>
        <p:nvCxnSpPr>
          <p:cNvPr id="11" name="Straight Connector 10">
            <a:extLst>
              <a:ext uri="{FF2B5EF4-FFF2-40B4-BE49-F238E27FC236}">
                <a16:creationId xmlns:a16="http://schemas.microsoft.com/office/drawing/2014/main" id="{3425B2DD-E8D8-BC49-A2FA-411D0E3C89C7}"/>
              </a:ext>
            </a:extLst>
          </p:cNvPr>
          <p:cNvCxnSpPr>
            <a:cxnSpLocks/>
          </p:cNvCxnSpPr>
          <p:nvPr userDrawn="1"/>
        </p:nvCxnSpPr>
        <p:spPr>
          <a:xfrm>
            <a:off x="1766662" y="7614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AD8F4B7E-4AAD-B849-8A12-EFBC2204D782}"/>
              </a:ext>
            </a:extLst>
          </p:cNvPr>
          <p:cNvPicPr>
            <a:picLocks noChangeAspect="1"/>
          </p:cNvPicPr>
          <p:nvPr userDrawn="1"/>
        </p:nvPicPr>
        <p:blipFill>
          <a:blip r:embed="rId3"/>
          <a:srcRect/>
          <a:stretch/>
        </p:blipFill>
        <p:spPr>
          <a:xfrm>
            <a:off x="1766662" y="882339"/>
            <a:ext cx="3833743" cy="865684"/>
          </a:xfrm>
          <a:prstGeom prst="rect">
            <a:avLst/>
          </a:prstGeom>
          <a:effectLst>
            <a:outerShdw blurRad="101600" dist="101600" dir="2700000" algn="tl" rotWithShape="0">
              <a:prstClr val="black">
                <a:alpha val="20000"/>
              </a:prstClr>
            </a:outerShdw>
          </a:effectLst>
        </p:spPr>
      </p:pic>
    </p:spTree>
    <p:extLst>
      <p:ext uri="{BB962C8B-B14F-4D97-AF65-F5344CB8AC3E}">
        <p14:creationId xmlns:p14="http://schemas.microsoft.com/office/powerpoint/2010/main" val="27222989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 Intro Slide - V2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1587" y="0"/>
            <a:ext cx="24384000" cy="13716000"/>
          </a:xfrm>
          <a:prstGeom prst="rect">
            <a:avLst/>
          </a:prstGeom>
        </p:spPr>
      </p:pic>
      <p:sp>
        <p:nvSpPr>
          <p:cNvPr id="19" name="Rectangle 18">
            <a:extLst>
              <a:ext uri="{FF2B5EF4-FFF2-40B4-BE49-F238E27FC236}">
                <a16:creationId xmlns:a16="http://schemas.microsoft.com/office/drawing/2014/main" id="{988B2057-D2DF-964C-B606-C55E1D8B4286}"/>
              </a:ext>
            </a:extLst>
          </p:cNvPr>
          <p:cNvSpPr/>
          <p:nvPr userDrawn="1"/>
        </p:nvSpPr>
        <p:spPr>
          <a:xfrm>
            <a:off x="0" y="6858001"/>
            <a:ext cx="24387176" cy="6858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09408"/>
            <a:ext cx="791250" cy="730250"/>
          </a:xfrm>
          <a:prstGeom prst="rect">
            <a:avLst/>
          </a:prstGeom>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pic>
        <p:nvPicPr>
          <p:cNvPr id="23" name="Picture 22">
            <a:extLst>
              <a:ext uri="{FF2B5EF4-FFF2-40B4-BE49-F238E27FC236}">
                <a16:creationId xmlns:a16="http://schemas.microsoft.com/office/drawing/2014/main" id="{84507E94-B4D7-8945-933A-776AD662837C}"/>
              </a:ext>
            </a:extLst>
          </p:cNvPr>
          <p:cNvPicPr>
            <a:picLocks noChangeAspect="1"/>
          </p:cNvPicPr>
          <p:nvPr userDrawn="1"/>
        </p:nvPicPr>
        <p:blipFill>
          <a:blip r:embed="rId3"/>
          <a:srcRect/>
          <a:stretch/>
        </p:blipFill>
        <p:spPr>
          <a:xfrm>
            <a:off x="1766662" y="1555198"/>
            <a:ext cx="3833743" cy="865684"/>
          </a:xfrm>
          <a:prstGeom prst="rect">
            <a:avLst/>
          </a:prstGeom>
        </p:spPr>
      </p:pic>
      <p:cxnSp>
        <p:nvCxnSpPr>
          <p:cNvPr id="10" name="Straight Connector 9">
            <a:extLst>
              <a:ext uri="{FF2B5EF4-FFF2-40B4-BE49-F238E27FC236}">
                <a16:creationId xmlns:a16="http://schemas.microsoft.com/office/drawing/2014/main" id="{E0C861B8-BB52-4A49-A9F4-4FDEB69D77F6}"/>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sp>
        <p:nvSpPr>
          <p:cNvPr id="12" name="Title 1">
            <a:extLst>
              <a:ext uri="{FF2B5EF4-FFF2-40B4-BE49-F238E27FC236}">
                <a16:creationId xmlns:a16="http://schemas.microsoft.com/office/drawing/2014/main" id="{C02E1FFC-12CE-7D40-B0C2-853338CBC55F}"/>
              </a:ext>
            </a:extLst>
          </p:cNvPr>
          <p:cNvSpPr>
            <a:spLocks noGrp="1"/>
          </p:cNvSpPr>
          <p:nvPr>
            <p:ph type="title" hasCustomPrompt="1"/>
          </p:nvPr>
        </p:nvSpPr>
        <p:spPr>
          <a:xfrm>
            <a:off x="1766662" y="7988061"/>
            <a:ext cx="20731831" cy="1030956"/>
          </a:xfrm>
          <a:prstGeom prst="rect">
            <a:avLst/>
          </a:prstGeom>
        </p:spPr>
        <p:txBody>
          <a:bodyPr anchor="b" anchorCtr="0">
            <a:noAutofit/>
          </a:bodyPr>
          <a:lstStyle>
            <a:lvl1pPr algn="l">
              <a:defRPr sz="5000">
                <a:solidFill>
                  <a:schemeClr val="bg1"/>
                </a:solidFill>
              </a:defRPr>
            </a:lvl1pPr>
          </a:lstStyle>
          <a:p>
            <a:r>
              <a:rPr lang="en-US" dirty="0"/>
              <a:t>This slide can also function as a Section Slide</a:t>
            </a:r>
          </a:p>
        </p:txBody>
      </p:sp>
      <p:sp>
        <p:nvSpPr>
          <p:cNvPr id="13" name="Content Placeholder 13">
            <a:extLst>
              <a:ext uri="{FF2B5EF4-FFF2-40B4-BE49-F238E27FC236}">
                <a16:creationId xmlns:a16="http://schemas.microsoft.com/office/drawing/2014/main" id="{54B4861D-1833-2642-B1A3-0390069210FB}"/>
              </a:ext>
            </a:extLst>
          </p:cNvPr>
          <p:cNvSpPr>
            <a:spLocks noGrp="1"/>
          </p:cNvSpPr>
          <p:nvPr>
            <p:ph sz="quarter" idx="13" hasCustomPrompt="1"/>
          </p:nvPr>
        </p:nvSpPr>
        <p:spPr>
          <a:xfrm>
            <a:off x="1766662" y="9357661"/>
            <a:ext cx="20731831" cy="2803141"/>
          </a:xfrm>
          <a:prstGeom prst="rect">
            <a:avLst/>
          </a:prstGeom>
        </p:spPr>
        <p:txBody>
          <a:bodyPr>
            <a:normAutofit/>
          </a:bodyPr>
          <a:lstStyle>
            <a:lvl1pPr algn="l">
              <a:lnSpc>
                <a:spcPct val="112000"/>
              </a:lnSpc>
              <a:spcBef>
                <a:spcPts val="2600"/>
              </a:spcBef>
              <a:spcAft>
                <a:spcPts val="400"/>
              </a:spcAft>
              <a:defRPr sz="4000" b="0">
                <a:solidFill>
                  <a:schemeClr val="bg1"/>
                </a:solidFill>
              </a:defRPr>
            </a:lvl1pPr>
            <a:lvl2pPr marL="0" indent="0" algn="ctr">
              <a:buNone/>
              <a:defRPr/>
            </a:lvl2pPr>
            <a:lvl3pPr algn="ctr">
              <a:defRPr/>
            </a:lvl3pPr>
            <a:lvl4pPr algn="ctr">
              <a:defRPr/>
            </a:lvl4pPr>
            <a:lvl5pPr algn="ctr">
              <a:defRPr/>
            </a:lvl5pPr>
          </a:lstStyle>
          <a:p>
            <a:pPr lvl="0"/>
            <a:r>
              <a:rPr lang="en-US" dirty="0"/>
              <a:t>Additional lead-in information for the section could be placed here.</a:t>
            </a:r>
          </a:p>
        </p:txBody>
      </p:sp>
      <p:cxnSp>
        <p:nvCxnSpPr>
          <p:cNvPr id="16" name="Straight Connector 15">
            <a:extLst>
              <a:ext uri="{FF2B5EF4-FFF2-40B4-BE49-F238E27FC236}">
                <a16:creationId xmlns:a16="http://schemas.microsoft.com/office/drawing/2014/main" id="{1915A614-4CD1-774F-91CA-0186A984C8F4}"/>
              </a:ext>
            </a:extLst>
          </p:cNvPr>
          <p:cNvCxnSpPr>
            <a:cxnSpLocks/>
          </p:cNvCxnSpPr>
          <p:nvPr userDrawn="1"/>
        </p:nvCxnSpPr>
        <p:spPr>
          <a:xfrm>
            <a:off x="1766662" y="7614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17543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Intro Slide - V2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1587" y="0"/>
            <a:ext cx="24384000" cy="13716000"/>
          </a:xfrm>
          <a:prstGeom prst="rect">
            <a:avLst/>
          </a:prstGeom>
        </p:spPr>
      </p:pic>
      <p:sp>
        <p:nvSpPr>
          <p:cNvPr id="19" name="Rectangle 18">
            <a:extLst>
              <a:ext uri="{FF2B5EF4-FFF2-40B4-BE49-F238E27FC236}">
                <a16:creationId xmlns:a16="http://schemas.microsoft.com/office/drawing/2014/main" id="{988B2057-D2DF-964C-B606-C55E1D8B4286}"/>
              </a:ext>
            </a:extLst>
          </p:cNvPr>
          <p:cNvSpPr/>
          <p:nvPr userDrawn="1"/>
        </p:nvSpPr>
        <p:spPr>
          <a:xfrm>
            <a:off x="0" y="6858001"/>
            <a:ext cx="24387176" cy="6858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09408"/>
            <a:ext cx="791250" cy="730250"/>
          </a:xfrm>
          <a:prstGeom prst="rect">
            <a:avLst/>
          </a:prstGeom>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cxnSp>
        <p:nvCxnSpPr>
          <p:cNvPr id="10" name="Straight Connector 9">
            <a:extLst>
              <a:ext uri="{FF2B5EF4-FFF2-40B4-BE49-F238E27FC236}">
                <a16:creationId xmlns:a16="http://schemas.microsoft.com/office/drawing/2014/main" id="{E0C861B8-BB52-4A49-A9F4-4FDEB69D77F6}"/>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pic>
        <p:nvPicPr>
          <p:cNvPr id="12" name="Picture 11">
            <a:extLst>
              <a:ext uri="{FF2B5EF4-FFF2-40B4-BE49-F238E27FC236}">
                <a16:creationId xmlns:a16="http://schemas.microsoft.com/office/drawing/2014/main" id="{B9A0FC65-82A3-2541-A132-E24CE3AC0454}"/>
              </a:ext>
            </a:extLst>
          </p:cNvPr>
          <p:cNvPicPr>
            <a:picLocks noChangeAspect="1"/>
          </p:cNvPicPr>
          <p:nvPr userDrawn="1"/>
        </p:nvPicPr>
        <p:blipFill>
          <a:blip r:embed="rId3"/>
          <a:srcRect/>
          <a:stretch/>
        </p:blipFill>
        <p:spPr>
          <a:xfrm>
            <a:off x="1766662" y="1555198"/>
            <a:ext cx="3833743" cy="865684"/>
          </a:xfrm>
          <a:prstGeom prst="rect">
            <a:avLst/>
          </a:prstGeom>
          <a:effectLst>
            <a:outerShdw blurRad="101600" dist="101600" dir="2700000" algn="tl" rotWithShape="0">
              <a:prstClr val="black">
                <a:alpha val="20000"/>
              </a:prstClr>
            </a:outerShdw>
          </a:effectLst>
        </p:spPr>
      </p:pic>
      <p:sp>
        <p:nvSpPr>
          <p:cNvPr id="13" name="Title 1">
            <a:extLst>
              <a:ext uri="{FF2B5EF4-FFF2-40B4-BE49-F238E27FC236}">
                <a16:creationId xmlns:a16="http://schemas.microsoft.com/office/drawing/2014/main" id="{60D8FAC9-4D8A-EB4C-97BC-382E786007DD}"/>
              </a:ext>
            </a:extLst>
          </p:cNvPr>
          <p:cNvSpPr>
            <a:spLocks noGrp="1"/>
          </p:cNvSpPr>
          <p:nvPr>
            <p:ph type="title" hasCustomPrompt="1"/>
          </p:nvPr>
        </p:nvSpPr>
        <p:spPr>
          <a:xfrm>
            <a:off x="1766662" y="7988061"/>
            <a:ext cx="20731831" cy="1030956"/>
          </a:xfrm>
          <a:prstGeom prst="rect">
            <a:avLst/>
          </a:prstGeom>
        </p:spPr>
        <p:txBody>
          <a:bodyPr anchor="b" anchorCtr="0">
            <a:noAutofit/>
          </a:bodyPr>
          <a:lstStyle>
            <a:lvl1pPr algn="l">
              <a:defRPr sz="5000">
                <a:solidFill>
                  <a:schemeClr val="bg1"/>
                </a:solidFill>
              </a:defRPr>
            </a:lvl1pPr>
          </a:lstStyle>
          <a:p>
            <a:r>
              <a:rPr lang="en-US" dirty="0"/>
              <a:t>This slide can also function as a Section Slide</a:t>
            </a:r>
          </a:p>
        </p:txBody>
      </p:sp>
      <p:sp>
        <p:nvSpPr>
          <p:cNvPr id="16" name="Content Placeholder 13">
            <a:extLst>
              <a:ext uri="{FF2B5EF4-FFF2-40B4-BE49-F238E27FC236}">
                <a16:creationId xmlns:a16="http://schemas.microsoft.com/office/drawing/2014/main" id="{9B725B4F-7EEF-D842-9114-1424C9C1836A}"/>
              </a:ext>
            </a:extLst>
          </p:cNvPr>
          <p:cNvSpPr>
            <a:spLocks noGrp="1"/>
          </p:cNvSpPr>
          <p:nvPr>
            <p:ph sz="quarter" idx="13" hasCustomPrompt="1"/>
          </p:nvPr>
        </p:nvSpPr>
        <p:spPr>
          <a:xfrm>
            <a:off x="1766662" y="9357661"/>
            <a:ext cx="20731831" cy="2803141"/>
          </a:xfrm>
          <a:prstGeom prst="rect">
            <a:avLst/>
          </a:prstGeom>
        </p:spPr>
        <p:txBody>
          <a:bodyPr>
            <a:normAutofit/>
          </a:bodyPr>
          <a:lstStyle>
            <a:lvl1pPr algn="l">
              <a:lnSpc>
                <a:spcPct val="112000"/>
              </a:lnSpc>
              <a:spcBef>
                <a:spcPts val="2600"/>
              </a:spcBef>
              <a:spcAft>
                <a:spcPts val="400"/>
              </a:spcAft>
              <a:defRPr sz="4000" b="0">
                <a:solidFill>
                  <a:schemeClr val="bg1"/>
                </a:solidFill>
              </a:defRPr>
            </a:lvl1pPr>
            <a:lvl2pPr marL="0" indent="0" algn="ctr">
              <a:buNone/>
              <a:defRPr/>
            </a:lvl2pPr>
            <a:lvl3pPr algn="ctr">
              <a:defRPr/>
            </a:lvl3pPr>
            <a:lvl4pPr algn="ctr">
              <a:defRPr/>
            </a:lvl4pPr>
            <a:lvl5pPr algn="ctr">
              <a:defRPr/>
            </a:lvl5pPr>
          </a:lstStyle>
          <a:p>
            <a:pPr lvl="0"/>
            <a:r>
              <a:rPr lang="en-US" dirty="0"/>
              <a:t>Additional lead-in information for the section could be placed here.</a:t>
            </a:r>
          </a:p>
        </p:txBody>
      </p:sp>
      <p:cxnSp>
        <p:nvCxnSpPr>
          <p:cNvPr id="17" name="Straight Connector 16">
            <a:extLst>
              <a:ext uri="{FF2B5EF4-FFF2-40B4-BE49-F238E27FC236}">
                <a16:creationId xmlns:a16="http://schemas.microsoft.com/office/drawing/2014/main" id="{C2B96A7A-BF2C-794C-B335-66A757B1BF11}"/>
              </a:ext>
            </a:extLst>
          </p:cNvPr>
          <p:cNvCxnSpPr>
            <a:cxnSpLocks/>
          </p:cNvCxnSpPr>
          <p:nvPr userDrawn="1"/>
        </p:nvCxnSpPr>
        <p:spPr>
          <a:xfrm>
            <a:off x="1766662" y="7614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34894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tion Intro Slide - V2F">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1587" y="0"/>
            <a:ext cx="24384000" cy="13716000"/>
          </a:xfrm>
          <a:prstGeom prst="rect">
            <a:avLst/>
          </a:prstGeom>
        </p:spPr>
      </p:pic>
      <p:sp>
        <p:nvSpPr>
          <p:cNvPr id="19" name="Rectangle 18">
            <a:extLst>
              <a:ext uri="{FF2B5EF4-FFF2-40B4-BE49-F238E27FC236}">
                <a16:creationId xmlns:a16="http://schemas.microsoft.com/office/drawing/2014/main" id="{988B2057-D2DF-964C-B606-C55E1D8B4286}"/>
              </a:ext>
            </a:extLst>
          </p:cNvPr>
          <p:cNvSpPr/>
          <p:nvPr userDrawn="1"/>
        </p:nvSpPr>
        <p:spPr>
          <a:xfrm>
            <a:off x="0" y="6858001"/>
            <a:ext cx="24387176" cy="6858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09408"/>
            <a:ext cx="791250" cy="730250"/>
          </a:xfrm>
          <a:prstGeom prst="rect">
            <a:avLst/>
          </a:prstGeom>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pic>
        <p:nvPicPr>
          <p:cNvPr id="23" name="Picture 22">
            <a:extLst>
              <a:ext uri="{FF2B5EF4-FFF2-40B4-BE49-F238E27FC236}">
                <a16:creationId xmlns:a16="http://schemas.microsoft.com/office/drawing/2014/main" id="{84507E94-B4D7-8945-933A-776AD662837C}"/>
              </a:ext>
            </a:extLst>
          </p:cNvPr>
          <p:cNvPicPr>
            <a:picLocks noChangeAspect="1"/>
          </p:cNvPicPr>
          <p:nvPr userDrawn="1"/>
        </p:nvPicPr>
        <p:blipFill>
          <a:blip r:embed="rId3"/>
          <a:srcRect/>
          <a:stretch/>
        </p:blipFill>
        <p:spPr>
          <a:xfrm>
            <a:off x="1766662" y="1555198"/>
            <a:ext cx="3833743" cy="865684"/>
          </a:xfrm>
          <a:prstGeom prst="rect">
            <a:avLst/>
          </a:prstGeom>
        </p:spPr>
      </p:pic>
      <p:cxnSp>
        <p:nvCxnSpPr>
          <p:cNvPr id="10" name="Straight Connector 9">
            <a:extLst>
              <a:ext uri="{FF2B5EF4-FFF2-40B4-BE49-F238E27FC236}">
                <a16:creationId xmlns:a16="http://schemas.microsoft.com/office/drawing/2014/main" id="{E0C861B8-BB52-4A49-A9F4-4FDEB69D77F6}"/>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sp>
        <p:nvSpPr>
          <p:cNvPr id="12" name="Title 1">
            <a:extLst>
              <a:ext uri="{FF2B5EF4-FFF2-40B4-BE49-F238E27FC236}">
                <a16:creationId xmlns:a16="http://schemas.microsoft.com/office/drawing/2014/main" id="{E7FF8E8A-07EA-2143-B066-730FB98B5E71}"/>
              </a:ext>
            </a:extLst>
          </p:cNvPr>
          <p:cNvSpPr>
            <a:spLocks noGrp="1"/>
          </p:cNvSpPr>
          <p:nvPr>
            <p:ph type="title" hasCustomPrompt="1"/>
          </p:nvPr>
        </p:nvSpPr>
        <p:spPr>
          <a:xfrm>
            <a:off x="1766662" y="7988061"/>
            <a:ext cx="20731831" cy="1030956"/>
          </a:xfrm>
          <a:prstGeom prst="rect">
            <a:avLst/>
          </a:prstGeom>
        </p:spPr>
        <p:txBody>
          <a:bodyPr anchor="b" anchorCtr="0">
            <a:noAutofit/>
          </a:bodyPr>
          <a:lstStyle>
            <a:lvl1pPr algn="l">
              <a:defRPr sz="5000">
                <a:solidFill>
                  <a:schemeClr val="bg1"/>
                </a:solidFill>
              </a:defRPr>
            </a:lvl1pPr>
          </a:lstStyle>
          <a:p>
            <a:r>
              <a:rPr lang="en-US" dirty="0"/>
              <a:t>This slide can also function as a Section Slide</a:t>
            </a:r>
          </a:p>
        </p:txBody>
      </p:sp>
      <p:sp>
        <p:nvSpPr>
          <p:cNvPr id="13" name="Content Placeholder 13">
            <a:extLst>
              <a:ext uri="{FF2B5EF4-FFF2-40B4-BE49-F238E27FC236}">
                <a16:creationId xmlns:a16="http://schemas.microsoft.com/office/drawing/2014/main" id="{B1B54B6A-7200-7949-8A4C-20C45EFFE793}"/>
              </a:ext>
            </a:extLst>
          </p:cNvPr>
          <p:cNvSpPr>
            <a:spLocks noGrp="1"/>
          </p:cNvSpPr>
          <p:nvPr>
            <p:ph sz="quarter" idx="13" hasCustomPrompt="1"/>
          </p:nvPr>
        </p:nvSpPr>
        <p:spPr>
          <a:xfrm>
            <a:off x="1766662" y="9357661"/>
            <a:ext cx="20731831" cy="2803141"/>
          </a:xfrm>
          <a:prstGeom prst="rect">
            <a:avLst/>
          </a:prstGeom>
        </p:spPr>
        <p:txBody>
          <a:bodyPr>
            <a:normAutofit/>
          </a:bodyPr>
          <a:lstStyle>
            <a:lvl1pPr algn="l">
              <a:lnSpc>
                <a:spcPct val="112000"/>
              </a:lnSpc>
              <a:spcBef>
                <a:spcPts val="2600"/>
              </a:spcBef>
              <a:spcAft>
                <a:spcPts val="400"/>
              </a:spcAft>
              <a:defRPr sz="4000" b="0">
                <a:solidFill>
                  <a:schemeClr val="bg1"/>
                </a:solidFill>
              </a:defRPr>
            </a:lvl1pPr>
            <a:lvl2pPr marL="0" indent="0" algn="ctr">
              <a:buNone/>
              <a:defRPr/>
            </a:lvl2pPr>
            <a:lvl3pPr algn="ctr">
              <a:defRPr/>
            </a:lvl3pPr>
            <a:lvl4pPr algn="ctr">
              <a:defRPr/>
            </a:lvl4pPr>
            <a:lvl5pPr algn="ctr">
              <a:defRPr/>
            </a:lvl5pPr>
          </a:lstStyle>
          <a:p>
            <a:pPr lvl="0"/>
            <a:r>
              <a:rPr lang="en-US" dirty="0"/>
              <a:t>Additional lead-in information for the section could be placed here.</a:t>
            </a:r>
          </a:p>
        </p:txBody>
      </p:sp>
      <p:cxnSp>
        <p:nvCxnSpPr>
          <p:cNvPr id="16" name="Straight Connector 15">
            <a:extLst>
              <a:ext uri="{FF2B5EF4-FFF2-40B4-BE49-F238E27FC236}">
                <a16:creationId xmlns:a16="http://schemas.microsoft.com/office/drawing/2014/main" id="{01A051AB-F544-AF40-8AEA-DCEE91265099}"/>
              </a:ext>
            </a:extLst>
          </p:cNvPr>
          <p:cNvCxnSpPr>
            <a:cxnSpLocks/>
          </p:cNvCxnSpPr>
          <p:nvPr userDrawn="1"/>
        </p:nvCxnSpPr>
        <p:spPr>
          <a:xfrm>
            <a:off x="1766662" y="7614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71361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on Intro Slide - V2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3175" y="0"/>
            <a:ext cx="24384000" cy="13716000"/>
          </a:xfrm>
          <a:prstGeom prst="rect">
            <a:avLst/>
          </a:prstGeom>
        </p:spPr>
      </p:pic>
      <p:sp>
        <p:nvSpPr>
          <p:cNvPr id="19" name="Rectangle 18">
            <a:extLst>
              <a:ext uri="{FF2B5EF4-FFF2-40B4-BE49-F238E27FC236}">
                <a16:creationId xmlns:a16="http://schemas.microsoft.com/office/drawing/2014/main" id="{988B2057-D2DF-964C-B606-C55E1D8B4286}"/>
              </a:ext>
            </a:extLst>
          </p:cNvPr>
          <p:cNvSpPr/>
          <p:nvPr userDrawn="1"/>
        </p:nvSpPr>
        <p:spPr>
          <a:xfrm>
            <a:off x="0" y="6858001"/>
            <a:ext cx="24387176" cy="6858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09408"/>
            <a:ext cx="791250" cy="730250"/>
          </a:xfrm>
          <a:prstGeom prst="rect">
            <a:avLst/>
          </a:prstGeom>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cxnSp>
        <p:nvCxnSpPr>
          <p:cNvPr id="10" name="Straight Connector 9">
            <a:extLst>
              <a:ext uri="{FF2B5EF4-FFF2-40B4-BE49-F238E27FC236}">
                <a16:creationId xmlns:a16="http://schemas.microsoft.com/office/drawing/2014/main" id="{E0C861B8-BB52-4A49-A9F4-4FDEB69D77F6}"/>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sp>
        <p:nvSpPr>
          <p:cNvPr id="12" name="Title 1">
            <a:extLst>
              <a:ext uri="{FF2B5EF4-FFF2-40B4-BE49-F238E27FC236}">
                <a16:creationId xmlns:a16="http://schemas.microsoft.com/office/drawing/2014/main" id="{E7FF8E8A-07EA-2143-B066-730FB98B5E71}"/>
              </a:ext>
            </a:extLst>
          </p:cNvPr>
          <p:cNvSpPr>
            <a:spLocks noGrp="1"/>
          </p:cNvSpPr>
          <p:nvPr>
            <p:ph type="title" hasCustomPrompt="1"/>
          </p:nvPr>
        </p:nvSpPr>
        <p:spPr>
          <a:xfrm>
            <a:off x="1766662" y="7988061"/>
            <a:ext cx="20731831" cy="1030956"/>
          </a:xfrm>
          <a:prstGeom prst="rect">
            <a:avLst/>
          </a:prstGeom>
        </p:spPr>
        <p:txBody>
          <a:bodyPr anchor="b" anchorCtr="0">
            <a:noAutofit/>
          </a:bodyPr>
          <a:lstStyle>
            <a:lvl1pPr algn="l">
              <a:defRPr sz="5000">
                <a:solidFill>
                  <a:schemeClr val="bg1"/>
                </a:solidFill>
              </a:defRPr>
            </a:lvl1pPr>
          </a:lstStyle>
          <a:p>
            <a:r>
              <a:rPr lang="en-US" dirty="0"/>
              <a:t>This slide can also function as a Section Slide</a:t>
            </a:r>
          </a:p>
        </p:txBody>
      </p:sp>
      <p:sp>
        <p:nvSpPr>
          <p:cNvPr id="13" name="Content Placeholder 13">
            <a:extLst>
              <a:ext uri="{FF2B5EF4-FFF2-40B4-BE49-F238E27FC236}">
                <a16:creationId xmlns:a16="http://schemas.microsoft.com/office/drawing/2014/main" id="{B1B54B6A-7200-7949-8A4C-20C45EFFE793}"/>
              </a:ext>
            </a:extLst>
          </p:cNvPr>
          <p:cNvSpPr>
            <a:spLocks noGrp="1"/>
          </p:cNvSpPr>
          <p:nvPr>
            <p:ph sz="quarter" idx="13" hasCustomPrompt="1"/>
          </p:nvPr>
        </p:nvSpPr>
        <p:spPr>
          <a:xfrm>
            <a:off x="1766662" y="9357661"/>
            <a:ext cx="20731831" cy="2803141"/>
          </a:xfrm>
          <a:prstGeom prst="rect">
            <a:avLst/>
          </a:prstGeom>
        </p:spPr>
        <p:txBody>
          <a:bodyPr>
            <a:normAutofit/>
          </a:bodyPr>
          <a:lstStyle>
            <a:lvl1pPr algn="l">
              <a:lnSpc>
                <a:spcPct val="112000"/>
              </a:lnSpc>
              <a:spcBef>
                <a:spcPts val="2600"/>
              </a:spcBef>
              <a:spcAft>
                <a:spcPts val="400"/>
              </a:spcAft>
              <a:defRPr sz="4000" b="0">
                <a:solidFill>
                  <a:schemeClr val="bg1"/>
                </a:solidFill>
              </a:defRPr>
            </a:lvl1pPr>
            <a:lvl2pPr marL="0" indent="0" algn="ctr">
              <a:buNone/>
              <a:defRPr/>
            </a:lvl2pPr>
            <a:lvl3pPr algn="ctr">
              <a:defRPr/>
            </a:lvl3pPr>
            <a:lvl4pPr algn="ctr">
              <a:defRPr/>
            </a:lvl4pPr>
            <a:lvl5pPr algn="ctr">
              <a:defRPr/>
            </a:lvl5pPr>
          </a:lstStyle>
          <a:p>
            <a:pPr lvl="0"/>
            <a:r>
              <a:rPr lang="en-US" dirty="0"/>
              <a:t>Additional lead-in information for the section could be placed here.</a:t>
            </a:r>
          </a:p>
        </p:txBody>
      </p:sp>
      <p:cxnSp>
        <p:nvCxnSpPr>
          <p:cNvPr id="16" name="Straight Connector 15">
            <a:extLst>
              <a:ext uri="{FF2B5EF4-FFF2-40B4-BE49-F238E27FC236}">
                <a16:creationId xmlns:a16="http://schemas.microsoft.com/office/drawing/2014/main" id="{01A051AB-F544-AF40-8AEA-DCEE91265099}"/>
              </a:ext>
            </a:extLst>
          </p:cNvPr>
          <p:cNvCxnSpPr>
            <a:cxnSpLocks/>
          </p:cNvCxnSpPr>
          <p:nvPr userDrawn="1"/>
        </p:nvCxnSpPr>
        <p:spPr>
          <a:xfrm>
            <a:off x="1766662" y="7614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29ACE1A8-C1B8-2C48-B6F2-722C5311AD41}"/>
              </a:ext>
            </a:extLst>
          </p:cNvPr>
          <p:cNvPicPr>
            <a:picLocks noChangeAspect="1"/>
          </p:cNvPicPr>
          <p:nvPr userDrawn="1"/>
        </p:nvPicPr>
        <p:blipFill>
          <a:blip r:embed="rId3"/>
          <a:srcRect/>
          <a:stretch/>
        </p:blipFill>
        <p:spPr>
          <a:xfrm>
            <a:off x="1766662" y="1555198"/>
            <a:ext cx="3833743" cy="865684"/>
          </a:xfrm>
          <a:prstGeom prst="rect">
            <a:avLst/>
          </a:prstGeom>
          <a:effectLst>
            <a:outerShdw blurRad="101600" dist="101600" dir="2700000" algn="tl" rotWithShape="0">
              <a:prstClr val="black">
                <a:alpha val="20000"/>
              </a:prstClr>
            </a:outerShdw>
          </a:effectLst>
        </p:spPr>
      </p:pic>
    </p:spTree>
    <p:extLst>
      <p:ext uri="{BB962C8B-B14F-4D97-AF65-F5344CB8AC3E}">
        <p14:creationId xmlns:p14="http://schemas.microsoft.com/office/powerpoint/2010/main" val="31995278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Section Intro Slide - V2H">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3175" y="0"/>
            <a:ext cx="24384000" cy="13716000"/>
          </a:xfrm>
          <a:prstGeom prst="rect">
            <a:avLst/>
          </a:prstGeom>
        </p:spPr>
      </p:pic>
      <p:sp>
        <p:nvSpPr>
          <p:cNvPr id="19" name="Rectangle 18">
            <a:extLst>
              <a:ext uri="{FF2B5EF4-FFF2-40B4-BE49-F238E27FC236}">
                <a16:creationId xmlns:a16="http://schemas.microsoft.com/office/drawing/2014/main" id="{988B2057-D2DF-964C-B606-C55E1D8B4286}"/>
              </a:ext>
            </a:extLst>
          </p:cNvPr>
          <p:cNvSpPr/>
          <p:nvPr userDrawn="1"/>
        </p:nvSpPr>
        <p:spPr>
          <a:xfrm>
            <a:off x="0" y="6858001"/>
            <a:ext cx="24387176" cy="6858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09408"/>
            <a:ext cx="791250" cy="730250"/>
          </a:xfrm>
          <a:prstGeom prst="rect">
            <a:avLst/>
          </a:prstGeom>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cxnSp>
        <p:nvCxnSpPr>
          <p:cNvPr id="10" name="Straight Connector 9">
            <a:extLst>
              <a:ext uri="{FF2B5EF4-FFF2-40B4-BE49-F238E27FC236}">
                <a16:creationId xmlns:a16="http://schemas.microsoft.com/office/drawing/2014/main" id="{E0C861B8-BB52-4A49-A9F4-4FDEB69D77F6}"/>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sp>
        <p:nvSpPr>
          <p:cNvPr id="12" name="Title 1">
            <a:extLst>
              <a:ext uri="{FF2B5EF4-FFF2-40B4-BE49-F238E27FC236}">
                <a16:creationId xmlns:a16="http://schemas.microsoft.com/office/drawing/2014/main" id="{E7FF8E8A-07EA-2143-B066-730FB98B5E71}"/>
              </a:ext>
            </a:extLst>
          </p:cNvPr>
          <p:cNvSpPr>
            <a:spLocks noGrp="1"/>
          </p:cNvSpPr>
          <p:nvPr>
            <p:ph type="title" hasCustomPrompt="1"/>
          </p:nvPr>
        </p:nvSpPr>
        <p:spPr>
          <a:xfrm>
            <a:off x="1766662" y="7988061"/>
            <a:ext cx="20731831" cy="1030956"/>
          </a:xfrm>
          <a:prstGeom prst="rect">
            <a:avLst/>
          </a:prstGeom>
        </p:spPr>
        <p:txBody>
          <a:bodyPr anchor="b" anchorCtr="0">
            <a:noAutofit/>
          </a:bodyPr>
          <a:lstStyle>
            <a:lvl1pPr algn="l">
              <a:defRPr sz="5000">
                <a:solidFill>
                  <a:schemeClr val="bg1"/>
                </a:solidFill>
              </a:defRPr>
            </a:lvl1pPr>
          </a:lstStyle>
          <a:p>
            <a:r>
              <a:rPr lang="en-US" dirty="0"/>
              <a:t>This slide can also function as a Section Slide</a:t>
            </a:r>
          </a:p>
        </p:txBody>
      </p:sp>
      <p:sp>
        <p:nvSpPr>
          <p:cNvPr id="13" name="Content Placeholder 13">
            <a:extLst>
              <a:ext uri="{FF2B5EF4-FFF2-40B4-BE49-F238E27FC236}">
                <a16:creationId xmlns:a16="http://schemas.microsoft.com/office/drawing/2014/main" id="{B1B54B6A-7200-7949-8A4C-20C45EFFE793}"/>
              </a:ext>
            </a:extLst>
          </p:cNvPr>
          <p:cNvSpPr>
            <a:spLocks noGrp="1"/>
          </p:cNvSpPr>
          <p:nvPr>
            <p:ph sz="quarter" idx="13" hasCustomPrompt="1"/>
          </p:nvPr>
        </p:nvSpPr>
        <p:spPr>
          <a:xfrm>
            <a:off x="1766662" y="9357661"/>
            <a:ext cx="20731831" cy="2803141"/>
          </a:xfrm>
          <a:prstGeom prst="rect">
            <a:avLst/>
          </a:prstGeom>
        </p:spPr>
        <p:txBody>
          <a:bodyPr>
            <a:normAutofit/>
          </a:bodyPr>
          <a:lstStyle>
            <a:lvl1pPr algn="l">
              <a:lnSpc>
                <a:spcPct val="112000"/>
              </a:lnSpc>
              <a:spcBef>
                <a:spcPts val="2600"/>
              </a:spcBef>
              <a:spcAft>
                <a:spcPts val="400"/>
              </a:spcAft>
              <a:defRPr sz="4000" b="0">
                <a:solidFill>
                  <a:schemeClr val="bg1"/>
                </a:solidFill>
              </a:defRPr>
            </a:lvl1pPr>
            <a:lvl2pPr marL="0" indent="0" algn="ctr">
              <a:buNone/>
              <a:defRPr/>
            </a:lvl2pPr>
            <a:lvl3pPr algn="ctr">
              <a:defRPr/>
            </a:lvl3pPr>
            <a:lvl4pPr algn="ctr">
              <a:defRPr/>
            </a:lvl4pPr>
            <a:lvl5pPr algn="ctr">
              <a:defRPr/>
            </a:lvl5pPr>
          </a:lstStyle>
          <a:p>
            <a:pPr lvl="0"/>
            <a:r>
              <a:rPr lang="en-US" dirty="0"/>
              <a:t>Additional lead-in information for the section could be placed here.</a:t>
            </a:r>
          </a:p>
        </p:txBody>
      </p:sp>
      <p:cxnSp>
        <p:nvCxnSpPr>
          <p:cNvPr id="16" name="Straight Connector 15">
            <a:extLst>
              <a:ext uri="{FF2B5EF4-FFF2-40B4-BE49-F238E27FC236}">
                <a16:creationId xmlns:a16="http://schemas.microsoft.com/office/drawing/2014/main" id="{01A051AB-F544-AF40-8AEA-DCEE91265099}"/>
              </a:ext>
            </a:extLst>
          </p:cNvPr>
          <p:cNvCxnSpPr>
            <a:cxnSpLocks/>
          </p:cNvCxnSpPr>
          <p:nvPr userDrawn="1"/>
        </p:nvCxnSpPr>
        <p:spPr>
          <a:xfrm>
            <a:off x="1766662" y="7614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29ACE1A8-C1B8-2C48-B6F2-722C5311AD41}"/>
              </a:ext>
            </a:extLst>
          </p:cNvPr>
          <p:cNvPicPr>
            <a:picLocks noChangeAspect="1"/>
          </p:cNvPicPr>
          <p:nvPr userDrawn="1"/>
        </p:nvPicPr>
        <p:blipFill>
          <a:blip r:embed="rId3"/>
          <a:srcRect/>
          <a:stretch/>
        </p:blipFill>
        <p:spPr>
          <a:xfrm>
            <a:off x="1766662" y="1555198"/>
            <a:ext cx="3833743" cy="865684"/>
          </a:xfrm>
          <a:prstGeom prst="rect">
            <a:avLst/>
          </a:prstGeom>
          <a:effectLst>
            <a:outerShdw blurRad="101600" dist="101600" dir="2700000" algn="tl" rotWithShape="0">
              <a:prstClr val="black">
                <a:alpha val="20000"/>
              </a:prstClr>
            </a:outerShdw>
          </a:effectLst>
        </p:spPr>
      </p:pic>
    </p:spTree>
    <p:extLst>
      <p:ext uri="{BB962C8B-B14F-4D97-AF65-F5344CB8AC3E}">
        <p14:creationId xmlns:p14="http://schemas.microsoft.com/office/powerpoint/2010/main" val="39897424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ection Slide - V3A">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3175" y="0"/>
            <a:ext cx="24384000" cy="13716000"/>
          </a:xfrm>
          <a:prstGeom prst="rect">
            <a:avLst/>
          </a:prstGeom>
        </p:spPr>
      </p:pic>
      <p:sp>
        <p:nvSpPr>
          <p:cNvPr id="3" name="Rectangle 2">
            <a:extLst>
              <a:ext uri="{FF2B5EF4-FFF2-40B4-BE49-F238E27FC236}">
                <a16:creationId xmlns:a16="http://schemas.microsoft.com/office/drawing/2014/main" id="{16FA36C2-1771-F642-AF88-85E8B2F255E6}"/>
              </a:ext>
            </a:extLst>
          </p:cNvPr>
          <p:cNvSpPr/>
          <p:nvPr userDrawn="1"/>
        </p:nvSpPr>
        <p:spPr>
          <a:xfrm>
            <a:off x="7315200" y="0"/>
            <a:ext cx="17068799" cy="13716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8792843" y="2593674"/>
            <a:ext cx="13886778" cy="3595004"/>
          </a:xfrm>
          <a:prstGeom prst="rect">
            <a:avLst/>
          </a:prstGeom>
        </p:spPr>
        <p:txBody>
          <a:bodyPr anchor="b" anchorCtr="0">
            <a:normAutofit/>
          </a:bodyPr>
          <a:lstStyle>
            <a:lvl1pPr algn="l">
              <a:lnSpc>
                <a:spcPct val="95000"/>
              </a:lnSpc>
              <a:defRPr sz="10000" baseline="0">
                <a:solidFill>
                  <a:schemeClr val="tx1"/>
                </a:solidFill>
              </a:defRPr>
            </a:lvl1pPr>
          </a:lstStyle>
          <a:p>
            <a:r>
              <a:rPr lang="en-US" dirty="0"/>
              <a:t>Click to edit </a:t>
            </a:r>
            <a:br>
              <a:rPr lang="en-US" dirty="0"/>
            </a:br>
            <a:r>
              <a:rPr lang="en-US" dirty="0"/>
              <a:t>Master title style</a:t>
            </a:r>
          </a:p>
        </p:txBody>
      </p:sp>
      <p:sp>
        <p:nvSpPr>
          <p:cNvPr id="14" name="Content Placeholder 13">
            <a:extLst>
              <a:ext uri="{FF2B5EF4-FFF2-40B4-BE49-F238E27FC236}">
                <a16:creationId xmlns:a16="http://schemas.microsoft.com/office/drawing/2014/main" id="{C62CED8E-ADCA-2F47-BB1E-D4CD01F63C0E}"/>
              </a:ext>
            </a:extLst>
          </p:cNvPr>
          <p:cNvSpPr>
            <a:spLocks noGrp="1"/>
          </p:cNvSpPr>
          <p:nvPr>
            <p:ph sz="quarter" idx="13" hasCustomPrompt="1"/>
          </p:nvPr>
        </p:nvSpPr>
        <p:spPr>
          <a:xfrm>
            <a:off x="8792843" y="6461777"/>
            <a:ext cx="13886777" cy="3386119"/>
          </a:xfrm>
          <a:prstGeom prst="rect">
            <a:avLst/>
          </a:prstGeom>
        </p:spPr>
        <p:txBody>
          <a:bodyPr>
            <a:normAutofit/>
          </a:bodyPr>
          <a:lstStyle>
            <a:lvl1pPr algn="l">
              <a:lnSpc>
                <a:spcPct val="100000"/>
              </a:lnSpc>
              <a:spcBef>
                <a:spcPts val="2600"/>
              </a:spcBef>
              <a:spcAft>
                <a:spcPts val="400"/>
              </a:spcAft>
              <a:defRPr sz="4000" b="1" baseline="0">
                <a:solidFill>
                  <a:schemeClr val="accent2">
                    <a:lumMod val="75000"/>
                  </a:schemeClr>
                </a:solidFill>
              </a:defRPr>
            </a:lvl1pPr>
            <a:lvl2pPr marL="0" indent="0" algn="ctr">
              <a:buNone/>
              <a:defRPr/>
            </a:lvl2pPr>
            <a:lvl3pPr algn="ctr">
              <a:defRPr/>
            </a:lvl3pPr>
            <a:lvl4pPr algn="ctr">
              <a:defRPr/>
            </a:lvl4pPr>
            <a:lvl5pPr algn="ctr">
              <a:defRPr/>
            </a:lvl5pPr>
          </a:lstStyle>
          <a:p>
            <a:pPr lvl="0"/>
            <a:r>
              <a:rPr lang="en-US" dirty="0"/>
              <a:t>Click to edit master text styles </a:t>
            </a:r>
          </a:p>
        </p:txBody>
      </p:sp>
      <p:cxnSp>
        <p:nvCxnSpPr>
          <p:cNvPr id="8" name="Straight Connector 7">
            <a:extLst>
              <a:ext uri="{FF2B5EF4-FFF2-40B4-BE49-F238E27FC236}">
                <a16:creationId xmlns:a16="http://schemas.microsoft.com/office/drawing/2014/main" id="{2A9E626A-93E4-C742-AE1E-4BC6D9ADB256}"/>
              </a:ext>
            </a:extLst>
          </p:cNvPr>
          <p:cNvCxnSpPr>
            <a:cxnSpLocks/>
          </p:cNvCxnSpPr>
          <p:nvPr userDrawn="1"/>
        </p:nvCxnSpPr>
        <p:spPr>
          <a:xfrm>
            <a:off x="8792843" y="219698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374E6E17-0C00-0D4B-A17E-3D74712E3268}"/>
              </a:ext>
            </a:extLst>
          </p:cNvPr>
          <p:cNvPicPr>
            <a:picLocks noChangeAspect="1"/>
          </p:cNvPicPr>
          <p:nvPr userDrawn="1"/>
        </p:nvPicPr>
        <p:blipFill>
          <a:blip r:embed="rId3"/>
          <a:stretch>
            <a:fillRect/>
          </a:stretch>
        </p:blipFill>
        <p:spPr>
          <a:xfrm>
            <a:off x="1708942" y="592308"/>
            <a:ext cx="3897317" cy="880039"/>
          </a:xfrm>
          <a:prstGeom prst="rect">
            <a:avLst/>
          </a:prstGeom>
          <a:effectLst>
            <a:outerShdw blurRad="50800" dist="38100" dir="2700000" algn="tl" rotWithShape="0">
              <a:prstClr val="black">
                <a:alpha val="40000"/>
              </a:prstClr>
            </a:outerShdw>
          </a:effectLst>
        </p:spPr>
      </p:pic>
      <p:sp>
        <p:nvSpPr>
          <p:cNvPr id="10" name="Rectangle 9">
            <a:extLst>
              <a:ext uri="{FF2B5EF4-FFF2-40B4-BE49-F238E27FC236}">
                <a16:creationId xmlns:a16="http://schemas.microsoft.com/office/drawing/2014/main" id="{8E9212B5-6A3E-344A-B8F5-9FCB9F1A1C76}"/>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C497A33F-B961-424F-AB11-D5F5DA6AD1CD}"/>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2" name="Slide Number Placeholder 5">
            <a:extLst>
              <a:ext uri="{FF2B5EF4-FFF2-40B4-BE49-F238E27FC236}">
                <a16:creationId xmlns:a16="http://schemas.microsoft.com/office/drawing/2014/main" id="{836C4C1D-5839-B14A-9D3F-9F82C3EF6D09}"/>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24145743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ection Slide - V3B">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3175" y="0"/>
            <a:ext cx="24384000" cy="13716000"/>
          </a:xfrm>
          <a:prstGeom prst="rect">
            <a:avLst/>
          </a:prstGeom>
        </p:spPr>
      </p:pic>
      <p:sp>
        <p:nvSpPr>
          <p:cNvPr id="3" name="Rectangle 2">
            <a:extLst>
              <a:ext uri="{FF2B5EF4-FFF2-40B4-BE49-F238E27FC236}">
                <a16:creationId xmlns:a16="http://schemas.microsoft.com/office/drawing/2014/main" id="{16FA36C2-1771-F642-AF88-85E8B2F255E6}"/>
              </a:ext>
            </a:extLst>
          </p:cNvPr>
          <p:cNvSpPr/>
          <p:nvPr userDrawn="1"/>
        </p:nvSpPr>
        <p:spPr>
          <a:xfrm>
            <a:off x="7315200" y="0"/>
            <a:ext cx="17068799" cy="13716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122F5990-62C5-6D4C-9595-F3472A94BE62}"/>
              </a:ext>
            </a:extLst>
          </p:cNvPr>
          <p:cNvSpPr>
            <a:spLocks noGrp="1"/>
          </p:cNvSpPr>
          <p:nvPr>
            <p:ph type="title" hasCustomPrompt="1"/>
          </p:nvPr>
        </p:nvSpPr>
        <p:spPr>
          <a:xfrm>
            <a:off x="8792843" y="2593674"/>
            <a:ext cx="13886778" cy="3595004"/>
          </a:xfrm>
          <a:prstGeom prst="rect">
            <a:avLst/>
          </a:prstGeom>
        </p:spPr>
        <p:txBody>
          <a:bodyPr anchor="b" anchorCtr="0">
            <a:normAutofit/>
          </a:bodyPr>
          <a:lstStyle>
            <a:lvl1pPr algn="l">
              <a:lnSpc>
                <a:spcPct val="95000"/>
              </a:lnSpc>
              <a:defRPr sz="10000" baseline="0">
                <a:solidFill>
                  <a:schemeClr val="tx1"/>
                </a:solidFill>
              </a:defRPr>
            </a:lvl1pPr>
          </a:lstStyle>
          <a:p>
            <a:r>
              <a:rPr lang="en-US" dirty="0"/>
              <a:t>Click to edit </a:t>
            </a:r>
            <a:br>
              <a:rPr lang="en-US" dirty="0"/>
            </a:br>
            <a:r>
              <a:rPr lang="en-US" dirty="0"/>
              <a:t>Master title style</a:t>
            </a:r>
          </a:p>
        </p:txBody>
      </p:sp>
      <p:sp>
        <p:nvSpPr>
          <p:cNvPr id="12" name="Content Placeholder 13">
            <a:extLst>
              <a:ext uri="{FF2B5EF4-FFF2-40B4-BE49-F238E27FC236}">
                <a16:creationId xmlns:a16="http://schemas.microsoft.com/office/drawing/2014/main" id="{1145565D-4B7C-9D45-AD95-8E8D306FCF99}"/>
              </a:ext>
            </a:extLst>
          </p:cNvPr>
          <p:cNvSpPr>
            <a:spLocks noGrp="1"/>
          </p:cNvSpPr>
          <p:nvPr>
            <p:ph sz="quarter" idx="13" hasCustomPrompt="1"/>
          </p:nvPr>
        </p:nvSpPr>
        <p:spPr>
          <a:xfrm>
            <a:off x="8792843" y="6461777"/>
            <a:ext cx="13886777" cy="3386119"/>
          </a:xfrm>
          <a:prstGeom prst="rect">
            <a:avLst/>
          </a:prstGeom>
        </p:spPr>
        <p:txBody>
          <a:bodyPr>
            <a:normAutofit/>
          </a:bodyPr>
          <a:lstStyle>
            <a:lvl1pPr algn="l">
              <a:lnSpc>
                <a:spcPct val="100000"/>
              </a:lnSpc>
              <a:spcBef>
                <a:spcPts val="2600"/>
              </a:spcBef>
              <a:spcAft>
                <a:spcPts val="400"/>
              </a:spcAft>
              <a:defRPr sz="4000" b="1" baseline="0">
                <a:solidFill>
                  <a:schemeClr val="accent2">
                    <a:lumMod val="75000"/>
                  </a:schemeClr>
                </a:solidFill>
              </a:defRPr>
            </a:lvl1pPr>
            <a:lvl2pPr marL="0" indent="0" algn="ctr">
              <a:buNone/>
              <a:defRPr/>
            </a:lvl2pPr>
            <a:lvl3pPr algn="ctr">
              <a:defRPr/>
            </a:lvl3pPr>
            <a:lvl4pPr algn="ctr">
              <a:defRPr/>
            </a:lvl4pPr>
            <a:lvl5pPr algn="ctr">
              <a:defRPr/>
            </a:lvl5pPr>
          </a:lstStyle>
          <a:p>
            <a:pPr lvl="0"/>
            <a:r>
              <a:rPr lang="en-US" dirty="0"/>
              <a:t>Click to edit master text styles </a:t>
            </a:r>
          </a:p>
        </p:txBody>
      </p:sp>
      <p:cxnSp>
        <p:nvCxnSpPr>
          <p:cNvPr id="13" name="Straight Connector 12">
            <a:extLst>
              <a:ext uri="{FF2B5EF4-FFF2-40B4-BE49-F238E27FC236}">
                <a16:creationId xmlns:a16="http://schemas.microsoft.com/office/drawing/2014/main" id="{A7A78B7A-F45B-224A-991B-DC2B90A250ED}"/>
              </a:ext>
            </a:extLst>
          </p:cNvPr>
          <p:cNvCxnSpPr>
            <a:cxnSpLocks/>
          </p:cNvCxnSpPr>
          <p:nvPr userDrawn="1"/>
        </p:nvCxnSpPr>
        <p:spPr>
          <a:xfrm>
            <a:off x="8792843" y="219698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ACFC3319-5D17-E343-A643-0CCC2184BB57}"/>
              </a:ext>
            </a:extLst>
          </p:cNvPr>
          <p:cNvPicPr>
            <a:picLocks noChangeAspect="1"/>
          </p:cNvPicPr>
          <p:nvPr userDrawn="1"/>
        </p:nvPicPr>
        <p:blipFill>
          <a:blip r:embed="rId3"/>
          <a:stretch>
            <a:fillRect/>
          </a:stretch>
        </p:blipFill>
        <p:spPr>
          <a:xfrm>
            <a:off x="1708942" y="592308"/>
            <a:ext cx="3897317" cy="880039"/>
          </a:xfrm>
          <a:prstGeom prst="rect">
            <a:avLst/>
          </a:prstGeom>
          <a:effectLst>
            <a:outerShdw blurRad="50800" dist="38100" dir="2700000" algn="tl" rotWithShape="0">
              <a:prstClr val="black">
                <a:alpha val="40000"/>
              </a:prstClr>
            </a:outerShdw>
          </a:effectLst>
        </p:spPr>
      </p:pic>
      <p:sp>
        <p:nvSpPr>
          <p:cNvPr id="11" name="Rectangle 10">
            <a:extLst>
              <a:ext uri="{FF2B5EF4-FFF2-40B4-BE49-F238E27FC236}">
                <a16:creationId xmlns:a16="http://schemas.microsoft.com/office/drawing/2014/main" id="{51727AEF-C9AC-8F45-86B3-9FA35EE07888}"/>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D2414214-6C25-F94B-9294-718714B2A34F}"/>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6" name="Slide Number Placeholder 5">
            <a:extLst>
              <a:ext uri="{FF2B5EF4-FFF2-40B4-BE49-F238E27FC236}">
                <a16:creationId xmlns:a16="http://schemas.microsoft.com/office/drawing/2014/main" id="{44D8D721-E17E-724B-806C-17AC4D5549CA}"/>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39817811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Slide - V3C">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3175" y="0"/>
            <a:ext cx="24384000" cy="13716000"/>
          </a:xfrm>
          <a:prstGeom prst="rect">
            <a:avLst/>
          </a:prstGeom>
        </p:spPr>
      </p:pic>
      <p:sp>
        <p:nvSpPr>
          <p:cNvPr id="3" name="Rectangle 2">
            <a:extLst>
              <a:ext uri="{FF2B5EF4-FFF2-40B4-BE49-F238E27FC236}">
                <a16:creationId xmlns:a16="http://schemas.microsoft.com/office/drawing/2014/main" id="{16FA36C2-1771-F642-AF88-85E8B2F255E6}"/>
              </a:ext>
            </a:extLst>
          </p:cNvPr>
          <p:cNvSpPr/>
          <p:nvPr userDrawn="1"/>
        </p:nvSpPr>
        <p:spPr>
          <a:xfrm>
            <a:off x="7315200" y="0"/>
            <a:ext cx="17068799" cy="13716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B5AAC7E2-F509-924F-BD6B-04F6BAB749D0}"/>
              </a:ext>
            </a:extLst>
          </p:cNvPr>
          <p:cNvSpPr>
            <a:spLocks noGrp="1"/>
          </p:cNvSpPr>
          <p:nvPr>
            <p:ph type="title" hasCustomPrompt="1"/>
          </p:nvPr>
        </p:nvSpPr>
        <p:spPr>
          <a:xfrm>
            <a:off x="8792843" y="2593674"/>
            <a:ext cx="13886778" cy="3595004"/>
          </a:xfrm>
          <a:prstGeom prst="rect">
            <a:avLst/>
          </a:prstGeom>
        </p:spPr>
        <p:txBody>
          <a:bodyPr anchor="b" anchorCtr="0">
            <a:normAutofit/>
          </a:bodyPr>
          <a:lstStyle>
            <a:lvl1pPr algn="l">
              <a:lnSpc>
                <a:spcPct val="95000"/>
              </a:lnSpc>
              <a:defRPr sz="10000" baseline="0">
                <a:solidFill>
                  <a:schemeClr val="tx1"/>
                </a:solidFill>
              </a:defRPr>
            </a:lvl1pPr>
          </a:lstStyle>
          <a:p>
            <a:r>
              <a:rPr lang="en-US" dirty="0"/>
              <a:t>Click to edit </a:t>
            </a:r>
            <a:br>
              <a:rPr lang="en-US" dirty="0"/>
            </a:br>
            <a:r>
              <a:rPr lang="en-US" dirty="0"/>
              <a:t>Master title style</a:t>
            </a:r>
          </a:p>
        </p:txBody>
      </p:sp>
      <p:sp>
        <p:nvSpPr>
          <p:cNvPr id="12" name="Content Placeholder 13">
            <a:extLst>
              <a:ext uri="{FF2B5EF4-FFF2-40B4-BE49-F238E27FC236}">
                <a16:creationId xmlns:a16="http://schemas.microsoft.com/office/drawing/2014/main" id="{5C152B7A-ABAD-DE48-8B7D-04E5BC9C1015}"/>
              </a:ext>
            </a:extLst>
          </p:cNvPr>
          <p:cNvSpPr>
            <a:spLocks noGrp="1"/>
          </p:cNvSpPr>
          <p:nvPr>
            <p:ph sz="quarter" idx="13" hasCustomPrompt="1"/>
          </p:nvPr>
        </p:nvSpPr>
        <p:spPr>
          <a:xfrm>
            <a:off x="8792843" y="6461777"/>
            <a:ext cx="13886777" cy="3386119"/>
          </a:xfrm>
          <a:prstGeom prst="rect">
            <a:avLst/>
          </a:prstGeom>
        </p:spPr>
        <p:txBody>
          <a:bodyPr>
            <a:normAutofit/>
          </a:bodyPr>
          <a:lstStyle>
            <a:lvl1pPr algn="l">
              <a:lnSpc>
                <a:spcPct val="100000"/>
              </a:lnSpc>
              <a:spcBef>
                <a:spcPts val="2600"/>
              </a:spcBef>
              <a:spcAft>
                <a:spcPts val="400"/>
              </a:spcAft>
              <a:defRPr sz="4000" b="1" baseline="0">
                <a:solidFill>
                  <a:schemeClr val="accent2">
                    <a:lumMod val="75000"/>
                  </a:schemeClr>
                </a:solidFill>
              </a:defRPr>
            </a:lvl1pPr>
            <a:lvl2pPr marL="0" indent="0" algn="ctr">
              <a:buNone/>
              <a:defRPr/>
            </a:lvl2pPr>
            <a:lvl3pPr algn="ctr">
              <a:defRPr/>
            </a:lvl3pPr>
            <a:lvl4pPr algn="ctr">
              <a:defRPr/>
            </a:lvl4pPr>
            <a:lvl5pPr algn="ctr">
              <a:defRPr/>
            </a:lvl5pPr>
          </a:lstStyle>
          <a:p>
            <a:pPr lvl="0"/>
            <a:r>
              <a:rPr lang="en-US" dirty="0"/>
              <a:t>Click to edit master text styles </a:t>
            </a:r>
          </a:p>
        </p:txBody>
      </p:sp>
      <p:cxnSp>
        <p:nvCxnSpPr>
          <p:cNvPr id="13" name="Straight Connector 12">
            <a:extLst>
              <a:ext uri="{FF2B5EF4-FFF2-40B4-BE49-F238E27FC236}">
                <a16:creationId xmlns:a16="http://schemas.microsoft.com/office/drawing/2014/main" id="{A83B79CD-098D-FC4F-AD08-AF78E44CB3CE}"/>
              </a:ext>
            </a:extLst>
          </p:cNvPr>
          <p:cNvCxnSpPr>
            <a:cxnSpLocks/>
          </p:cNvCxnSpPr>
          <p:nvPr userDrawn="1"/>
        </p:nvCxnSpPr>
        <p:spPr>
          <a:xfrm>
            <a:off x="8792843" y="219698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56EC213E-B830-A141-9794-D148E75D9254}"/>
              </a:ext>
            </a:extLst>
          </p:cNvPr>
          <p:cNvPicPr>
            <a:picLocks noChangeAspect="1"/>
          </p:cNvPicPr>
          <p:nvPr userDrawn="1"/>
        </p:nvPicPr>
        <p:blipFill>
          <a:blip r:embed="rId3"/>
          <a:stretch>
            <a:fillRect/>
          </a:stretch>
        </p:blipFill>
        <p:spPr>
          <a:xfrm>
            <a:off x="1708942" y="592308"/>
            <a:ext cx="3897317" cy="880039"/>
          </a:xfrm>
          <a:prstGeom prst="rect">
            <a:avLst/>
          </a:prstGeom>
          <a:effectLst>
            <a:outerShdw blurRad="50800" dist="38100" dir="2700000" algn="tl" rotWithShape="0">
              <a:prstClr val="black">
                <a:alpha val="40000"/>
              </a:prstClr>
            </a:outerShdw>
          </a:effectLst>
        </p:spPr>
      </p:pic>
      <p:sp>
        <p:nvSpPr>
          <p:cNvPr id="11" name="Rectangle 10">
            <a:extLst>
              <a:ext uri="{FF2B5EF4-FFF2-40B4-BE49-F238E27FC236}">
                <a16:creationId xmlns:a16="http://schemas.microsoft.com/office/drawing/2014/main" id="{1DABD715-7301-3B47-8EF9-01B3AD7CB8B8}"/>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EC0DA12C-A2EE-8E4E-A69A-B9AC31946398}"/>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6" name="Slide Number Placeholder 5">
            <a:extLst>
              <a:ext uri="{FF2B5EF4-FFF2-40B4-BE49-F238E27FC236}">
                <a16:creationId xmlns:a16="http://schemas.microsoft.com/office/drawing/2014/main" id="{C511FEEC-A100-D54F-9F1A-33D5EB21FFF0}"/>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31904140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 V1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flipH="1">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238949525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ction Slide - V3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3175" y="0"/>
            <a:ext cx="24384000" cy="13716000"/>
          </a:xfrm>
          <a:prstGeom prst="rect">
            <a:avLst/>
          </a:prstGeom>
        </p:spPr>
      </p:pic>
      <p:sp>
        <p:nvSpPr>
          <p:cNvPr id="3" name="Rectangle 2">
            <a:extLst>
              <a:ext uri="{FF2B5EF4-FFF2-40B4-BE49-F238E27FC236}">
                <a16:creationId xmlns:a16="http://schemas.microsoft.com/office/drawing/2014/main" id="{16FA36C2-1771-F642-AF88-85E8B2F255E6}"/>
              </a:ext>
            </a:extLst>
          </p:cNvPr>
          <p:cNvSpPr/>
          <p:nvPr userDrawn="1"/>
        </p:nvSpPr>
        <p:spPr>
          <a:xfrm>
            <a:off x="7315200" y="0"/>
            <a:ext cx="17068799" cy="13716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1D96F178-B698-534C-8170-525C9AA53426}"/>
              </a:ext>
            </a:extLst>
          </p:cNvPr>
          <p:cNvSpPr>
            <a:spLocks noGrp="1"/>
          </p:cNvSpPr>
          <p:nvPr>
            <p:ph type="title" hasCustomPrompt="1"/>
          </p:nvPr>
        </p:nvSpPr>
        <p:spPr>
          <a:xfrm>
            <a:off x="8792843" y="2593674"/>
            <a:ext cx="13886778" cy="3595004"/>
          </a:xfrm>
          <a:prstGeom prst="rect">
            <a:avLst/>
          </a:prstGeom>
        </p:spPr>
        <p:txBody>
          <a:bodyPr anchor="b" anchorCtr="0">
            <a:normAutofit/>
          </a:bodyPr>
          <a:lstStyle>
            <a:lvl1pPr algn="l">
              <a:lnSpc>
                <a:spcPct val="95000"/>
              </a:lnSpc>
              <a:defRPr sz="10000" baseline="0">
                <a:solidFill>
                  <a:schemeClr val="tx1"/>
                </a:solidFill>
              </a:defRPr>
            </a:lvl1pPr>
          </a:lstStyle>
          <a:p>
            <a:r>
              <a:rPr lang="en-US" dirty="0"/>
              <a:t>Click to edit </a:t>
            </a:r>
            <a:br>
              <a:rPr lang="en-US" dirty="0"/>
            </a:br>
            <a:r>
              <a:rPr lang="en-US" dirty="0"/>
              <a:t>Master title style</a:t>
            </a:r>
          </a:p>
        </p:txBody>
      </p:sp>
      <p:sp>
        <p:nvSpPr>
          <p:cNvPr id="12" name="Content Placeholder 13">
            <a:extLst>
              <a:ext uri="{FF2B5EF4-FFF2-40B4-BE49-F238E27FC236}">
                <a16:creationId xmlns:a16="http://schemas.microsoft.com/office/drawing/2014/main" id="{C82ACFE8-E0C0-0148-82A3-3E23F195F49D}"/>
              </a:ext>
            </a:extLst>
          </p:cNvPr>
          <p:cNvSpPr>
            <a:spLocks noGrp="1"/>
          </p:cNvSpPr>
          <p:nvPr>
            <p:ph sz="quarter" idx="13" hasCustomPrompt="1"/>
          </p:nvPr>
        </p:nvSpPr>
        <p:spPr>
          <a:xfrm>
            <a:off x="8792843" y="6461777"/>
            <a:ext cx="13886777" cy="3386119"/>
          </a:xfrm>
          <a:prstGeom prst="rect">
            <a:avLst/>
          </a:prstGeom>
        </p:spPr>
        <p:txBody>
          <a:bodyPr>
            <a:normAutofit/>
          </a:bodyPr>
          <a:lstStyle>
            <a:lvl1pPr algn="l">
              <a:lnSpc>
                <a:spcPct val="100000"/>
              </a:lnSpc>
              <a:spcBef>
                <a:spcPts val="2600"/>
              </a:spcBef>
              <a:spcAft>
                <a:spcPts val="400"/>
              </a:spcAft>
              <a:defRPr sz="4000" b="1" baseline="0">
                <a:solidFill>
                  <a:schemeClr val="accent2">
                    <a:lumMod val="75000"/>
                  </a:schemeClr>
                </a:solidFill>
              </a:defRPr>
            </a:lvl1pPr>
            <a:lvl2pPr marL="0" indent="0" algn="ctr">
              <a:buNone/>
              <a:defRPr/>
            </a:lvl2pPr>
            <a:lvl3pPr algn="ctr">
              <a:defRPr/>
            </a:lvl3pPr>
            <a:lvl4pPr algn="ctr">
              <a:defRPr/>
            </a:lvl4pPr>
            <a:lvl5pPr algn="ctr">
              <a:defRPr/>
            </a:lvl5pPr>
          </a:lstStyle>
          <a:p>
            <a:pPr lvl="0"/>
            <a:r>
              <a:rPr lang="en-US" dirty="0"/>
              <a:t>Click to edit master text styles </a:t>
            </a:r>
          </a:p>
        </p:txBody>
      </p:sp>
      <p:cxnSp>
        <p:nvCxnSpPr>
          <p:cNvPr id="13" name="Straight Connector 12">
            <a:extLst>
              <a:ext uri="{FF2B5EF4-FFF2-40B4-BE49-F238E27FC236}">
                <a16:creationId xmlns:a16="http://schemas.microsoft.com/office/drawing/2014/main" id="{955E0BD2-230F-854F-84A4-4318C42A129E}"/>
              </a:ext>
            </a:extLst>
          </p:cNvPr>
          <p:cNvCxnSpPr>
            <a:cxnSpLocks/>
          </p:cNvCxnSpPr>
          <p:nvPr userDrawn="1"/>
        </p:nvCxnSpPr>
        <p:spPr>
          <a:xfrm>
            <a:off x="8792843" y="219698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4410224D-2CD3-F94F-BEF1-DBADF1331C8D}"/>
              </a:ext>
            </a:extLst>
          </p:cNvPr>
          <p:cNvPicPr>
            <a:picLocks noChangeAspect="1"/>
          </p:cNvPicPr>
          <p:nvPr userDrawn="1"/>
        </p:nvPicPr>
        <p:blipFill>
          <a:blip r:embed="rId3"/>
          <a:stretch>
            <a:fillRect/>
          </a:stretch>
        </p:blipFill>
        <p:spPr>
          <a:xfrm>
            <a:off x="1708942" y="592308"/>
            <a:ext cx="3897317" cy="880039"/>
          </a:xfrm>
          <a:prstGeom prst="rect">
            <a:avLst/>
          </a:prstGeom>
          <a:effectLst>
            <a:outerShdw blurRad="50800" dist="38100" dir="2700000" algn="tl" rotWithShape="0">
              <a:prstClr val="black">
                <a:alpha val="40000"/>
              </a:prstClr>
            </a:outerShdw>
          </a:effectLst>
        </p:spPr>
      </p:pic>
      <p:sp>
        <p:nvSpPr>
          <p:cNvPr id="11" name="Rectangle 10">
            <a:extLst>
              <a:ext uri="{FF2B5EF4-FFF2-40B4-BE49-F238E27FC236}">
                <a16:creationId xmlns:a16="http://schemas.microsoft.com/office/drawing/2014/main" id="{42E0DB83-93BA-6349-B071-313CA7D4E081}"/>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A98E650A-6CAF-574B-BB6F-0AC5AA856D3C}"/>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EBE1B9DE-50E0-094D-9706-2D481BFB687B}"/>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31497303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ction Slide - V3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3175" y="0"/>
            <a:ext cx="24384000" cy="13716000"/>
          </a:xfrm>
          <a:prstGeom prst="rect">
            <a:avLst/>
          </a:prstGeom>
        </p:spPr>
      </p:pic>
      <p:sp>
        <p:nvSpPr>
          <p:cNvPr id="3" name="Rectangle 2">
            <a:extLst>
              <a:ext uri="{FF2B5EF4-FFF2-40B4-BE49-F238E27FC236}">
                <a16:creationId xmlns:a16="http://schemas.microsoft.com/office/drawing/2014/main" id="{16FA36C2-1771-F642-AF88-85E8B2F255E6}"/>
              </a:ext>
            </a:extLst>
          </p:cNvPr>
          <p:cNvSpPr/>
          <p:nvPr userDrawn="1"/>
        </p:nvSpPr>
        <p:spPr>
          <a:xfrm>
            <a:off x="7315200" y="0"/>
            <a:ext cx="17068799" cy="1371600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E058EE2F-8BAE-934B-B9CE-EC50A2A654F0}"/>
              </a:ext>
            </a:extLst>
          </p:cNvPr>
          <p:cNvSpPr>
            <a:spLocks noGrp="1"/>
          </p:cNvSpPr>
          <p:nvPr>
            <p:ph type="title" hasCustomPrompt="1"/>
          </p:nvPr>
        </p:nvSpPr>
        <p:spPr>
          <a:xfrm>
            <a:off x="8792843" y="2593674"/>
            <a:ext cx="13886778" cy="3595004"/>
          </a:xfrm>
          <a:prstGeom prst="rect">
            <a:avLst/>
          </a:prstGeom>
        </p:spPr>
        <p:txBody>
          <a:bodyPr anchor="b" anchorCtr="0">
            <a:normAutofit/>
          </a:bodyPr>
          <a:lstStyle>
            <a:lvl1pPr algn="l">
              <a:lnSpc>
                <a:spcPct val="95000"/>
              </a:lnSpc>
              <a:defRPr sz="10000" baseline="0">
                <a:solidFill>
                  <a:schemeClr val="tx1"/>
                </a:solidFill>
              </a:defRPr>
            </a:lvl1pPr>
          </a:lstStyle>
          <a:p>
            <a:r>
              <a:rPr lang="en-US" dirty="0"/>
              <a:t>Click to edit </a:t>
            </a:r>
            <a:br>
              <a:rPr lang="en-US" dirty="0"/>
            </a:br>
            <a:r>
              <a:rPr lang="en-US" dirty="0"/>
              <a:t>Master title style</a:t>
            </a:r>
          </a:p>
        </p:txBody>
      </p:sp>
      <p:sp>
        <p:nvSpPr>
          <p:cNvPr id="12" name="Content Placeholder 13">
            <a:extLst>
              <a:ext uri="{FF2B5EF4-FFF2-40B4-BE49-F238E27FC236}">
                <a16:creationId xmlns:a16="http://schemas.microsoft.com/office/drawing/2014/main" id="{7934F841-DF30-F141-A37E-7C0D113F1530}"/>
              </a:ext>
            </a:extLst>
          </p:cNvPr>
          <p:cNvSpPr>
            <a:spLocks noGrp="1"/>
          </p:cNvSpPr>
          <p:nvPr>
            <p:ph sz="quarter" idx="13" hasCustomPrompt="1"/>
          </p:nvPr>
        </p:nvSpPr>
        <p:spPr>
          <a:xfrm>
            <a:off x="8792843" y="6461777"/>
            <a:ext cx="13886777" cy="3386119"/>
          </a:xfrm>
          <a:prstGeom prst="rect">
            <a:avLst/>
          </a:prstGeom>
        </p:spPr>
        <p:txBody>
          <a:bodyPr>
            <a:normAutofit/>
          </a:bodyPr>
          <a:lstStyle>
            <a:lvl1pPr algn="l">
              <a:lnSpc>
                <a:spcPct val="100000"/>
              </a:lnSpc>
              <a:spcBef>
                <a:spcPts val="2600"/>
              </a:spcBef>
              <a:spcAft>
                <a:spcPts val="400"/>
              </a:spcAft>
              <a:defRPr sz="4000" b="1" baseline="0">
                <a:solidFill>
                  <a:schemeClr val="accent2">
                    <a:lumMod val="75000"/>
                  </a:schemeClr>
                </a:solidFill>
              </a:defRPr>
            </a:lvl1pPr>
            <a:lvl2pPr marL="0" indent="0" algn="ctr">
              <a:buNone/>
              <a:defRPr/>
            </a:lvl2pPr>
            <a:lvl3pPr algn="ctr">
              <a:defRPr/>
            </a:lvl3pPr>
            <a:lvl4pPr algn="ctr">
              <a:defRPr/>
            </a:lvl4pPr>
            <a:lvl5pPr algn="ctr">
              <a:defRPr/>
            </a:lvl5pPr>
          </a:lstStyle>
          <a:p>
            <a:pPr lvl="0"/>
            <a:r>
              <a:rPr lang="en-US" dirty="0"/>
              <a:t>Click to edit master text styles </a:t>
            </a:r>
          </a:p>
        </p:txBody>
      </p:sp>
      <p:cxnSp>
        <p:nvCxnSpPr>
          <p:cNvPr id="13" name="Straight Connector 12">
            <a:extLst>
              <a:ext uri="{FF2B5EF4-FFF2-40B4-BE49-F238E27FC236}">
                <a16:creationId xmlns:a16="http://schemas.microsoft.com/office/drawing/2014/main" id="{C6E325D6-0791-B543-A18E-7CD1EDCA90EE}"/>
              </a:ext>
            </a:extLst>
          </p:cNvPr>
          <p:cNvCxnSpPr>
            <a:cxnSpLocks/>
          </p:cNvCxnSpPr>
          <p:nvPr userDrawn="1"/>
        </p:nvCxnSpPr>
        <p:spPr>
          <a:xfrm>
            <a:off x="8792843" y="219698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AF4D7273-8A1B-9341-A417-50FD96F4491B}"/>
              </a:ext>
            </a:extLst>
          </p:cNvPr>
          <p:cNvPicPr>
            <a:picLocks noChangeAspect="1"/>
          </p:cNvPicPr>
          <p:nvPr userDrawn="1"/>
        </p:nvPicPr>
        <p:blipFill>
          <a:blip r:embed="rId3"/>
          <a:stretch>
            <a:fillRect/>
          </a:stretch>
        </p:blipFill>
        <p:spPr>
          <a:xfrm>
            <a:off x="1708942" y="592308"/>
            <a:ext cx="3897317" cy="880039"/>
          </a:xfrm>
          <a:prstGeom prst="rect">
            <a:avLst/>
          </a:prstGeom>
          <a:effectLst>
            <a:outerShdw blurRad="50800" dist="38100" dir="2700000" algn="tl" rotWithShape="0">
              <a:prstClr val="black">
                <a:alpha val="40000"/>
              </a:prstClr>
            </a:outerShdw>
          </a:effectLst>
        </p:spPr>
      </p:pic>
      <p:sp>
        <p:nvSpPr>
          <p:cNvPr id="21" name="Rectangle 20">
            <a:extLst>
              <a:ext uri="{FF2B5EF4-FFF2-40B4-BE49-F238E27FC236}">
                <a16:creationId xmlns:a16="http://schemas.microsoft.com/office/drawing/2014/main" id="{26937A9E-AEB3-A24B-9215-9885180ADD48}"/>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281B425D-A17B-244C-B0D9-F0B6A3F18B45}"/>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23" name="Slide Number Placeholder 5">
            <a:extLst>
              <a:ext uri="{FF2B5EF4-FFF2-40B4-BE49-F238E27FC236}">
                <a16:creationId xmlns:a16="http://schemas.microsoft.com/office/drawing/2014/main" id="{0EA4EB3A-A5A3-B742-A07C-7F7DBBE2A09E}"/>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237720278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Section Slide - V3F">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3175" y="0"/>
            <a:ext cx="24384000" cy="13716000"/>
          </a:xfrm>
          <a:prstGeom prst="rect">
            <a:avLst/>
          </a:prstGeom>
        </p:spPr>
      </p:pic>
      <p:sp>
        <p:nvSpPr>
          <p:cNvPr id="3" name="Rectangle 2">
            <a:extLst>
              <a:ext uri="{FF2B5EF4-FFF2-40B4-BE49-F238E27FC236}">
                <a16:creationId xmlns:a16="http://schemas.microsoft.com/office/drawing/2014/main" id="{16FA36C2-1771-F642-AF88-85E8B2F255E6}"/>
              </a:ext>
            </a:extLst>
          </p:cNvPr>
          <p:cNvSpPr/>
          <p:nvPr userDrawn="1"/>
        </p:nvSpPr>
        <p:spPr>
          <a:xfrm>
            <a:off x="7315200" y="0"/>
            <a:ext cx="17068799" cy="1371600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E058EE2F-8BAE-934B-B9CE-EC50A2A654F0}"/>
              </a:ext>
            </a:extLst>
          </p:cNvPr>
          <p:cNvSpPr>
            <a:spLocks noGrp="1"/>
          </p:cNvSpPr>
          <p:nvPr>
            <p:ph type="title" hasCustomPrompt="1"/>
          </p:nvPr>
        </p:nvSpPr>
        <p:spPr>
          <a:xfrm>
            <a:off x="8792843" y="2593674"/>
            <a:ext cx="13886778" cy="3595004"/>
          </a:xfrm>
          <a:prstGeom prst="rect">
            <a:avLst/>
          </a:prstGeom>
        </p:spPr>
        <p:txBody>
          <a:bodyPr anchor="b" anchorCtr="0">
            <a:normAutofit/>
          </a:bodyPr>
          <a:lstStyle>
            <a:lvl1pPr algn="l">
              <a:lnSpc>
                <a:spcPct val="95000"/>
              </a:lnSpc>
              <a:defRPr sz="10000" baseline="0">
                <a:solidFill>
                  <a:schemeClr val="tx1"/>
                </a:solidFill>
              </a:defRPr>
            </a:lvl1pPr>
          </a:lstStyle>
          <a:p>
            <a:r>
              <a:rPr lang="en-US" dirty="0"/>
              <a:t>Click to edit </a:t>
            </a:r>
            <a:br>
              <a:rPr lang="en-US" dirty="0"/>
            </a:br>
            <a:r>
              <a:rPr lang="en-US" dirty="0"/>
              <a:t>Master title style</a:t>
            </a:r>
          </a:p>
        </p:txBody>
      </p:sp>
      <p:sp>
        <p:nvSpPr>
          <p:cNvPr id="12" name="Content Placeholder 13">
            <a:extLst>
              <a:ext uri="{FF2B5EF4-FFF2-40B4-BE49-F238E27FC236}">
                <a16:creationId xmlns:a16="http://schemas.microsoft.com/office/drawing/2014/main" id="{7934F841-DF30-F141-A37E-7C0D113F1530}"/>
              </a:ext>
            </a:extLst>
          </p:cNvPr>
          <p:cNvSpPr>
            <a:spLocks noGrp="1"/>
          </p:cNvSpPr>
          <p:nvPr>
            <p:ph sz="quarter" idx="13" hasCustomPrompt="1"/>
          </p:nvPr>
        </p:nvSpPr>
        <p:spPr>
          <a:xfrm>
            <a:off x="8792843" y="6461777"/>
            <a:ext cx="13886777" cy="3386119"/>
          </a:xfrm>
          <a:prstGeom prst="rect">
            <a:avLst/>
          </a:prstGeom>
        </p:spPr>
        <p:txBody>
          <a:bodyPr>
            <a:normAutofit/>
          </a:bodyPr>
          <a:lstStyle>
            <a:lvl1pPr algn="l">
              <a:lnSpc>
                <a:spcPct val="100000"/>
              </a:lnSpc>
              <a:spcBef>
                <a:spcPts val="2600"/>
              </a:spcBef>
              <a:spcAft>
                <a:spcPts val="400"/>
              </a:spcAft>
              <a:defRPr sz="4000" b="1" baseline="0">
                <a:solidFill>
                  <a:schemeClr val="accent2">
                    <a:lumMod val="75000"/>
                  </a:schemeClr>
                </a:solidFill>
              </a:defRPr>
            </a:lvl1pPr>
            <a:lvl2pPr marL="0" indent="0" algn="ctr">
              <a:buNone/>
              <a:defRPr/>
            </a:lvl2pPr>
            <a:lvl3pPr algn="ctr">
              <a:defRPr/>
            </a:lvl3pPr>
            <a:lvl4pPr algn="ctr">
              <a:defRPr/>
            </a:lvl4pPr>
            <a:lvl5pPr algn="ctr">
              <a:defRPr/>
            </a:lvl5pPr>
          </a:lstStyle>
          <a:p>
            <a:pPr lvl="0"/>
            <a:r>
              <a:rPr lang="en-US" dirty="0"/>
              <a:t>Click to edit master text styles </a:t>
            </a:r>
          </a:p>
        </p:txBody>
      </p:sp>
      <p:cxnSp>
        <p:nvCxnSpPr>
          <p:cNvPr id="13" name="Straight Connector 12">
            <a:extLst>
              <a:ext uri="{FF2B5EF4-FFF2-40B4-BE49-F238E27FC236}">
                <a16:creationId xmlns:a16="http://schemas.microsoft.com/office/drawing/2014/main" id="{C6E325D6-0791-B543-A18E-7CD1EDCA90EE}"/>
              </a:ext>
            </a:extLst>
          </p:cNvPr>
          <p:cNvCxnSpPr>
            <a:cxnSpLocks/>
          </p:cNvCxnSpPr>
          <p:nvPr userDrawn="1"/>
        </p:nvCxnSpPr>
        <p:spPr>
          <a:xfrm>
            <a:off x="8792843" y="219698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AF4D7273-8A1B-9341-A417-50FD96F4491B}"/>
              </a:ext>
            </a:extLst>
          </p:cNvPr>
          <p:cNvPicPr>
            <a:picLocks noChangeAspect="1"/>
          </p:cNvPicPr>
          <p:nvPr userDrawn="1"/>
        </p:nvPicPr>
        <p:blipFill>
          <a:blip r:embed="rId3"/>
          <a:stretch>
            <a:fillRect/>
          </a:stretch>
        </p:blipFill>
        <p:spPr>
          <a:xfrm>
            <a:off x="1708942" y="592308"/>
            <a:ext cx="3897317" cy="880039"/>
          </a:xfrm>
          <a:prstGeom prst="rect">
            <a:avLst/>
          </a:prstGeom>
          <a:effectLst>
            <a:outerShdw blurRad="50800" dist="38100" dir="2700000" algn="tl" rotWithShape="0">
              <a:prstClr val="black">
                <a:alpha val="40000"/>
              </a:prstClr>
            </a:outerShdw>
          </a:effectLst>
        </p:spPr>
      </p:pic>
      <p:sp>
        <p:nvSpPr>
          <p:cNvPr id="21" name="Rectangle 20">
            <a:extLst>
              <a:ext uri="{FF2B5EF4-FFF2-40B4-BE49-F238E27FC236}">
                <a16:creationId xmlns:a16="http://schemas.microsoft.com/office/drawing/2014/main" id="{26937A9E-AEB3-A24B-9215-9885180ADD48}"/>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281B425D-A17B-244C-B0D9-F0B6A3F18B45}"/>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23" name="Slide Number Placeholder 5">
            <a:extLst>
              <a:ext uri="{FF2B5EF4-FFF2-40B4-BE49-F238E27FC236}">
                <a16:creationId xmlns:a16="http://schemas.microsoft.com/office/drawing/2014/main" id="{0EA4EB3A-A5A3-B742-A07C-7F7DBBE2A09E}"/>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292003166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on Intro or Statement Slide - V1A">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AEDFC7-A507-254F-AB85-442F452199E7}"/>
              </a:ext>
            </a:extLst>
          </p:cNvPr>
          <p:cNvPicPr>
            <a:picLocks noChangeAspect="1"/>
          </p:cNvPicPr>
          <p:nvPr userDrawn="1"/>
        </p:nvPicPr>
        <p:blipFill>
          <a:blip r:embed="rId2"/>
          <a:stretch>
            <a:fillRect/>
          </a:stretch>
        </p:blipFill>
        <p:spPr>
          <a:xfrm>
            <a:off x="793" y="0"/>
            <a:ext cx="24384000" cy="13716000"/>
          </a:xfrm>
          <a:prstGeom prst="rect">
            <a:avLst/>
          </a:prstGeom>
        </p:spPr>
      </p:pic>
      <p:sp>
        <p:nvSpPr>
          <p:cNvPr id="13" name="Rectangle 12">
            <a:extLst>
              <a:ext uri="{FF2B5EF4-FFF2-40B4-BE49-F238E27FC236}">
                <a16:creationId xmlns:a16="http://schemas.microsoft.com/office/drawing/2014/main" id="{6E94DC56-04E7-0541-8E73-D8205A534417}"/>
              </a:ext>
            </a:extLst>
          </p:cNvPr>
          <p:cNvSpPr/>
          <p:nvPr userDrawn="1"/>
        </p:nvSpPr>
        <p:spPr>
          <a:xfrm>
            <a:off x="-1588" y="0"/>
            <a:ext cx="24388763" cy="13716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10849"/>
            <a:ext cx="791250" cy="730250"/>
          </a:xfrm>
          <a:prstGeom prst="rect">
            <a:avLst/>
          </a:prstGeom>
          <a:ln>
            <a:noFill/>
          </a:ln>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sp>
        <p:nvSpPr>
          <p:cNvPr id="2" name="Title 1"/>
          <p:cNvSpPr>
            <a:spLocks noGrp="1"/>
          </p:cNvSpPr>
          <p:nvPr>
            <p:ph type="title" hasCustomPrompt="1"/>
          </p:nvPr>
        </p:nvSpPr>
        <p:spPr>
          <a:xfrm>
            <a:off x="1763703" y="7121431"/>
            <a:ext cx="20713911" cy="5189418"/>
          </a:xfrm>
          <a:prstGeom prst="rect">
            <a:avLst/>
          </a:prstGeom>
        </p:spPr>
        <p:txBody>
          <a:bodyPr lIns="0" tIns="0" rIns="0" bIns="0" anchor="t" anchorCtr="0">
            <a:normAutofit/>
          </a:bodyPr>
          <a:lstStyle>
            <a:lvl1pPr algn="l">
              <a:lnSpc>
                <a:spcPct val="105000"/>
              </a:lnSpc>
              <a:defRPr sz="7500" b="1">
                <a:solidFill>
                  <a:schemeClr val="bg1"/>
                </a:solidFill>
              </a:defRPr>
            </a:lvl1pPr>
          </a:lstStyle>
          <a:p>
            <a:r>
              <a:rPr lang="en-US" dirty="0"/>
              <a:t>This is a statement slide. Use to make a highlight point or start a new section. It should be brief.</a:t>
            </a:r>
          </a:p>
        </p:txBody>
      </p:sp>
      <p:cxnSp>
        <p:nvCxnSpPr>
          <p:cNvPr id="4" name="Straight Connector 3">
            <a:extLst>
              <a:ext uri="{FF2B5EF4-FFF2-40B4-BE49-F238E27FC236}">
                <a16:creationId xmlns:a16="http://schemas.microsoft.com/office/drawing/2014/main" id="{0D71D840-D266-A542-8CA5-0D8CF4343A47}"/>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pic>
        <p:nvPicPr>
          <p:cNvPr id="10" name="Picture 9">
            <a:extLst>
              <a:ext uri="{FF2B5EF4-FFF2-40B4-BE49-F238E27FC236}">
                <a16:creationId xmlns:a16="http://schemas.microsoft.com/office/drawing/2014/main" id="{ECF936D0-9721-1442-B12D-50C574B9C410}"/>
              </a:ext>
            </a:extLst>
          </p:cNvPr>
          <p:cNvPicPr>
            <a:picLocks noChangeAspect="1"/>
          </p:cNvPicPr>
          <p:nvPr userDrawn="1"/>
        </p:nvPicPr>
        <p:blipFill>
          <a:blip r:embed="rId3"/>
          <a:stretch>
            <a:fillRect/>
          </a:stretch>
        </p:blipFill>
        <p:spPr>
          <a:xfrm>
            <a:off x="19567072" y="679605"/>
            <a:ext cx="4093028" cy="924232"/>
          </a:xfrm>
          <a:prstGeom prst="rect">
            <a:avLst/>
          </a:prstGeom>
        </p:spPr>
      </p:pic>
      <p:cxnSp>
        <p:nvCxnSpPr>
          <p:cNvPr id="9" name="Straight Connector 8">
            <a:extLst>
              <a:ext uri="{FF2B5EF4-FFF2-40B4-BE49-F238E27FC236}">
                <a16:creationId xmlns:a16="http://schemas.microsoft.com/office/drawing/2014/main" id="{7FB264A2-FBB2-7E46-BCFE-9650E6BFD7FB}"/>
              </a:ext>
            </a:extLst>
          </p:cNvPr>
          <p:cNvCxnSpPr>
            <a:cxnSpLocks/>
          </p:cNvCxnSpPr>
          <p:nvPr userDrawn="1"/>
        </p:nvCxnSpPr>
        <p:spPr>
          <a:xfrm>
            <a:off x="1763704" y="6692733"/>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BEEED25D-FF89-004D-8D61-EB80648C858B}"/>
              </a:ext>
            </a:extLst>
          </p:cNvPr>
          <p:cNvPicPr>
            <a:picLocks noChangeAspect="1"/>
          </p:cNvPicPr>
          <p:nvPr userDrawn="1"/>
        </p:nvPicPr>
        <p:blipFill>
          <a:blip r:embed="rId4"/>
          <a:stretch>
            <a:fillRect/>
          </a:stretch>
        </p:blipFill>
        <p:spPr>
          <a:xfrm>
            <a:off x="1014322" y="556087"/>
            <a:ext cx="4749800" cy="2095500"/>
          </a:xfrm>
          <a:prstGeom prst="rect">
            <a:avLst/>
          </a:prstGeom>
        </p:spPr>
      </p:pic>
    </p:spTree>
    <p:extLst>
      <p:ext uri="{BB962C8B-B14F-4D97-AF65-F5344CB8AC3E}">
        <p14:creationId xmlns:p14="http://schemas.microsoft.com/office/powerpoint/2010/main" val="169466722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Intro or Statement Slide - V1B">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AEDFC7-A507-254F-AB85-442F452199E7}"/>
              </a:ext>
            </a:extLst>
          </p:cNvPr>
          <p:cNvPicPr>
            <a:picLocks noChangeAspect="1"/>
          </p:cNvPicPr>
          <p:nvPr userDrawn="1"/>
        </p:nvPicPr>
        <p:blipFill>
          <a:blip r:embed="rId2"/>
          <a:srcRect/>
          <a:stretch/>
        </p:blipFill>
        <p:spPr>
          <a:xfrm>
            <a:off x="793" y="0"/>
            <a:ext cx="24384000" cy="13716000"/>
          </a:xfrm>
          <a:prstGeom prst="rect">
            <a:avLst/>
          </a:prstGeom>
        </p:spPr>
      </p:pic>
      <p:sp>
        <p:nvSpPr>
          <p:cNvPr id="13" name="Rectangle 12">
            <a:extLst>
              <a:ext uri="{FF2B5EF4-FFF2-40B4-BE49-F238E27FC236}">
                <a16:creationId xmlns:a16="http://schemas.microsoft.com/office/drawing/2014/main" id="{6E94DC56-04E7-0541-8E73-D8205A534417}"/>
              </a:ext>
            </a:extLst>
          </p:cNvPr>
          <p:cNvSpPr/>
          <p:nvPr userDrawn="1"/>
        </p:nvSpPr>
        <p:spPr>
          <a:xfrm>
            <a:off x="0" y="0"/>
            <a:ext cx="24388763" cy="13716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10849"/>
            <a:ext cx="791250" cy="730250"/>
          </a:xfrm>
          <a:prstGeom prst="rect">
            <a:avLst/>
          </a:prstGeom>
          <a:ln>
            <a:noFill/>
          </a:ln>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cxnSp>
        <p:nvCxnSpPr>
          <p:cNvPr id="4" name="Straight Connector 3">
            <a:extLst>
              <a:ext uri="{FF2B5EF4-FFF2-40B4-BE49-F238E27FC236}">
                <a16:creationId xmlns:a16="http://schemas.microsoft.com/office/drawing/2014/main" id="{0D71D840-D266-A542-8CA5-0D8CF4343A47}"/>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pic>
        <p:nvPicPr>
          <p:cNvPr id="10" name="Picture 9">
            <a:extLst>
              <a:ext uri="{FF2B5EF4-FFF2-40B4-BE49-F238E27FC236}">
                <a16:creationId xmlns:a16="http://schemas.microsoft.com/office/drawing/2014/main" id="{ECF936D0-9721-1442-B12D-50C574B9C410}"/>
              </a:ext>
            </a:extLst>
          </p:cNvPr>
          <p:cNvPicPr>
            <a:picLocks noChangeAspect="1"/>
          </p:cNvPicPr>
          <p:nvPr userDrawn="1"/>
        </p:nvPicPr>
        <p:blipFill>
          <a:blip r:embed="rId3"/>
          <a:stretch>
            <a:fillRect/>
          </a:stretch>
        </p:blipFill>
        <p:spPr>
          <a:xfrm>
            <a:off x="19567072" y="679605"/>
            <a:ext cx="4093028" cy="924232"/>
          </a:xfrm>
          <a:prstGeom prst="rect">
            <a:avLst/>
          </a:prstGeom>
        </p:spPr>
      </p:pic>
      <p:cxnSp>
        <p:nvCxnSpPr>
          <p:cNvPr id="9" name="Straight Connector 8">
            <a:extLst>
              <a:ext uri="{FF2B5EF4-FFF2-40B4-BE49-F238E27FC236}">
                <a16:creationId xmlns:a16="http://schemas.microsoft.com/office/drawing/2014/main" id="{7FB264A2-FBB2-7E46-BCFE-9650E6BFD7FB}"/>
              </a:ext>
            </a:extLst>
          </p:cNvPr>
          <p:cNvCxnSpPr>
            <a:cxnSpLocks/>
          </p:cNvCxnSpPr>
          <p:nvPr userDrawn="1"/>
        </p:nvCxnSpPr>
        <p:spPr>
          <a:xfrm>
            <a:off x="1763704" y="6692733"/>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ACD56D3B-D11B-254F-9023-39A442D7CB24}"/>
              </a:ext>
            </a:extLst>
          </p:cNvPr>
          <p:cNvSpPr>
            <a:spLocks noGrp="1"/>
          </p:cNvSpPr>
          <p:nvPr>
            <p:ph type="title" hasCustomPrompt="1"/>
          </p:nvPr>
        </p:nvSpPr>
        <p:spPr>
          <a:xfrm>
            <a:off x="1763703" y="7121431"/>
            <a:ext cx="20713911" cy="5189418"/>
          </a:xfrm>
          <a:prstGeom prst="rect">
            <a:avLst/>
          </a:prstGeom>
        </p:spPr>
        <p:txBody>
          <a:bodyPr lIns="0" tIns="0" rIns="0" bIns="0" anchor="t" anchorCtr="0">
            <a:normAutofit/>
          </a:bodyPr>
          <a:lstStyle>
            <a:lvl1pPr algn="l">
              <a:lnSpc>
                <a:spcPct val="105000"/>
              </a:lnSpc>
              <a:defRPr sz="7500" b="1">
                <a:solidFill>
                  <a:schemeClr val="bg1"/>
                </a:solidFill>
              </a:defRPr>
            </a:lvl1pPr>
          </a:lstStyle>
          <a:p>
            <a:r>
              <a:rPr lang="en-US" dirty="0"/>
              <a:t>This is a statement slide. Use to make a highlight point or start a new section. It should be brief.</a:t>
            </a:r>
          </a:p>
        </p:txBody>
      </p:sp>
      <p:pic>
        <p:nvPicPr>
          <p:cNvPr id="14" name="Picture 13">
            <a:extLst>
              <a:ext uri="{FF2B5EF4-FFF2-40B4-BE49-F238E27FC236}">
                <a16:creationId xmlns:a16="http://schemas.microsoft.com/office/drawing/2014/main" id="{8FE4E1EF-2386-5342-A88D-21AA0B309755}"/>
              </a:ext>
            </a:extLst>
          </p:cNvPr>
          <p:cNvPicPr>
            <a:picLocks noChangeAspect="1"/>
          </p:cNvPicPr>
          <p:nvPr userDrawn="1"/>
        </p:nvPicPr>
        <p:blipFill>
          <a:blip r:embed="rId4"/>
          <a:stretch>
            <a:fillRect/>
          </a:stretch>
        </p:blipFill>
        <p:spPr>
          <a:xfrm>
            <a:off x="1014322" y="556087"/>
            <a:ext cx="4749800" cy="2095500"/>
          </a:xfrm>
          <a:prstGeom prst="rect">
            <a:avLst/>
          </a:prstGeom>
        </p:spPr>
      </p:pic>
    </p:spTree>
    <p:extLst>
      <p:ext uri="{BB962C8B-B14F-4D97-AF65-F5344CB8AC3E}">
        <p14:creationId xmlns:p14="http://schemas.microsoft.com/office/powerpoint/2010/main" val="4877543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Intro or Statement Slide - V1C">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AEDFC7-A507-254F-AB85-442F452199E7}"/>
              </a:ext>
            </a:extLst>
          </p:cNvPr>
          <p:cNvPicPr>
            <a:picLocks noChangeAspect="1"/>
          </p:cNvPicPr>
          <p:nvPr userDrawn="1"/>
        </p:nvPicPr>
        <p:blipFill>
          <a:blip r:embed="rId2"/>
          <a:srcRect/>
          <a:stretch/>
        </p:blipFill>
        <p:spPr>
          <a:xfrm>
            <a:off x="793" y="0"/>
            <a:ext cx="24384000" cy="13716000"/>
          </a:xfrm>
          <a:prstGeom prst="rect">
            <a:avLst/>
          </a:prstGeom>
        </p:spPr>
      </p:pic>
      <p:sp>
        <p:nvSpPr>
          <p:cNvPr id="13" name="Rectangle 12">
            <a:extLst>
              <a:ext uri="{FF2B5EF4-FFF2-40B4-BE49-F238E27FC236}">
                <a16:creationId xmlns:a16="http://schemas.microsoft.com/office/drawing/2014/main" id="{6E94DC56-04E7-0541-8E73-D8205A534417}"/>
              </a:ext>
            </a:extLst>
          </p:cNvPr>
          <p:cNvSpPr/>
          <p:nvPr userDrawn="1"/>
        </p:nvSpPr>
        <p:spPr>
          <a:xfrm>
            <a:off x="0" y="0"/>
            <a:ext cx="24388763" cy="13716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10849"/>
            <a:ext cx="791250" cy="730250"/>
          </a:xfrm>
          <a:prstGeom prst="rect">
            <a:avLst/>
          </a:prstGeom>
          <a:ln>
            <a:noFill/>
          </a:ln>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cxnSp>
        <p:nvCxnSpPr>
          <p:cNvPr id="4" name="Straight Connector 3">
            <a:extLst>
              <a:ext uri="{FF2B5EF4-FFF2-40B4-BE49-F238E27FC236}">
                <a16:creationId xmlns:a16="http://schemas.microsoft.com/office/drawing/2014/main" id="{0D71D840-D266-A542-8CA5-0D8CF4343A47}"/>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pic>
        <p:nvPicPr>
          <p:cNvPr id="10" name="Picture 9">
            <a:extLst>
              <a:ext uri="{FF2B5EF4-FFF2-40B4-BE49-F238E27FC236}">
                <a16:creationId xmlns:a16="http://schemas.microsoft.com/office/drawing/2014/main" id="{ECF936D0-9721-1442-B12D-50C574B9C410}"/>
              </a:ext>
            </a:extLst>
          </p:cNvPr>
          <p:cNvPicPr>
            <a:picLocks noChangeAspect="1"/>
          </p:cNvPicPr>
          <p:nvPr userDrawn="1"/>
        </p:nvPicPr>
        <p:blipFill>
          <a:blip r:embed="rId3"/>
          <a:stretch>
            <a:fillRect/>
          </a:stretch>
        </p:blipFill>
        <p:spPr>
          <a:xfrm>
            <a:off x="19567072" y="679605"/>
            <a:ext cx="4093028" cy="924232"/>
          </a:xfrm>
          <a:prstGeom prst="rect">
            <a:avLst/>
          </a:prstGeom>
        </p:spPr>
      </p:pic>
      <p:cxnSp>
        <p:nvCxnSpPr>
          <p:cNvPr id="9" name="Straight Connector 8">
            <a:extLst>
              <a:ext uri="{FF2B5EF4-FFF2-40B4-BE49-F238E27FC236}">
                <a16:creationId xmlns:a16="http://schemas.microsoft.com/office/drawing/2014/main" id="{7FB264A2-FBB2-7E46-BCFE-9650E6BFD7FB}"/>
              </a:ext>
            </a:extLst>
          </p:cNvPr>
          <p:cNvCxnSpPr>
            <a:cxnSpLocks/>
          </p:cNvCxnSpPr>
          <p:nvPr userDrawn="1"/>
        </p:nvCxnSpPr>
        <p:spPr>
          <a:xfrm>
            <a:off x="1763704" y="6692733"/>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7E9B1A81-E910-0C4C-8A06-8DFD6E247703}"/>
              </a:ext>
            </a:extLst>
          </p:cNvPr>
          <p:cNvSpPr>
            <a:spLocks noGrp="1"/>
          </p:cNvSpPr>
          <p:nvPr>
            <p:ph type="title" hasCustomPrompt="1"/>
          </p:nvPr>
        </p:nvSpPr>
        <p:spPr>
          <a:xfrm>
            <a:off x="1763703" y="7121431"/>
            <a:ext cx="20713911" cy="5189418"/>
          </a:xfrm>
          <a:prstGeom prst="rect">
            <a:avLst/>
          </a:prstGeom>
        </p:spPr>
        <p:txBody>
          <a:bodyPr lIns="0" tIns="0" rIns="0" bIns="0" anchor="t" anchorCtr="0">
            <a:normAutofit/>
          </a:bodyPr>
          <a:lstStyle>
            <a:lvl1pPr algn="l">
              <a:lnSpc>
                <a:spcPct val="105000"/>
              </a:lnSpc>
              <a:defRPr sz="7500" b="1">
                <a:solidFill>
                  <a:schemeClr val="bg1"/>
                </a:solidFill>
              </a:defRPr>
            </a:lvl1pPr>
          </a:lstStyle>
          <a:p>
            <a:r>
              <a:rPr lang="en-US" dirty="0"/>
              <a:t>This is a statement slide. Use to make a highlight point or start a new section. It should be brief.</a:t>
            </a:r>
          </a:p>
        </p:txBody>
      </p:sp>
      <p:pic>
        <p:nvPicPr>
          <p:cNvPr id="14" name="Picture 13">
            <a:extLst>
              <a:ext uri="{FF2B5EF4-FFF2-40B4-BE49-F238E27FC236}">
                <a16:creationId xmlns:a16="http://schemas.microsoft.com/office/drawing/2014/main" id="{3BEA579C-4FAA-0D47-AFB7-3FA684D546B7}"/>
              </a:ext>
            </a:extLst>
          </p:cNvPr>
          <p:cNvPicPr>
            <a:picLocks noChangeAspect="1"/>
          </p:cNvPicPr>
          <p:nvPr userDrawn="1"/>
        </p:nvPicPr>
        <p:blipFill>
          <a:blip r:embed="rId4"/>
          <a:stretch>
            <a:fillRect/>
          </a:stretch>
        </p:blipFill>
        <p:spPr>
          <a:xfrm>
            <a:off x="1014322" y="556087"/>
            <a:ext cx="4749800" cy="2095500"/>
          </a:xfrm>
          <a:prstGeom prst="rect">
            <a:avLst/>
          </a:prstGeom>
        </p:spPr>
      </p:pic>
    </p:spTree>
    <p:extLst>
      <p:ext uri="{BB962C8B-B14F-4D97-AF65-F5344CB8AC3E}">
        <p14:creationId xmlns:p14="http://schemas.microsoft.com/office/powerpoint/2010/main" val="21191427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ction Intro or Statement Slide - V1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AEDFC7-A507-254F-AB85-442F452199E7}"/>
              </a:ext>
            </a:extLst>
          </p:cNvPr>
          <p:cNvPicPr>
            <a:picLocks noChangeAspect="1"/>
          </p:cNvPicPr>
          <p:nvPr userDrawn="1"/>
        </p:nvPicPr>
        <p:blipFill>
          <a:blip r:embed="rId2"/>
          <a:srcRect/>
          <a:stretch/>
        </p:blipFill>
        <p:spPr>
          <a:xfrm>
            <a:off x="793" y="0"/>
            <a:ext cx="24384000" cy="13716000"/>
          </a:xfrm>
          <a:prstGeom prst="rect">
            <a:avLst/>
          </a:prstGeom>
        </p:spPr>
      </p:pic>
      <p:sp>
        <p:nvSpPr>
          <p:cNvPr id="13" name="Rectangle 12">
            <a:extLst>
              <a:ext uri="{FF2B5EF4-FFF2-40B4-BE49-F238E27FC236}">
                <a16:creationId xmlns:a16="http://schemas.microsoft.com/office/drawing/2014/main" id="{6E94DC56-04E7-0541-8E73-D8205A534417}"/>
              </a:ext>
            </a:extLst>
          </p:cNvPr>
          <p:cNvSpPr/>
          <p:nvPr userDrawn="1"/>
        </p:nvSpPr>
        <p:spPr>
          <a:xfrm>
            <a:off x="-18229" y="0"/>
            <a:ext cx="24388763" cy="13716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10849"/>
            <a:ext cx="791250" cy="730250"/>
          </a:xfrm>
          <a:prstGeom prst="rect">
            <a:avLst/>
          </a:prstGeom>
          <a:ln>
            <a:noFill/>
          </a:ln>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cxnSp>
        <p:nvCxnSpPr>
          <p:cNvPr id="4" name="Straight Connector 3">
            <a:extLst>
              <a:ext uri="{FF2B5EF4-FFF2-40B4-BE49-F238E27FC236}">
                <a16:creationId xmlns:a16="http://schemas.microsoft.com/office/drawing/2014/main" id="{0D71D840-D266-A542-8CA5-0D8CF4343A47}"/>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pic>
        <p:nvPicPr>
          <p:cNvPr id="10" name="Picture 9">
            <a:extLst>
              <a:ext uri="{FF2B5EF4-FFF2-40B4-BE49-F238E27FC236}">
                <a16:creationId xmlns:a16="http://schemas.microsoft.com/office/drawing/2014/main" id="{ECF936D0-9721-1442-B12D-50C574B9C410}"/>
              </a:ext>
            </a:extLst>
          </p:cNvPr>
          <p:cNvPicPr>
            <a:picLocks noChangeAspect="1"/>
          </p:cNvPicPr>
          <p:nvPr userDrawn="1"/>
        </p:nvPicPr>
        <p:blipFill>
          <a:blip r:embed="rId3"/>
          <a:stretch>
            <a:fillRect/>
          </a:stretch>
        </p:blipFill>
        <p:spPr>
          <a:xfrm>
            <a:off x="19567072" y="679605"/>
            <a:ext cx="4093028" cy="924232"/>
          </a:xfrm>
          <a:prstGeom prst="rect">
            <a:avLst/>
          </a:prstGeom>
        </p:spPr>
      </p:pic>
      <p:cxnSp>
        <p:nvCxnSpPr>
          <p:cNvPr id="9" name="Straight Connector 8">
            <a:extLst>
              <a:ext uri="{FF2B5EF4-FFF2-40B4-BE49-F238E27FC236}">
                <a16:creationId xmlns:a16="http://schemas.microsoft.com/office/drawing/2014/main" id="{7FB264A2-FBB2-7E46-BCFE-9650E6BFD7FB}"/>
              </a:ext>
            </a:extLst>
          </p:cNvPr>
          <p:cNvCxnSpPr>
            <a:cxnSpLocks/>
          </p:cNvCxnSpPr>
          <p:nvPr userDrawn="1"/>
        </p:nvCxnSpPr>
        <p:spPr>
          <a:xfrm>
            <a:off x="1763704" y="6692733"/>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BA5F511C-CDD3-684A-B28E-F29A25B9D166}"/>
              </a:ext>
            </a:extLst>
          </p:cNvPr>
          <p:cNvSpPr>
            <a:spLocks noGrp="1"/>
          </p:cNvSpPr>
          <p:nvPr>
            <p:ph type="title" hasCustomPrompt="1"/>
          </p:nvPr>
        </p:nvSpPr>
        <p:spPr>
          <a:xfrm>
            <a:off x="1763703" y="7121431"/>
            <a:ext cx="20713911" cy="5189418"/>
          </a:xfrm>
          <a:prstGeom prst="rect">
            <a:avLst/>
          </a:prstGeom>
        </p:spPr>
        <p:txBody>
          <a:bodyPr lIns="0" tIns="0" rIns="0" bIns="0" anchor="t" anchorCtr="0">
            <a:normAutofit/>
          </a:bodyPr>
          <a:lstStyle>
            <a:lvl1pPr algn="l">
              <a:lnSpc>
                <a:spcPct val="105000"/>
              </a:lnSpc>
              <a:defRPr sz="7500" b="1">
                <a:solidFill>
                  <a:schemeClr val="bg1"/>
                </a:solidFill>
              </a:defRPr>
            </a:lvl1pPr>
          </a:lstStyle>
          <a:p>
            <a:r>
              <a:rPr lang="en-US" dirty="0"/>
              <a:t>This is a statement slide. Use to make a highlight point or start a new section. It should be brief.</a:t>
            </a:r>
          </a:p>
        </p:txBody>
      </p:sp>
      <p:pic>
        <p:nvPicPr>
          <p:cNvPr id="14" name="Picture 13">
            <a:extLst>
              <a:ext uri="{FF2B5EF4-FFF2-40B4-BE49-F238E27FC236}">
                <a16:creationId xmlns:a16="http://schemas.microsoft.com/office/drawing/2014/main" id="{196B7A70-FB99-D748-87EB-ADBB6D9270F8}"/>
              </a:ext>
            </a:extLst>
          </p:cNvPr>
          <p:cNvPicPr>
            <a:picLocks noChangeAspect="1"/>
          </p:cNvPicPr>
          <p:nvPr userDrawn="1"/>
        </p:nvPicPr>
        <p:blipFill>
          <a:blip r:embed="rId4"/>
          <a:stretch>
            <a:fillRect/>
          </a:stretch>
        </p:blipFill>
        <p:spPr>
          <a:xfrm>
            <a:off x="1014322" y="556087"/>
            <a:ext cx="4749800" cy="2095500"/>
          </a:xfrm>
          <a:prstGeom prst="rect">
            <a:avLst/>
          </a:prstGeom>
        </p:spPr>
      </p:pic>
    </p:spTree>
    <p:extLst>
      <p:ext uri="{BB962C8B-B14F-4D97-AF65-F5344CB8AC3E}">
        <p14:creationId xmlns:p14="http://schemas.microsoft.com/office/powerpoint/2010/main" val="410474164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t Slide - V1">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C62CED8E-ADCA-2F47-BB1E-D4CD01F63C0E}"/>
              </a:ext>
            </a:extLst>
          </p:cNvPr>
          <p:cNvSpPr>
            <a:spLocks noGrp="1"/>
          </p:cNvSpPr>
          <p:nvPr>
            <p:ph sz="quarter" idx="13"/>
          </p:nvPr>
        </p:nvSpPr>
        <p:spPr>
          <a:xfrm>
            <a:off x="1052504" y="3248024"/>
            <a:ext cx="22315477"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9" name="Straight Connector 8">
            <a:extLst>
              <a:ext uri="{FF2B5EF4-FFF2-40B4-BE49-F238E27FC236}">
                <a16:creationId xmlns:a16="http://schemas.microsoft.com/office/drawing/2014/main" id="{112A9BE6-A9D3-384E-B429-CA6E3730F751}"/>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0DB7A569-14EF-8243-BD74-ACB3C09BB762}"/>
              </a:ext>
            </a:extLst>
          </p:cNvPr>
          <p:cNvSpPr>
            <a:spLocks noGrp="1"/>
          </p:cNvSpPr>
          <p:nvPr>
            <p:ph type="title"/>
          </p:nvPr>
        </p:nvSpPr>
        <p:spPr>
          <a:xfrm>
            <a:off x="1052504" y="1155285"/>
            <a:ext cx="22315476"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7" name="Straight Connector 16">
            <a:extLst>
              <a:ext uri="{FF2B5EF4-FFF2-40B4-BE49-F238E27FC236}">
                <a16:creationId xmlns:a16="http://schemas.microsoft.com/office/drawing/2014/main" id="{C00455D2-AE0B-6948-ADF5-042D5CED5724}"/>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pic>
        <p:nvPicPr>
          <p:cNvPr id="7" name="Picture 6">
            <a:extLst>
              <a:ext uri="{FF2B5EF4-FFF2-40B4-BE49-F238E27FC236}">
                <a16:creationId xmlns:a16="http://schemas.microsoft.com/office/drawing/2014/main" id="{EA838BA6-37DA-514F-B3D0-DCBB0D6E511A}"/>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10" name="Picture 9" descr="Logo&#10;&#10;Description automatically generated">
            <a:extLst>
              <a:ext uri="{FF2B5EF4-FFF2-40B4-BE49-F238E27FC236}">
                <a16:creationId xmlns:a16="http://schemas.microsoft.com/office/drawing/2014/main" id="{1D053D75-FE07-F347-AC01-DE7CC807ADF6}"/>
              </a:ext>
            </a:extLst>
          </p:cNvPr>
          <p:cNvPicPr>
            <a:picLocks noChangeAspect="1"/>
          </p:cNvPicPr>
          <p:nvPr userDrawn="1"/>
        </p:nvPicPr>
        <p:blipFill>
          <a:blip r:embed="rId3"/>
          <a:stretch>
            <a:fillRect/>
          </a:stretch>
        </p:blipFill>
        <p:spPr>
          <a:xfrm>
            <a:off x="4384675" y="12080531"/>
            <a:ext cx="3023107" cy="1330167"/>
          </a:xfrm>
          <a:prstGeom prst="rect">
            <a:avLst/>
          </a:prstGeom>
        </p:spPr>
      </p:pic>
    </p:spTree>
    <p:extLst>
      <p:ext uri="{BB962C8B-B14F-4D97-AF65-F5344CB8AC3E}">
        <p14:creationId xmlns:p14="http://schemas.microsoft.com/office/powerpoint/2010/main" val="115064254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ent Slide - V2A">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B966381F-C696-FD47-8203-93E10E269EFE}"/>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3" name="Picture 2">
            <a:extLst>
              <a:ext uri="{FF2B5EF4-FFF2-40B4-BE49-F238E27FC236}">
                <a16:creationId xmlns:a16="http://schemas.microsoft.com/office/drawing/2014/main" id="{C4243EDB-7CD7-C243-85E5-2C44A0649B5D}"/>
              </a:ext>
            </a:extLst>
          </p:cNvPr>
          <p:cNvPicPr>
            <a:picLocks noChangeAspect="1"/>
          </p:cNvPicPr>
          <p:nvPr userDrawn="1"/>
        </p:nvPicPr>
        <p:blipFill>
          <a:blip r:embed="rId3"/>
          <a:srcRect/>
          <a:stretch/>
        </p:blipFill>
        <p:spPr>
          <a:xfrm>
            <a:off x="17071975" y="0"/>
            <a:ext cx="7315200" cy="13716000"/>
          </a:xfrm>
          <a:prstGeom prst="rect">
            <a:avLst/>
          </a:prstGeom>
        </p:spPr>
      </p:pic>
      <p:sp>
        <p:nvSpPr>
          <p:cNvPr id="10" name="Content Placeholder 13">
            <a:extLst>
              <a:ext uri="{FF2B5EF4-FFF2-40B4-BE49-F238E27FC236}">
                <a16:creationId xmlns:a16="http://schemas.microsoft.com/office/drawing/2014/main" id="{DC76A2A3-E7D6-0A47-9B04-6482908D2335}"/>
              </a:ext>
            </a:extLst>
          </p:cNvPr>
          <p:cNvSpPr>
            <a:spLocks noGrp="1"/>
          </p:cNvSpPr>
          <p:nvPr>
            <p:ph sz="quarter" idx="13"/>
          </p:nvPr>
        </p:nvSpPr>
        <p:spPr>
          <a:xfrm>
            <a:off x="1052504" y="3248024"/>
            <a:ext cx="14996159"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C24A1B05-B9E5-2547-BDEE-6EEE6E30FF2D}"/>
              </a:ext>
            </a:extLst>
          </p:cNvPr>
          <p:cNvSpPr>
            <a:spLocks noGrp="1"/>
          </p:cNvSpPr>
          <p:nvPr>
            <p:ph type="title"/>
          </p:nvPr>
        </p:nvSpPr>
        <p:spPr>
          <a:xfrm>
            <a:off x="1052504" y="1155285"/>
            <a:ext cx="14993370"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2" name="Straight Connector 11">
            <a:extLst>
              <a:ext uri="{FF2B5EF4-FFF2-40B4-BE49-F238E27FC236}">
                <a16:creationId xmlns:a16="http://schemas.microsoft.com/office/drawing/2014/main" id="{D455B5FB-46DD-BF45-B3B4-5ABBA3CE8090}"/>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28262FF3-8D89-0F45-B67F-2CE317983021}"/>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AF91143E-B90D-ED4D-A64E-140F88B3C448}"/>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4" name="Slide Number Placeholder 5">
            <a:extLst>
              <a:ext uri="{FF2B5EF4-FFF2-40B4-BE49-F238E27FC236}">
                <a16:creationId xmlns:a16="http://schemas.microsoft.com/office/drawing/2014/main" id="{413D7E89-D257-C542-A737-EFAA958B5956}"/>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descr="Logo&#10;&#10;Description automatically generated">
            <a:extLst>
              <a:ext uri="{FF2B5EF4-FFF2-40B4-BE49-F238E27FC236}">
                <a16:creationId xmlns:a16="http://schemas.microsoft.com/office/drawing/2014/main" id="{4640B262-7FB7-054B-A724-A8763AEAF07F}"/>
              </a:ext>
            </a:extLst>
          </p:cNvPr>
          <p:cNvPicPr>
            <a:picLocks noChangeAspect="1"/>
          </p:cNvPicPr>
          <p:nvPr userDrawn="1"/>
        </p:nvPicPr>
        <p:blipFill>
          <a:blip r:embed="rId4"/>
          <a:stretch>
            <a:fillRect/>
          </a:stretch>
        </p:blipFill>
        <p:spPr>
          <a:xfrm>
            <a:off x="4384675" y="12080531"/>
            <a:ext cx="3023107" cy="1330167"/>
          </a:xfrm>
          <a:prstGeom prst="rect">
            <a:avLst/>
          </a:prstGeom>
        </p:spPr>
      </p:pic>
    </p:spTree>
    <p:extLst>
      <p:ext uri="{BB962C8B-B14F-4D97-AF65-F5344CB8AC3E}">
        <p14:creationId xmlns:p14="http://schemas.microsoft.com/office/powerpoint/2010/main" val="15532519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 Slide - V2B">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243EDB-7CD7-C243-85E5-2C44A0649B5D}"/>
              </a:ext>
            </a:extLst>
          </p:cNvPr>
          <p:cNvPicPr>
            <a:picLocks noChangeAspect="1"/>
          </p:cNvPicPr>
          <p:nvPr userDrawn="1"/>
        </p:nvPicPr>
        <p:blipFill>
          <a:blip r:embed="rId2"/>
          <a:srcRect/>
          <a:stretch/>
        </p:blipFill>
        <p:spPr>
          <a:xfrm>
            <a:off x="17071975" y="0"/>
            <a:ext cx="7315200" cy="13716000"/>
          </a:xfrm>
          <a:prstGeom prst="rect">
            <a:avLst/>
          </a:prstGeom>
        </p:spPr>
      </p:pic>
      <p:cxnSp>
        <p:nvCxnSpPr>
          <p:cNvPr id="23" name="Straight Connector 22">
            <a:extLst>
              <a:ext uri="{FF2B5EF4-FFF2-40B4-BE49-F238E27FC236}">
                <a16:creationId xmlns:a16="http://schemas.microsoft.com/office/drawing/2014/main" id="{1235A905-D5E7-9245-B014-F46E6C4E98BA}"/>
              </a:ext>
            </a:extLst>
          </p:cNvPr>
          <p:cNvCxnSpPr/>
          <p:nvPr userDrawn="1"/>
        </p:nvCxnSpPr>
        <p:spPr>
          <a:xfrm>
            <a:off x="22679620" y="13041099"/>
            <a:ext cx="791250" cy="0"/>
          </a:xfrm>
          <a:prstGeom prst="line">
            <a:avLst/>
          </a:prstGeom>
          <a:ln w="63500"/>
        </p:spPr>
        <p:style>
          <a:lnRef idx="3">
            <a:schemeClr val="dk1"/>
          </a:lnRef>
          <a:fillRef idx="0">
            <a:schemeClr val="dk1"/>
          </a:fillRef>
          <a:effectRef idx="2">
            <a:schemeClr val="dk1"/>
          </a:effectRef>
          <a:fontRef idx="minor">
            <a:schemeClr val="tx1"/>
          </a:fontRef>
        </p:style>
      </p:cxnSp>
      <p:pic>
        <p:nvPicPr>
          <p:cNvPr id="10" name="Picture 9">
            <a:extLst>
              <a:ext uri="{FF2B5EF4-FFF2-40B4-BE49-F238E27FC236}">
                <a16:creationId xmlns:a16="http://schemas.microsoft.com/office/drawing/2014/main" id="{E30033BF-24D0-6548-A46C-181E8997E412}"/>
              </a:ext>
            </a:extLst>
          </p:cNvPr>
          <p:cNvPicPr>
            <a:picLocks noChangeAspect="1"/>
          </p:cNvPicPr>
          <p:nvPr userDrawn="1"/>
        </p:nvPicPr>
        <p:blipFill>
          <a:blip r:embed="rId3"/>
          <a:stretch>
            <a:fillRect/>
          </a:stretch>
        </p:blipFill>
        <p:spPr>
          <a:xfrm>
            <a:off x="1052504" y="12460758"/>
            <a:ext cx="3023107" cy="674218"/>
          </a:xfrm>
          <a:prstGeom prst="rect">
            <a:avLst/>
          </a:prstGeom>
        </p:spPr>
      </p:pic>
      <p:sp>
        <p:nvSpPr>
          <p:cNvPr id="13" name="Content Placeholder 13">
            <a:extLst>
              <a:ext uri="{FF2B5EF4-FFF2-40B4-BE49-F238E27FC236}">
                <a16:creationId xmlns:a16="http://schemas.microsoft.com/office/drawing/2014/main" id="{0D1B27DE-6272-674C-ADCC-A916DE485C55}"/>
              </a:ext>
            </a:extLst>
          </p:cNvPr>
          <p:cNvSpPr>
            <a:spLocks noGrp="1"/>
          </p:cNvSpPr>
          <p:nvPr>
            <p:ph sz="quarter" idx="13"/>
          </p:nvPr>
        </p:nvSpPr>
        <p:spPr>
          <a:xfrm>
            <a:off x="1052504" y="3248024"/>
            <a:ext cx="14996159"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AD466550-4DDB-6C42-99D5-594022F520C0}"/>
              </a:ext>
            </a:extLst>
          </p:cNvPr>
          <p:cNvSpPr>
            <a:spLocks noGrp="1"/>
          </p:cNvSpPr>
          <p:nvPr>
            <p:ph type="title"/>
          </p:nvPr>
        </p:nvSpPr>
        <p:spPr>
          <a:xfrm>
            <a:off x="1052504" y="1155285"/>
            <a:ext cx="14993370"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76E9A06C-E722-9B47-A43D-4AA11934A642}"/>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25AC5752-C954-D542-8293-9334244AC91E}"/>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1E5ECB81-31FB-D447-B65A-D9E58D1ABC6B}"/>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5CDE4819-9FCC-CA40-859E-E856C4CE4397}"/>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1" name="Picture 10" descr="Logo&#10;&#10;Description automatically generated">
            <a:extLst>
              <a:ext uri="{FF2B5EF4-FFF2-40B4-BE49-F238E27FC236}">
                <a16:creationId xmlns:a16="http://schemas.microsoft.com/office/drawing/2014/main" id="{637DFFD3-5A0D-A24E-B94F-D0A44D3905ED}"/>
              </a:ext>
            </a:extLst>
          </p:cNvPr>
          <p:cNvPicPr>
            <a:picLocks noChangeAspect="1"/>
          </p:cNvPicPr>
          <p:nvPr userDrawn="1"/>
        </p:nvPicPr>
        <p:blipFill>
          <a:blip r:embed="rId4"/>
          <a:stretch>
            <a:fillRect/>
          </a:stretch>
        </p:blipFill>
        <p:spPr>
          <a:xfrm>
            <a:off x="4384675" y="12080531"/>
            <a:ext cx="3023107" cy="1330167"/>
          </a:xfrm>
          <a:prstGeom prst="rect">
            <a:avLst/>
          </a:prstGeom>
        </p:spPr>
      </p:pic>
    </p:spTree>
    <p:extLst>
      <p:ext uri="{BB962C8B-B14F-4D97-AF65-F5344CB8AC3E}">
        <p14:creationId xmlns:p14="http://schemas.microsoft.com/office/powerpoint/2010/main" val="7954734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 V1F">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22255810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tent Slide - V2C">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243EDB-7CD7-C243-85E5-2C44A0649B5D}"/>
              </a:ext>
            </a:extLst>
          </p:cNvPr>
          <p:cNvPicPr>
            <a:picLocks noChangeAspect="1"/>
          </p:cNvPicPr>
          <p:nvPr userDrawn="1"/>
        </p:nvPicPr>
        <p:blipFill>
          <a:blip r:embed="rId2"/>
          <a:srcRect/>
          <a:stretch/>
        </p:blipFill>
        <p:spPr>
          <a:xfrm>
            <a:off x="17071975" y="0"/>
            <a:ext cx="7315200" cy="13716000"/>
          </a:xfrm>
          <a:prstGeom prst="rect">
            <a:avLst/>
          </a:prstGeom>
        </p:spPr>
      </p:pic>
      <p:pic>
        <p:nvPicPr>
          <p:cNvPr id="10" name="Picture 9">
            <a:extLst>
              <a:ext uri="{FF2B5EF4-FFF2-40B4-BE49-F238E27FC236}">
                <a16:creationId xmlns:a16="http://schemas.microsoft.com/office/drawing/2014/main" id="{57654981-CDD2-D441-93C1-A18C2E51D837}"/>
              </a:ext>
            </a:extLst>
          </p:cNvPr>
          <p:cNvPicPr>
            <a:picLocks noChangeAspect="1"/>
          </p:cNvPicPr>
          <p:nvPr userDrawn="1"/>
        </p:nvPicPr>
        <p:blipFill>
          <a:blip r:embed="rId3"/>
          <a:stretch>
            <a:fillRect/>
          </a:stretch>
        </p:blipFill>
        <p:spPr>
          <a:xfrm>
            <a:off x="1052504" y="12460758"/>
            <a:ext cx="3023107" cy="674218"/>
          </a:xfrm>
          <a:prstGeom prst="rect">
            <a:avLst/>
          </a:prstGeom>
        </p:spPr>
      </p:pic>
      <p:sp>
        <p:nvSpPr>
          <p:cNvPr id="13" name="Content Placeholder 13">
            <a:extLst>
              <a:ext uri="{FF2B5EF4-FFF2-40B4-BE49-F238E27FC236}">
                <a16:creationId xmlns:a16="http://schemas.microsoft.com/office/drawing/2014/main" id="{96979B39-FE9F-D540-9C00-8E07327D3391}"/>
              </a:ext>
            </a:extLst>
          </p:cNvPr>
          <p:cNvSpPr>
            <a:spLocks noGrp="1"/>
          </p:cNvSpPr>
          <p:nvPr>
            <p:ph sz="quarter" idx="13"/>
          </p:nvPr>
        </p:nvSpPr>
        <p:spPr>
          <a:xfrm>
            <a:off x="1052504" y="3248024"/>
            <a:ext cx="14996159"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2F2FEF2F-F55B-4B45-885B-3BB77893F40C}"/>
              </a:ext>
            </a:extLst>
          </p:cNvPr>
          <p:cNvSpPr>
            <a:spLocks noGrp="1"/>
          </p:cNvSpPr>
          <p:nvPr>
            <p:ph type="title"/>
          </p:nvPr>
        </p:nvSpPr>
        <p:spPr>
          <a:xfrm>
            <a:off x="1052504" y="1155285"/>
            <a:ext cx="14993370"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51391716-A5BC-BB46-BF07-B2B6FA74DA67}"/>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CCDA2A73-1CD2-5E40-B43A-7408AA741E09}"/>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5D6370EA-C97D-094F-A2A8-F1FFDDEE6EFD}"/>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7" name="Slide Number Placeholder 5">
            <a:extLst>
              <a:ext uri="{FF2B5EF4-FFF2-40B4-BE49-F238E27FC236}">
                <a16:creationId xmlns:a16="http://schemas.microsoft.com/office/drawing/2014/main" id="{652829AA-6B35-304D-93C3-23EB77908544}"/>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1" name="Picture 10" descr="Logo&#10;&#10;Description automatically generated">
            <a:extLst>
              <a:ext uri="{FF2B5EF4-FFF2-40B4-BE49-F238E27FC236}">
                <a16:creationId xmlns:a16="http://schemas.microsoft.com/office/drawing/2014/main" id="{041EBEA3-C7FB-614C-BEB3-2DDAF001DC64}"/>
              </a:ext>
            </a:extLst>
          </p:cNvPr>
          <p:cNvPicPr>
            <a:picLocks noChangeAspect="1"/>
          </p:cNvPicPr>
          <p:nvPr userDrawn="1"/>
        </p:nvPicPr>
        <p:blipFill>
          <a:blip r:embed="rId4"/>
          <a:stretch>
            <a:fillRect/>
          </a:stretch>
        </p:blipFill>
        <p:spPr>
          <a:xfrm>
            <a:off x="4384675" y="12080531"/>
            <a:ext cx="3023107" cy="1330167"/>
          </a:xfrm>
          <a:prstGeom prst="rect">
            <a:avLst/>
          </a:prstGeom>
        </p:spPr>
      </p:pic>
    </p:spTree>
    <p:extLst>
      <p:ext uri="{BB962C8B-B14F-4D97-AF65-F5344CB8AC3E}">
        <p14:creationId xmlns:p14="http://schemas.microsoft.com/office/powerpoint/2010/main" val="277688291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 Slide - V2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243EDB-7CD7-C243-85E5-2C44A0649B5D}"/>
              </a:ext>
            </a:extLst>
          </p:cNvPr>
          <p:cNvPicPr>
            <a:picLocks noChangeAspect="1"/>
          </p:cNvPicPr>
          <p:nvPr userDrawn="1"/>
        </p:nvPicPr>
        <p:blipFill>
          <a:blip r:embed="rId2"/>
          <a:srcRect/>
          <a:stretch/>
        </p:blipFill>
        <p:spPr>
          <a:xfrm>
            <a:off x="17071975" y="0"/>
            <a:ext cx="7315200" cy="13716000"/>
          </a:xfrm>
          <a:prstGeom prst="rect">
            <a:avLst/>
          </a:prstGeom>
        </p:spPr>
      </p:pic>
      <p:pic>
        <p:nvPicPr>
          <p:cNvPr id="10" name="Picture 9">
            <a:extLst>
              <a:ext uri="{FF2B5EF4-FFF2-40B4-BE49-F238E27FC236}">
                <a16:creationId xmlns:a16="http://schemas.microsoft.com/office/drawing/2014/main" id="{D15002A5-4125-5B47-AF8F-29BB5B2E525A}"/>
              </a:ext>
            </a:extLst>
          </p:cNvPr>
          <p:cNvPicPr>
            <a:picLocks noChangeAspect="1"/>
          </p:cNvPicPr>
          <p:nvPr userDrawn="1"/>
        </p:nvPicPr>
        <p:blipFill>
          <a:blip r:embed="rId3"/>
          <a:stretch>
            <a:fillRect/>
          </a:stretch>
        </p:blipFill>
        <p:spPr>
          <a:xfrm>
            <a:off x="1052504" y="12460758"/>
            <a:ext cx="3023107" cy="674218"/>
          </a:xfrm>
          <a:prstGeom prst="rect">
            <a:avLst/>
          </a:prstGeom>
        </p:spPr>
      </p:pic>
      <p:sp>
        <p:nvSpPr>
          <p:cNvPr id="13" name="Content Placeholder 13">
            <a:extLst>
              <a:ext uri="{FF2B5EF4-FFF2-40B4-BE49-F238E27FC236}">
                <a16:creationId xmlns:a16="http://schemas.microsoft.com/office/drawing/2014/main" id="{7D138D53-0832-DE47-A85F-231E94B7A703}"/>
              </a:ext>
            </a:extLst>
          </p:cNvPr>
          <p:cNvSpPr>
            <a:spLocks noGrp="1"/>
          </p:cNvSpPr>
          <p:nvPr>
            <p:ph sz="quarter" idx="13"/>
          </p:nvPr>
        </p:nvSpPr>
        <p:spPr>
          <a:xfrm>
            <a:off x="1052504" y="3248024"/>
            <a:ext cx="14996159"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397DBEDB-BA82-E04F-ABD6-45F52E6D2A1D}"/>
              </a:ext>
            </a:extLst>
          </p:cNvPr>
          <p:cNvSpPr>
            <a:spLocks noGrp="1"/>
          </p:cNvSpPr>
          <p:nvPr>
            <p:ph type="title"/>
          </p:nvPr>
        </p:nvSpPr>
        <p:spPr>
          <a:xfrm>
            <a:off x="1052504" y="1155285"/>
            <a:ext cx="14993370"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D79FFE54-80F5-6F4E-9630-30DEDA954930}"/>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B64F3585-D409-2E4C-A57A-CEF28414B8FF}"/>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33E3E9A5-94A5-1343-9D63-50D5D5D26895}"/>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7" name="Slide Number Placeholder 5">
            <a:extLst>
              <a:ext uri="{FF2B5EF4-FFF2-40B4-BE49-F238E27FC236}">
                <a16:creationId xmlns:a16="http://schemas.microsoft.com/office/drawing/2014/main" id="{5E89CA75-7BEB-9E46-9750-B1EE51170113}"/>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269685055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ent Slide - V2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243EDB-7CD7-C243-85E5-2C44A0649B5D}"/>
              </a:ext>
            </a:extLst>
          </p:cNvPr>
          <p:cNvPicPr>
            <a:picLocks noChangeAspect="1"/>
          </p:cNvPicPr>
          <p:nvPr userDrawn="1"/>
        </p:nvPicPr>
        <p:blipFill>
          <a:blip r:embed="rId2"/>
          <a:srcRect/>
          <a:stretch/>
        </p:blipFill>
        <p:spPr>
          <a:xfrm>
            <a:off x="17071975" y="0"/>
            <a:ext cx="7315200" cy="13716000"/>
          </a:xfrm>
          <a:prstGeom prst="rect">
            <a:avLst/>
          </a:prstGeom>
        </p:spPr>
      </p:pic>
      <p:pic>
        <p:nvPicPr>
          <p:cNvPr id="10" name="Picture 9">
            <a:extLst>
              <a:ext uri="{FF2B5EF4-FFF2-40B4-BE49-F238E27FC236}">
                <a16:creationId xmlns:a16="http://schemas.microsoft.com/office/drawing/2014/main" id="{69634410-7E25-C64E-B3D5-9CE6281718A0}"/>
              </a:ext>
            </a:extLst>
          </p:cNvPr>
          <p:cNvPicPr>
            <a:picLocks noChangeAspect="1"/>
          </p:cNvPicPr>
          <p:nvPr userDrawn="1"/>
        </p:nvPicPr>
        <p:blipFill>
          <a:blip r:embed="rId3"/>
          <a:stretch>
            <a:fillRect/>
          </a:stretch>
        </p:blipFill>
        <p:spPr>
          <a:xfrm>
            <a:off x="1052504" y="12460758"/>
            <a:ext cx="3023107" cy="674218"/>
          </a:xfrm>
          <a:prstGeom prst="rect">
            <a:avLst/>
          </a:prstGeom>
        </p:spPr>
      </p:pic>
      <p:sp>
        <p:nvSpPr>
          <p:cNvPr id="13" name="Content Placeholder 13">
            <a:extLst>
              <a:ext uri="{FF2B5EF4-FFF2-40B4-BE49-F238E27FC236}">
                <a16:creationId xmlns:a16="http://schemas.microsoft.com/office/drawing/2014/main" id="{B8ABBCE8-28DF-EA43-B90D-2146818A9439}"/>
              </a:ext>
            </a:extLst>
          </p:cNvPr>
          <p:cNvSpPr>
            <a:spLocks noGrp="1"/>
          </p:cNvSpPr>
          <p:nvPr>
            <p:ph sz="quarter" idx="13"/>
          </p:nvPr>
        </p:nvSpPr>
        <p:spPr>
          <a:xfrm>
            <a:off x="1052504" y="3248024"/>
            <a:ext cx="14996159"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9D2C0A2E-FB7E-2C49-B38F-F2F8DC83601A}"/>
              </a:ext>
            </a:extLst>
          </p:cNvPr>
          <p:cNvSpPr>
            <a:spLocks noGrp="1"/>
          </p:cNvSpPr>
          <p:nvPr>
            <p:ph type="title"/>
          </p:nvPr>
        </p:nvSpPr>
        <p:spPr>
          <a:xfrm>
            <a:off x="1052504" y="1155285"/>
            <a:ext cx="14993370"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534987D3-EFAB-6A43-B443-8D11E809D002}"/>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47B63B1F-602E-794C-AD89-65A9B5E75173}"/>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1BAF27A4-111C-EB4B-8A54-B8C08BB62823}"/>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7" name="Slide Number Placeholder 5">
            <a:extLst>
              <a:ext uri="{FF2B5EF4-FFF2-40B4-BE49-F238E27FC236}">
                <a16:creationId xmlns:a16="http://schemas.microsoft.com/office/drawing/2014/main" id="{BF219EC6-B9E0-8345-92A3-1FAF4DB0DFC6}"/>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266131244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 Slide - V2F">
    <p:spTree>
      <p:nvGrpSpPr>
        <p:cNvPr id="1" name=""/>
        <p:cNvGrpSpPr/>
        <p:nvPr/>
      </p:nvGrpSpPr>
      <p:grpSpPr>
        <a:xfrm>
          <a:off x="0" y="0"/>
          <a:ext cx="0" cy="0"/>
          <a:chOff x="0" y="0"/>
          <a:chExt cx="0" cy="0"/>
        </a:xfrm>
      </p:grpSpPr>
      <p:pic>
        <p:nvPicPr>
          <p:cNvPr id="3" name="Picture 2" descr="A person smiling for the camera&#10;&#10;Description automatically generated">
            <a:extLst>
              <a:ext uri="{FF2B5EF4-FFF2-40B4-BE49-F238E27FC236}">
                <a16:creationId xmlns:a16="http://schemas.microsoft.com/office/drawing/2014/main" id="{C4243EDB-7CD7-C243-85E5-2C44A0649B5D}"/>
              </a:ext>
            </a:extLst>
          </p:cNvPr>
          <p:cNvPicPr>
            <a:picLocks noChangeAspect="1"/>
          </p:cNvPicPr>
          <p:nvPr userDrawn="1"/>
        </p:nvPicPr>
        <p:blipFill>
          <a:blip r:embed="rId2"/>
          <a:stretch>
            <a:fillRect/>
          </a:stretch>
        </p:blipFill>
        <p:spPr>
          <a:xfrm>
            <a:off x="17071975" y="0"/>
            <a:ext cx="7315200" cy="13716000"/>
          </a:xfrm>
          <a:prstGeom prst="rect">
            <a:avLst/>
          </a:prstGeom>
        </p:spPr>
      </p:pic>
      <p:pic>
        <p:nvPicPr>
          <p:cNvPr id="10" name="Picture 9">
            <a:extLst>
              <a:ext uri="{FF2B5EF4-FFF2-40B4-BE49-F238E27FC236}">
                <a16:creationId xmlns:a16="http://schemas.microsoft.com/office/drawing/2014/main" id="{B89DB392-FE75-6F41-8F2E-D0D795C2B357}"/>
              </a:ext>
            </a:extLst>
          </p:cNvPr>
          <p:cNvPicPr>
            <a:picLocks noChangeAspect="1"/>
          </p:cNvPicPr>
          <p:nvPr userDrawn="1"/>
        </p:nvPicPr>
        <p:blipFill>
          <a:blip r:embed="rId3"/>
          <a:stretch>
            <a:fillRect/>
          </a:stretch>
        </p:blipFill>
        <p:spPr>
          <a:xfrm>
            <a:off x="1052504" y="12460758"/>
            <a:ext cx="3023107" cy="674218"/>
          </a:xfrm>
          <a:prstGeom prst="rect">
            <a:avLst/>
          </a:prstGeom>
        </p:spPr>
      </p:pic>
      <p:sp>
        <p:nvSpPr>
          <p:cNvPr id="13" name="Content Placeholder 13">
            <a:extLst>
              <a:ext uri="{FF2B5EF4-FFF2-40B4-BE49-F238E27FC236}">
                <a16:creationId xmlns:a16="http://schemas.microsoft.com/office/drawing/2014/main" id="{B515CAA3-363E-1041-B3D8-F8B65E1FB081}"/>
              </a:ext>
            </a:extLst>
          </p:cNvPr>
          <p:cNvSpPr>
            <a:spLocks noGrp="1"/>
          </p:cNvSpPr>
          <p:nvPr>
            <p:ph sz="quarter" idx="13"/>
          </p:nvPr>
        </p:nvSpPr>
        <p:spPr>
          <a:xfrm>
            <a:off x="1052504" y="3248024"/>
            <a:ext cx="14996159"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E8A07080-48C8-5D49-8402-8B20F42A4032}"/>
              </a:ext>
            </a:extLst>
          </p:cNvPr>
          <p:cNvSpPr>
            <a:spLocks noGrp="1"/>
          </p:cNvSpPr>
          <p:nvPr>
            <p:ph type="title"/>
          </p:nvPr>
        </p:nvSpPr>
        <p:spPr>
          <a:xfrm>
            <a:off x="1052504" y="1155285"/>
            <a:ext cx="14993370"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FBF96589-CC38-4840-85A4-C1947C2A3748}"/>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A86DA7A2-6D83-A846-9347-89E9C9549B82}"/>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51FCB280-261A-6949-8BD2-7BBC3A07359C}"/>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7" name="Slide Number Placeholder 5">
            <a:extLst>
              <a:ext uri="{FF2B5EF4-FFF2-40B4-BE49-F238E27FC236}">
                <a16:creationId xmlns:a16="http://schemas.microsoft.com/office/drawing/2014/main" id="{253D73D9-35F0-774C-8756-23FF5D0B4E96}"/>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193301876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ntent Slide - V2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243EDB-7CD7-C243-85E5-2C44A0649B5D}"/>
              </a:ext>
            </a:extLst>
          </p:cNvPr>
          <p:cNvPicPr>
            <a:picLocks noChangeAspect="1"/>
          </p:cNvPicPr>
          <p:nvPr userDrawn="1"/>
        </p:nvPicPr>
        <p:blipFill>
          <a:blip r:embed="rId2"/>
          <a:srcRect/>
          <a:stretch/>
        </p:blipFill>
        <p:spPr>
          <a:xfrm>
            <a:off x="17071975" y="0"/>
            <a:ext cx="7315200" cy="13716000"/>
          </a:xfrm>
          <a:prstGeom prst="rect">
            <a:avLst/>
          </a:prstGeom>
        </p:spPr>
      </p:pic>
      <p:pic>
        <p:nvPicPr>
          <p:cNvPr id="10" name="Picture 9">
            <a:extLst>
              <a:ext uri="{FF2B5EF4-FFF2-40B4-BE49-F238E27FC236}">
                <a16:creationId xmlns:a16="http://schemas.microsoft.com/office/drawing/2014/main" id="{05B0309E-F31B-644F-A2A5-513E2694A07D}"/>
              </a:ext>
            </a:extLst>
          </p:cNvPr>
          <p:cNvPicPr>
            <a:picLocks noChangeAspect="1"/>
          </p:cNvPicPr>
          <p:nvPr userDrawn="1"/>
        </p:nvPicPr>
        <p:blipFill>
          <a:blip r:embed="rId3"/>
          <a:stretch>
            <a:fillRect/>
          </a:stretch>
        </p:blipFill>
        <p:spPr>
          <a:xfrm>
            <a:off x="1052504" y="12460758"/>
            <a:ext cx="3023107" cy="674218"/>
          </a:xfrm>
          <a:prstGeom prst="rect">
            <a:avLst/>
          </a:prstGeom>
        </p:spPr>
      </p:pic>
      <p:sp>
        <p:nvSpPr>
          <p:cNvPr id="13" name="Content Placeholder 13">
            <a:extLst>
              <a:ext uri="{FF2B5EF4-FFF2-40B4-BE49-F238E27FC236}">
                <a16:creationId xmlns:a16="http://schemas.microsoft.com/office/drawing/2014/main" id="{AEA86CCA-C1EA-1745-8CE5-C0A48423A324}"/>
              </a:ext>
            </a:extLst>
          </p:cNvPr>
          <p:cNvSpPr>
            <a:spLocks noGrp="1"/>
          </p:cNvSpPr>
          <p:nvPr>
            <p:ph sz="quarter" idx="13"/>
          </p:nvPr>
        </p:nvSpPr>
        <p:spPr>
          <a:xfrm>
            <a:off x="1052504" y="3248024"/>
            <a:ext cx="14996159"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9D28C84B-5FB0-0541-98CD-E21C01481C74}"/>
              </a:ext>
            </a:extLst>
          </p:cNvPr>
          <p:cNvSpPr>
            <a:spLocks noGrp="1"/>
          </p:cNvSpPr>
          <p:nvPr>
            <p:ph type="title"/>
          </p:nvPr>
        </p:nvSpPr>
        <p:spPr>
          <a:xfrm>
            <a:off x="1052504" y="1155285"/>
            <a:ext cx="14993370"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D2497C8C-F66A-6946-8C39-427AB806D077}"/>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D729D1B6-1763-BC43-B3E3-E5AB8412E151}"/>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1FA6BB64-20A7-FB4E-9027-4B086E0CA65B}"/>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7" name="Slide Number Placeholder 5">
            <a:extLst>
              <a:ext uri="{FF2B5EF4-FFF2-40B4-BE49-F238E27FC236}">
                <a16:creationId xmlns:a16="http://schemas.microsoft.com/office/drawing/2014/main" id="{CF27C645-B276-2D4A-A07C-583806C056C9}"/>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150155132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Content Slide - V2H">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243EDB-7CD7-C243-85E5-2C44A0649B5D}"/>
              </a:ext>
            </a:extLst>
          </p:cNvPr>
          <p:cNvPicPr>
            <a:picLocks noChangeAspect="1"/>
          </p:cNvPicPr>
          <p:nvPr userDrawn="1"/>
        </p:nvPicPr>
        <p:blipFill>
          <a:blip r:embed="rId2"/>
          <a:srcRect/>
          <a:stretch/>
        </p:blipFill>
        <p:spPr>
          <a:xfrm>
            <a:off x="17071975" y="0"/>
            <a:ext cx="7315200" cy="13716000"/>
          </a:xfrm>
          <a:prstGeom prst="rect">
            <a:avLst/>
          </a:prstGeom>
        </p:spPr>
      </p:pic>
      <p:pic>
        <p:nvPicPr>
          <p:cNvPr id="10" name="Picture 9">
            <a:extLst>
              <a:ext uri="{FF2B5EF4-FFF2-40B4-BE49-F238E27FC236}">
                <a16:creationId xmlns:a16="http://schemas.microsoft.com/office/drawing/2014/main" id="{05B0309E-F31B-644F-A2A5-513E2694A07D}"/>
              </a:ext>
            </a:extLst>
          </p:cNvPr>
          <p:cNvPicPr>
            <a:picLocks noChangeAspect="1"/>
          </p:cNvPicPr>
          <p:nvPr userDrawn="1"/>
        </p:nvPicPr>
        <p:blipFill>
          <a:blip r:embed="rId3"/>
          <a:stretch>
            <a:fillRect/>
          </a:stretch>
        </p:blipFill>
        <p:spPr>
          <a:xfrm>
            <a:off x="1052504" y="12460758"/>
            <a:ext cx="3023107" cy="674218"/>
          </a:xfrm>
          <a:prstGeom prst="rect">
            <a:avLst/>
          </a:prstGeom>
        </p:spPr>
      </p:pic>
      <p:sp>
        <p:nvSpPr>
          <p:cNvPr id="13" name="Content Placeholder 13">
            <a:extLst>
              <a:ext uri="{FF2B5EF4-FFF2-40B4-BE49-F238E27FC236}">
                <a16:creationId xmlns:a16="http://schemas.microsoft.com/office/drawing/2014/main" id="{AEA86CCA-C1EA-1745-8CE5-C0A48423A324}"/>
              </a:ext>
            </a:extLst>
          </p:cNvPr>
          <p:cNvSpPr>
            <a:spLocks noGrp="1"/>
          </p:cNvSpPr>
          <p:nvPr>
            <p:ph sz="quarter" idx="13"/>
          </p:nvPr>
        </p:nvSpPr>
        <p:spPr>
          <a:xfrm>
            <a:off x="1052504" y="3248024"/>
            <a:ext cx="14996159"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9D28C84B-5FB0-0541-98CD-E21C01481C74}"/>
              </a:ext>
            </a:extLst>
          </p:cNvPr>
          <p:cNvSpPr>
            <a:spLocks noGrp="1"/>
          </p:cNvSpPr>
          <p:nvPr>
            <p:ph type="title"/>
          </p:nvPr>
        </p:nvSpPr>
        <p:spPr>
          <a:xfrm>
            <a:off x="1052504" y="1155285"/>
            <a:ext cx="14993370"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D2497C8C-F66A-6946-8C39-427AB806D077}"/>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D729D1B6-1763-BC43-B3E3-E5AB8412E151}"/>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1FA6BB64-20A7-FB4E-9027-4B086E0CA65B}"/>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7" name="Slide Number Placeholder 5">
            <a:extLst>
              <a:ext uri="{FF2B5EF4-FFF2-40B4-BE49-F238E27FC236}">
                <a16:creationId xmlns:a16="http://schemas.microsoft.com/office/drawing/2014/main" id="{CF27C645-B276-2D4A-A07C-583806C056C9}"/>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34916632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_Content Slide - V2I">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243EDB-7CD7-C243-85E5-2C44A0649B5D}"/>
              </a:ext>
            </a:extLst>
          </p:cNvPr>
          <p:cNvPicPr>
            <a:picLocks noChangeAspect="1"/>
          </p:cNvPicPr>
          <p:nvPr userDrawn="1"/>
        </p:nvPicPr>
        <p:blipFill>
          <a:blip r:embed="rId2"/>
          <a:srcRect/>
          <a:stretch/>
        </p:blipFill>
        <p:spPr>
          <a:xfrm>
            <a:off x="17071975" y="0"/>
            <a:ext cx="7315200" cy="13716000"/>
          </a:xfrm>
          <a:prstGeom prst="rect">
            <a:avLst/>
          </a:prstGeom>
        </p:spPr>
      </p:pic>
      <p:pic>
        <p:nvPicPr>
          <p:cNvPr id="10" name="Picture 9">
            <a:extLst>
              <a:ext uri="{FF2B5EF4-FFF2-40B4-BE49-F238E27FC236}">
                <a16:creationId xmlns:a16="http://schemas.microsoft.com/office/drawing/2014/main" id="{05B0309E-F31B-644F-A2A5-513E2694A07D}"/>
              </a:ext>
            </a:extLst>
          </p:cNvPr>
          <p:cNvPicPr>
            <a:picLocks noChangeAspect="1"/>
          </p:cNvPicPr>
          <p:nvPr userDrawn="1"/>
        </p:nvPicPr>
        <p:blipFill>
          <a:blip r:embed="rId3"/>
          <a:stretch>
            <a:fillRect/>
          </a:stretch>
        </p:blipFill>
        <p:spPr>
          <a:xfrm>
            <a:off x="1052504" y="12460758"/>
            <a:ext cx="3023107" cy="674218"/>
          </a:xfrm>
          <a:prstGeom prst="rect">
            <a:avLst/>
          </a:prstGeom>
        </p:spPr>
      </p:pic>
      <p:sp>
        <p:nvSpPr>
          <p:cNvPr id="13" name="Content Placeholder 13">
            <a:extLst>
              <a:ext uri="{FF2B5EF4-FFF2-40B4-BE49-F238E27FC236}">
                <a16:creationId xmlns:a16="http://schemas.microsoft.com/office/drawing/2014/main" id="{AEA86CCA-C1EA-1745-8CE5-C0A48423A324}"/>
              </a:ext>
            </a:extLst>
          </p:cNvPr>
          <p:cNvSpPr>
            <a:spLocks noGrp="1"/>
          </p:cNvSpPr>
          <p:nvPr>
            <p:ph sz="quarter" idx="13"/>
          </p:nvPr>
        </p:nvSpPr>
        <p:spPr>
          <a:xfrm>
            <a:off x="1052504" y="3248024"/>
            <a:ext cx="14996159"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9D28C84B-5FB0-0541-98CD-E21C01481C74}"/>
              </a:ext>
            </a:extLst>
          </p:cNvPr>
          <p:cNvSpPr>
            <a:spLocks noGrp="1"/>
          </p:cNvSpPr>
          <p:nvPr>
            <p:ph type="title"/>
          </p:nvPr>
        </p:nvSpPr>
        <p:spPr>
          <a:xfrm>
            <a:off x="1052504" y="1155285"/>
            <a:ext cx="14993370"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D2497C8C-F66A-6946-8C39-427AB806D077}"/>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D729D1B6-1763-BC43-B3E3-E5AB8412E151}"/>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1FA6BB64-20A7-FB4E-9027-4B086E0CA65B}"/>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7" name="Slide Number Placeholder 5">
            <a:extLst>
              <a:ext uri="{FF2B5EF4-FFF2-40B4-BE49-F238E27FC236}">
                <a16:creationId xmlns:a16="http://schemas.microsoft.com/office/drawing/2014/main" id="{CF27C645-B276-2D4A-A07C-583806C056C9}"/>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337372779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_Content Slide - V2J">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243EDB-7CD7-C243-85E5-2C44A0649B5D}"/>
              </a:ext>
            </a:extLst>
          </p:cNvPr>
          <p:cNvPicPr>
            <a:picLocks noChangeAspect="1"/>
          </p:cNvPicPr>
          <p:nvPr userDrawn="1"/>
        </p:nvPicPr>
        <p:blipFill>
          <a:blip r:embed="rId2"/>
          <a:srcRect/>
          <a:stretch/>
        </p:blipFill>
        <p:spPr>
          <a:xfrm>
            <a:off x="17071975" y="0"/>
            <a:ext cx="7315200" cy="13716000"/>
          </a:xfrm>
          <a:prstGeom prst="rect">
            <a:avLst/>
          </a:prstGeom>
        </p:spPr>
      </p:pic>
      <p:pic>
        <p:nvPicPr>
          <p:cNvPr id="10" name="Picture 9">
            <a:extLst>
              <a:ext uri="{FF2B5EF4-FFF2-40B4-BE49-F238E27FC236}">
                <a16:creationId xmlns:a16="http://schemas.microsoft.com/office/drawing/2014/main" id="{05B0309E-F31B-644F-A2A5-513E2694A07D}"/>
              </a:ext>
            </a:extLst>
          </p:cNvPr>
          <p:cNvPicPr>
            <a:picLocks noChangeAspect="1"/>
          </p:cNvPicPr>
          <p:nvPr userDrawn="1"/>
        </p:nvPicPr>
        <p:blipFill>
          <a:blip r:embed="rId3"/>
          <a:stretch>
            <a:fillRect/>
          </a:stretch>
        </p:blipFill>
        <p:spPr>
          <a:xfrm>
            <a:off x="1052504" y="12460758"/>
            <a:ext cx="3023107" cy="674218"/>
          </a:xfrm>
          <a:prstGeom prst="rect">
            <a:avLst/>
          </a:prstGeom>
        </p:spPr>
      </p:pic>
      <p:sp>
        <p:nvSpPr>
          <p:cNvPr id="13" name="Content Placeholder 13">
            <a:extLst>
              <a:ext uri="{FF2B5EF4-FFF2-40B4-BE49-F238E27FC236}">
                <a16:creationId xmlns:a16="http://schemas.microsoft.com/office/drawing/2014/main" id="{AEA86CCA-C1EA-1745-8CE5-C0A48423A324}"/>
              </a:ext>
            </a:extLst>
          </p:cNvPr>
          <p:cNvSpPr>
            <a:spLocks noGrp="1"/>
          </p:cNvSpPr>
          <p:nvPr>
            <p:ph sz="quarter" idx="13"/>
          </p:nvPr>
        </p:nvSpPr>
        <p:spPr>
          <a:xfrm>
            <a:off x="1052504" y="3248024"/>
            <a:ext cx="14996159"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9D28C84B-5FB0-0541-98CD-E21C01481C74}"/>
              </a:ext>
            </a:extLst>
          </p:cNvPr>
          <p:cNvSpPr>
            <a:spLocks noGrp="1"/>
          </p:cNvSpPr>
          <p:nvPr>
            <p:ph type="title"/>
          </p:nvPr>
        </p:nvSpPr>
        <p:spPr>
          <a:xfrm>
            <a:off x="1052504" y="1155285"/>
            <a:ext cx="14993370"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D2497C8C-F66A-6946-8C39-427AB806D077}"/>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D729D1B6-1763-BC43-B3E3-E5AB8412E151}"/>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1FA6BB64-20A7-FB4E-9027-4B086E0CA65B}"/>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7" name="Slide Number Placeholder 5">
            <a:extLst>
              <a:ext uri="{FF2B5EF4-FFF2-40B4-BE49-F238E27FC236}">
                <a16:creationId xmlns:a16="http://schemas.microsoft.com/office/drawing/2014/main" id="{CF27C645-B276-2D4A-A07C-583806C056C9}"/>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157808989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ntent Slide - V3A">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12314328" y="0"/>
            <a:ext cx="12190413" cy="13714214"/>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9791114" y="2475914"/>
            <a:ext cx="4077286" cy="912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3">
            <a:extLst>
              <a:ext uri="{FF2B5EF4-FFF2-40B4-BE49-F238E27FC236}">
                <a16:creationId xmlns:a16="http://schemas.microsoft.com/office/drawing/2014/main" id="{496E3103-4B2A-0840-82A5-982251E6E71E}"/>
              </a:ext>
            </a:extLst>
          </p:cNvPr>
          <p:cNvSpPr>
            <a:spLocks noGrp="1"/>
          </p:cNvSpPr>
          <p:nvPr>
            <p:ph sz="quarter" idx="13"/>
          </p:nvPr>
        </p:nvSpPr>
        <p:spPr>
          <a:xfrm>
            <a:off x="1052504" y="4860693"/>
            <a:ext cx="11832223" cy="637939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26828250-91B1-2240-A93C-3498658E33C1}"/>
              </a:ext>
            </a:extLst>
          </p:cNvPr>
          <p:cNvSpPr>
            <a:spLocks noGrp="1"/>
          </p:cNvSpPr>
          <p:nvPr>
            <p:ph type="title"/>
          </p:nvPr>
        </p:nvSpPr>
        <p:spPr>
          <a:xfrm>
            <a:off x="1052504" y="2767954"/>
            <a:ext cx="11832223" cy="1577321"/>
          </a:xfrm>
          <a:prstGeom prst="rect">
            <a:avLst/>
          </a:prstGeom>
        </p:spPr>
        <p:txBody>
          <a:bodyPr anchor="b" anchorCtr="0"/>
          <a:lstStyle>
            <a:lvl1pPr>
              <a:lnSpc>
                <a:spcPct val="105000"/>
              </a:lnSpc>
              <a:defRPr sz="5200"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BEDE9DD5-EA2D-BD42-968F-67B59D2CD468}"/>
              </a:ext>
            </a:extLst>
          </p:cNvPr>
          <p:cNvCxnSpPr>
            <a:cxnSpLocks/>
          </p:cNvCxnSpPr>
          <p:nvPr userDrawn="1"/>
        </p:nvCxnSpPr>
        <p:spPr>
          <a:xfrm>
            <a:off x="1052504" y="2369046"/>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C3120DD3-B0BA-AC48-A09A-639C32BC43DE}"/>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EC61CC6B-A0B9-F842-9A22-838390172CDD}"/>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6" name="Slide Number Placeholder 5">
            <a:extLst>
              <a:ext uri="{FF2B5EF4-FFF2-40B4-BE49-F238E27FC236}">
                <a16:creationId xmlns:a16="http://schemas.microsoft.com/office/drawing/2014/main" id="{E15BA46D-F60B-BB46-9F25-7A4B26E13271}"/>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a:extLst>
              <a:ext uri="{FF2B5EF4-FFF2-40B4-BE49-F238E27FC236}">
                <a16:creationId xmlns:a16="http://schemas.microsoft.com/office/drawing/2014/main" id="{A83FE9C7-A74F-1A44-9DD2-C5702C6F5117}"/>
              </a:ext>
            </a:extLst>
          </p:cNvPr>
          <p:cNvPicPr>
            <a:picLocks noChangeAspect="1"/>
          </p:cNvPicPr>
          <p:nvPr userDrawn="1"/>
        </p:nvPicPr>
        <p:blipFill>
          <a:blip r:embed="rId3"/>
          <a:stretch>
            <a:fillRect/>
          </a:stretch>
        </p:blipFill>
        <p:spPr>
          <a:xfrm>
            <a:off x="1052504" y="12460758"/>
            <a:ext cx="3023107" cy="674218"/>
          </a:xfrm>
          <a:prstGeom prst="rect">
            <a:avLst/>
          </a:prstGeom>
        </p:spPr>
      </p:pic>
    </p:spTree>
    <p:extLst>
      <p:ext uri="{BB962C8B-B14F-4D97-AF65-F5344CB8AC3E}">
        <p14:creationId xmlns:p14="http://schemas.microsoft.com/office/powerpoint/2010/main" val="138269011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ntent Slide - V3B">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12314328" y="0"/>
            <a:ext cx="12190412" cy="13714214"/>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9791114" y="2475914"/>
            <a:ext cx="4077286" cy="912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3">
            <a:extLst>
              <a:ext uri="{FF2B5EF4-FFF2-40B4-BE49-F238E27FC236}">
                <a16:creationId xmlns:a16="http://schemas.microsoft.com/office/drawing/2014/main" id="{66A34012-844D-704D-B047-16D950FCE38B}"/>
              </a:ext>
            </a:extLst>
          </p:cNvPr>
          <p:cNvSpPr>
            <a:spLocks noGrp="1"/>
          </p:cNvSpPr>
          <p:nvPr>
            <p:ph sz="quarter" idx="13"/>
          </p:nvPr>
        </p:nvSpPr>
        <p:spPr>
          <a:xfrm>
            <a:off x="1052504" y="4860693"/>
            <a:ext cx="11832223" cy="637939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6F64E7AA-8939-A249-8EB6-F32708EDADC9}"/>
              </a:ext>
            </a:extLst>
          </p:cNvPr>
          <p:cNvSpPr>
            <a:spLocks noGrp="1"/>
          </p:cNvSpPr>
          <p:nvPr>
            <p:ph type="title"/>
          </p:nvPr>
        </p:nvSpPr>
        <p:spPr>
          <a:xfrm>
            <a:off x="1052504" y="2767954"/>
            <a:ext cx="11832223" cy="1577321"/>
          </a:xfrm>
          <a:prstGeom prst="rect">
            <a:avLst/>
          </a:prstGeom>
        </p:spPr>
        <p:txBody>
          <a:bodyPr anchor="b" anchorCtr="0"/>
          <a:lstStyle>
            <a:lvl1pPr>
              <a:lnSpc>
                <a:spcPct val="105000"/>
              </a:lnSpc>
              <a:defRPr sz="5200"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95BC4058-620A-8A47-9264-9C68A6DF707C}"/>
              </a:ext>
            </a:extLst>
          </p:cNvPr>
          <p:cNvCxnSpPr>
            <a:cxnSpLocks/>
          </p:cNvCxnSpPr>
          <p:nvPr userDrawn="1"/>
        </p:nvCxnSpPr>
        <p:spPr>
          <a:xfrm>
            <a:off x="1052504" y="2369046"/>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B2EA2B04-4CC1-0248-9BE7-395A39E5BB2D}"/>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9501BFA0-AA01-B048-BD05-0E3D83B2D782}"/>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B7926FBA-D85F-164E-9AE2-5437D2A694B6}"/>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a:extLst>
              <a:ext uri="{FF2B5EF4-FFF2-40B4-BE49-F238E27FC236}">
                <a16:creationId xmlns:a16="http://schemas.microsoft.com/office/drawing/2014/main" id="{C6EEEB1F-7306-8445-8E55-06C5387CF31C}"/>
              </a:ext>
            </a:extLst>
          </p:cNvPr>
          <p:cNvPicPr>
            <a:picLocks noChangeAspect="1"/>
          </p:cNvPicPr>
          <p:nvPr userDrawn="1"/>
        </p:nvPicPr>
        <p:blipFill>
          <a:blip r:embed="rId3"/>
          <a:stretch>
            <a:fillRect/>
          </a:stretch>
        </p:blipFill>
        <p:spPr>
          <a:xfrm>
            <a:off x="1052504" y="12460758"/>
            <a:ext cx="3023107" cy="674218"/>
          </a:xfrm>
          <a:prstGeom prst="rect">
            <a:avLst/>
          </a:prstGeom>
        </p:spPr>
      </p:pic>
    </p:spTree>
    <p:extLst>
      <p:ext uri="{BB962C8B-B14F-4D97-AF65-F5344CB8AC3E}">
        <p14:creationId xmlns:p14="http://schemas.microsoft.com/office/powerpoint/2010/main" val="4927712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 V1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205795640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ntent Slide - V3C">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12314328" y="0"/>
            <a:ext cx="12190412" cy="13714213"/>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9791114" y="2475914"/>
            <a:ext cx="4077286" cy="912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3">
            <a:extLst>
              <a:ext uri="{FF2B5EF4-FFF2-40B4-BE49-F238E27FC236}">
                <a16:creationId xmlns:a16="http://schemas.microsoft.com/office/drawing/2014/main" id="{7F646A75-89B3-224B-94D7-B1FE2FF1CB1F}"/>
              </a:ext>
            </a:extLst>
          </p:cNvPr>
          <p:cNvSpPr>
            <a:spLocks noGrp="1"/>
          </p:cNvSpPr>
          <p:nvPr>
            <p:ph sz="quarter" idx="13"/>
          </p:nvPr>
        </p:nvSpPr>
        <p:spPr>
          <a:xfrm>
            <a:off x="1052504" y="4860693"/>
            <a:ext cx="11832223" cy="637939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B5BAED31-BAF0-DD4E-9A9C-4576EC5B9015}"/>
              </a:ext>
            </a:extLst>
          </p:cNvPr>
          <p:cNvSpPr>
            <a:spLocks noGrp="1"/>
          </p:cNvSpPr>
          <p:nvPr>
            <p:ph type="title"/>
          </p:nvPr>
        </p:nvSpPr>
        <p:spPr>
          <a:xfrm>
            <a:off x="1052504" y="2767954"/>
            <a:ext cx="11832223" cy="1577321"/>
          </a:xfrm>
          <a:prstGeom prst="rect">
            <a:avLst/>
          </a:prstGeom>
        </p:spPr>
        <p:txBody>
          <a:bodyPr anchor="b" anchorCtr="0"/>
          <a:lstStyle>
            <a:lvl1pPr>
              <a:lnSpc>
                <a:spcPct val="105000"/>
              </a:lnSpc>
              <a:defRPr sz="5200"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33493892-D08C-FB4A-BB37-A1312748E16E}"/>
              </a:ext>
            </a:extLst>
          </p:cNvPr>
          <p:cNvCxnSpPr>
            <a:cxnSpLocks/>
          </p:cNvCxnSpPr>
          <p:nvPr userDrawn="1"/>
        </p:nvCxnSpPr>
        <p:spPr>
          <a:xfrm>
            <a:off x="1052504" y="2369046"/>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6FDFE0B7-5797-6643-A946-567E9CA9AE43}"/>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AAA3D01B-D310-AD4E-B355-BF531C8B4C17}"/>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17918AC7-E7A2-864B-BD3A-173A10F58B04}"/>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a:extLst>
              <a:ext uri="{FF2B5EF4-FFF2-40B4-BE49-F238E27FC236}">
                <a16:creationId xmlns:a16="http://schemas.microsoft.com/office/drawing/2014/main" id="{013106A1-898C-964E-BFAE-C5184EAB6616}"/>
              </a:ext>
            </a:extLst>
          </p:cNvPr>
          <p:cNvPicPr>
            <a:picLocks noChangeAspect="1"/>
          </p:cNvPicPr>
          <p:nvPr userDrawn="1"/>
        </p:nvPicPr>
        <p:blipFill>
          <a:blip r:embed="rId3"/>
          <a:stretch>
            <a:fillRect/>
          </a:stretch>
        </p:blipFill>
        <p:spPr>
          <a:xfrm>
            <a:off x="1052504" y="12460758"/>
            <a:ext cx="3023107" cy="674218"/>
          </a:xfrm>
          <a:prstGeom prst="rect">
            <a:avLst/>
          </a:prstGeom>
        </p:spPr>
      </p:pic>
    </p:spTree>
    <p:extLst>
      <p:ext uri="{BB962C8B-B14F-4D97-AF65-F5344CB8AC3E}">
        <p14:creationId xmlns:p14="http://schemas.microsoft.com/office/powerpoint/2010/main" val="368328757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ntent Slide - V3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12314328" y="0"/>
            <a:ext cx="12190411" cy="13714213"/>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9791114" y="2475914"/>
            <a:ext cx="4077286" cy="912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3">
            <a:extLst>
              <a:ext uri="{FF2B5EF4-FFF2-40B4-BE49-F238E27FC236}">
                <a16:creationId xmlns:a16="http://schemas.microsoft.com/office/drawing/2014/main" id="{A4C55A25-43EC-DB4D-AF2C-55EB96D02CBD}"/>
              </a:ext>
            </a:extLst>
          </p:cNvPr>
          <p:cNvSpPr>
            <a:spLocks noGrp="1"/>
          </p:cNvSpPr>
          <p:nvPr>
            <p:ph sz="quarter" idx="13"/>
          </p:nvPr>
        </p:nvSpPr>
        <p:spPr>
          <a:xfrm>
            <a:off x="1052504" y="4860693"/>
            <a:ext cx="11832223" cy="637939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8A758608-B1D8-004C-9A61-DB15B9A74A45}"/>
              </a:ext>
            </a:extLst>
          </p:cNvPr>
          <p:cNvSpPr>
            <a:spLocks noGrp="1"/>
          </p:cNvSpPr>
          <p:nvPr>
            <p:ph type="title"/>
          </p:nvPr>
        </p:nvSpPr>
        <p:spPr>
          <a:xfrm>
            <a:off x="1052504" y="2767954"/>
            <a:ext cx="11832223" cy="1577321"/>
          </a:xfrm>
          <a:prstGeom prst="rect">
            <a:avLst/>
          </a:prstGeom>
        </p:spPr>
        <p:txBody>
          <a:bodyPr anchor="b" anchorCtr="0"/>
          <a:lstStyle>
            <a:lvl1pPr>
              <a:lnSpc>
                <a:spcPct val="105000"/>
              </a:lnSpc>
              <a:defRPr sz="5200"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7DB9F9E7-BEF0-0F4A-8F4D-651119DC9D78}"/>
              </a:ext>
            </a:extLst>
          </p:cNvPr>
          <p:cNvCxnSpPr>
            <a:cxnSpLocks/>
          </p:cNvCxnSpPr>
          <p:nvPr userDrawn="1"/>
        </p:nvCxnSpPr>
        <p:spPr>
          <a:xfrm>
            <a:off x="1052504" y="2369046"/>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5B80DE9A-043E-9247-845E-69EC7F50026D}"/>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052732CA-93CB-AD44-9E2A-16C269DF7748}"/>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22" name="Slide Number Placeholder 5">
            <a:extLst>
              <a:ext uri="{FF2B5EF4-FFF2-40B4-BE49-F238E27FC236}">
                <a16:creationId xmlns:a16="http://schemas.microsoft.com/office/drawing/2014/main" id="{EA73A6A8-92C8-1546-AF1E-C57C132EB4B4}"/>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a:extLst>
              <a:ext uri="{FF2B5EF4-FFF2-40B4-BE49-F238E27FC236}">
                <a16:creationId xmlns:a16="http://schemas.microsoft.com/office/drawing/2014/main" id="{DE87A593-482F-CF4A-8876-A1513248A367}"/>
              </a:ext>
            </a:extLst>
          </p:cNvPr>
          <p:cNvPicPr>
            <a:picLocks noChangeAspect="1"/>
          </p:cNvPicPr>
          <p:nvPr userDrawn="1"/>
        </p:nvPicPr>
        <p:blipFill>
          <a:blip r:embed="rId3"/>
          <a:stretch>
            <a:fillRect/>
          </a:stretch>
        </p:blipFill>
        <p:spPr>
          <a:xfrm>
            <a:off x="1052504" y="12460758"/>
            <a:ext cx="3023107" cy="674218"/>
          </a:xfrm>
          <a:prstGeom prst="rect">
            <a:avLst/>
          </a:prstGeom>
        </p:spPr>
      </p:pic>
    </p:spTree>
    <p:extLst>
      <p:ext uri="{BB962C8B-B14F-4D97-AF65-F5344CB8AC3E}">
        <p14:creationId xmlns:p14="http://schemas.microsoft.com/office/powerpoint/2010/main" val="307257560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ntent Slide - V3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12314328" y="0"/>
            <a:ext cx="12190411" cy="13714212"/>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9791114" y="2475914"/>
            <a:ext cx="4077286" cy="912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3">
            <a:extLst>
              <a:ext uri="{FF2B5EF4-FFF2-40B4-BE49-F238E27FC236}">
                <a16:creationId xmlns:a16="http://schemas.microsoft.com/office/drawing/2014/main" id="{AC17CF21-CAD5-D743-B619-9C4D3C1EC738}"/>
              </a:ext>
            </a:extLst>
          </p:cNvPr>
          <p:cNvSpPr>
            <a:spLocks noGrp="1"/>
          </p:cNvSpPr>
          <p:nvPr>
            <p:ph sz="quarter" idx="13"/>
          </p:nvPr>
        </p:nvSpPr>
        <p:spPr>
          <a:xfrm>
            <a:off x="1052504" y="4860693"/>
            <a:ext cx="11832223" cy="637939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9B08287B-E301-294A-B808-A93B9CEE22C4}"/>
              </a:ext>
            </a:extLst>
          </p:cNvPr>
          <p:cNvSpPr>
            <a:spLocks noGrp="1"/>
          </p:cNvSpPr>
          <p:nvPr>
            <p:ph type="title"/>
          </p:nvPr>
        </p:nvSpPr>
        <p:spPr>
          <a:xfrm>
            <a:off x="1052504" y="2767954"/>
            <a:ext cx="11832223" cy="1577321"/>
          </a:xfrm>
          <a:prstGeom prst="rect">
            <a:avLst/>
          </a:prstGeom>
        </p:spPr>
        <p:txBody>
          <a:bodyPr anchor="b" anchorCtr="0"/>
          <a:lstStyle>
            <a:lvl1pPr>
              <a:lnSpc>
                <a:spcPct val="105000"/>
              </a:lnSpc>
              <a:defRPr sz="5200"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B942EA5F-9695-644E-872E-DD4898F72874}"/>
              </a:ext>
            </a:extLst>
          </p:cNvPr>
          <p:cNvCxnSpPr>
            <a:cxnSpLocks/>
          </p:cNvCxnSpPr>
          <p:nvPr userDrawn="1"/>
        </p:nvCxnSpPr>
        <p:spPr>
          <a:xfrm>
            <a:off x="1052504" y="2369046"/>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5C9ED00-7CE2-5345-89CB-5E08D11E769B}"/>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1CC8B961-D61A-ED4C-B7BB-9DB5AFF1E0AC}"/>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8668212B-2621-944E-97B2-E73EBEA4C52F}"/>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a:extLst>
              <a:ext uri="{FF2B5EF4-FFF2-40B4-BE49-F238E27FC236}">
                <a16:creationId xmlns:a16="http://schemas.microsoft.com/office/drawing/2014/main" id="{96A169A1-4D13-F448-92F3-CAE1BDD90BDE}"/>
              </a:ext>
            </a:extLst>
          </p:cNvPr>
          <p:cNvPicPr>
            <a:picLocks noChangeAspect="1"/>
          </p:cNvPicPr>
          <p:nvPr userDrawn="1"/>
        </p:nvPicPr>
        <p:blipFill>
          <a:blip r:embed="rId3"/>
          <a:stretch>
            <a:fillRect/>
          </a:stretch>
        </p:blipFill>
        <p:spPr>
          <a:xfrm>
            <a:off x="1052504" y="12460758"/>
            <a:ext cx="3023107" cy="674218"/>
          </a:xfrm>
          <a:prstGeom prst="rect">
            <a:avLst/>
          </a:prstGeom>
        </p:spPr>
      </p:pic>
    </p:spTree>
    <p:extLst>
      <p:ext uri="{BB962C8B-B14F-4D97-AF65-F5344CB8AC3E}">
        <p14:creationId xmlns:p14="http://schemas.microsoft.com/office/powerpoint/2010/main" val="402611090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ntent Slide - V3F">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12314328" y="0"/>
            <a:ext cx="12190410" cy="13714212"/>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9791114" y="2475914"/>
            <a:ext cx="4077286" cy="912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3">
            <a:extLst>
              <a:ext uri="{FF2B5EF4-FFF2-40B4-BE49-F238E27FC236}">
                <a16:creationId xmlns:a16="http://schemas.microsoft.com/office/drawing/2014/main" id="{1340DABE-5B87-3A43-A087-8BFFB88D14D2}"/>
              </a:ext>
            </a:extLst>
          </p:cNvPr>
          <p:cNvSpPr>
            <a:spLocks noGrp="1"/>
          </p:cNvSpPr>
          <p:nvPr>
            <p:ph sz="quarter" idx="13"/>
          </p:nvPr>
        </p:nvSpPr>
        <p:spPr>
          <a:xfrm>
            <a:off x="1052504" y="4860693"/>
            <a:ext cx="11832223" cy="637939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F7F94A5D-6334-C248-A969-0B1C06C40812}"/>
              </a:ext>
            </a:extLst>
          </p:cNvPr>
          <p:cNvSpPr>
            <a:spLocks noGrp="1"/>
          </p:cNvSpPr>
          <p:nvPr>
            <p:ph type="title"/>
          </p:nvPr>
        </p:nvSpPr>
        <p:spPr>
          <a:xfrm>
            <a:off x="1052504" y="2767954"/>
            <a:ext cx="11832223" cy="1577321"/>
          </a:xfrm>
          <a:prstGeom prst="rect">
            <a:avLst/>
          </a:prstGeom>
        </p:spPr>
        <p:txBody>
          <a:bodyPr anchor="b" anchorCtr="0"/>
          <a:lstStyle>
            <a:lvl1pPr>
              <a:lnSpc>
                <a:spcPct val="105000"/>
              </a:lnSpc>
              <a:defRPr sz="5200"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5A6F34E2-9998-5346-B652-1C211AEEE00D}"/>
              </a:ext>
            </a:extLst>
          </p:cNvPr>
          <p:cNvCxnSpPr>
            <a:cxnSpLocks/>
          </p:cNvCxnSpPr>
          <p:nvPr userDrawn="1"/>
        </p:nvCxnSpPr>
        <p:spPr>
          <a:xfrm>
            <a:off x="1052504" y="2369046"/>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282F5A58-9152-F04B-9135-95C818F2AA47}"/>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6D2EF66F-9246-2448-A0CC-EC22C92A0B5A}"/>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6DDE454E-D9FF-7844-8BF2-AA2A4AE149F3}"/>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a:extLst>
              <a:ext uri="{FF2B5EF4-FFF2-40B4-BE49-F238E27FC236}">
                <a16:creationId xmlns:a16="http://schemas.microsoft.com/office/drawing/2014/main" id="{EABF33F3-2E26-9244-B44C-428C260B96B5}"/>
              </a:ext>
            </a:extLst>
          </p:cNvPr>
          <p:cNvPicPr>
            <a:picLocks noChangeAspect="1"/>
          </p:cNvPicPr>
          <p:nvPr userDrawn="1"/>
        </p:nvPicPr>
        <p:blipFill>
          <a:blip r:embed="rId3"/>
          <a:stretch>
            <a:fillRect/>
          </a:stretch>
        </p:blipFill>
        <p:spPr>
          <a:xfrm>
            <a:off x="1052504" y="12460758"/>
            <a:ext cx="3023107" cy="674218"/>
          </a:xfrm>
          <a:prstGeom prst="rect">
            <a:avLst/>
          </a:prstGeom>
        </p:spPr>
      </p:pic>
    </p:spTree>
    <p:extLst>
      <p:ext uri="{BB962C8B-B14F-4D97-AF65-F5344CB8AC3E}">
        <p14:creationId xmlns:p14="http://schemas.microsoft.com/office/powerpoint/2010/main" val="162386392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ntent Slide - V3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12314328" y="0"/>
            <a:ext cx="12190410" cy="13714211"/>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9791114" y="2475914"/>
            <a:ext cx="4077286" cy="912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3">
            <a:extLst>
              <a:ext uri="{FF2B5EF4-FFF2-40B4-BE49-F238E27FC236}">
                <a16:creationId xmlns:a16="http://schemas.microsoft.com/office/drawing/2014/main" id="{5FEB261F-F35F-674D-87B9-9D45A1BF416F}"/>
              </a:ext>
            </a:extLst>
          </p:cNvPr>
          <p:cNvSpPr>
            <a:spLocks noGrp="1"/>
          </p:cNvSpPr>
          <p:nvPr>
            <p:ph sz="quarter" idx="13"/>
          </p:nvPr>
        </p:nvSpPr>
        <p:spPr>
          <a:xfrm>
            <a:off x="1052504" y="4860693"/>
            <a:ext cx="11832223" cy="637939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0C27ACA5-C536-E343-9A68-3F7467105353}"/>
              </a:ext>
            </a:extLst>
          </p:cNvPr>
          <p:cNvSpPr>
            <a:spLocks noGrp="1"/>
          </p:cNvSpPr>
          <p:nvPr>
            <p:ph type="title"/>
          </p:nvPr>
        </p:nvSpPr>
        <p:spPr>
          <a:xfrm>
            <a:off x="1052504" y="2767954"/>
            <a:ext cx="11832223" cy="1577321"/>
          </a:xfrm>
          <a:prstGeom prst="rect">
            <a:avLst/>
          </a:prstGeom>
        </p:spPr>
        <p:txBody>
          <a:bodyPr anchor="b" anchorCtr="0"/>
          <a:lstStyle>
            <a:lvl1pPr>
              <a:lnSpc>
                <a:spcPct val="105000"/>
              </a:lnSpc>
              <a:defRPr sz="5200"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8478F592-A32F-CD4A-B407-F35499C40F08}"/>
              </a:ext>
            </a:extLst>
          </p:cNvPr>
          <p:cNvCxnSpPr>
            <a:cxnSpLocks/>
          </p:cNvCxnSpPr>
          <p:nvPr userDrawn="1"/>
        </p:nvCxnSpPr>
        <p:spPr>
          <a:xfrm>
            <a:off x="1052504" y="2369046"/>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1DC8D5CD-E42C-DA4A-A4AF-DCE3C648850B}"/>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E151420C-7386-B74F-85B7-4242717BCD94}"/>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ABD51BDF-5410-2A46-A934-B5E51ED235CD}"/>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a:extLst>
              <a:ext uri="{FF2B5EF4-FFF2-40B4-BE49-F238E27FC236}">
                <a16:creationId xmlns:a16="http://schemas.microsoft.com/office/drawing/2014/main" id="{782E31FC-82A1-E041-A822-50704DA3D9C4}"/>
              </a:ext>
            </a:extLst>
          </p:cNvPr>
          <p:cNvPicPr>
            <a:picLocks noChangeAspect="1"/>
          </p:cNvPicPr>
          <p:nvPr userDrawn="1"/>
        </p:nvPicPr>
        <p:blipFill>
          <a:blip r:embed="rId3"/>
          <a:stretch>
            <a:fillRect/>
          </a:stretch>
        </p:blipFill>
        <p:spPr>
          <a:xfrm>
            <a:off x="1052504" y="12460758"/>
            <a:ext cx="3023107" cy="674218"/>
          </a:xfrm>
          <a:prstGeom prst="rect">
            <a:avLst/>
          </a:prstGeom>
        </p:spPr>
      </p:pic>
    </p:spTree>
    <p:extLst>
      <p:ext uri="{BB962C8B-B14F-4D97-AF65-F5344CB8AC3E}">
        <p14:creationId xmlns:p14="http://schemas.microsoft.com/office/powerpoint/2010/main" val="221161141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ntent Slide - V3H">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12314328" y="0"/>
            <a:ext cx="12190409" cy="13714211"/>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9791114" y="2475914"/>
            <a:ext cx="4077286" cy="912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3">
            <a:extLst>
              <a:ext uri="{FF2B5EF4-FFF2-40B4-BE49-F238E27FC236}">
                <a16:creationId xmlns:a16="http://schemas.microsoft.com/office/drawing/2014/main" id="{98EFFD69-70CE-2F49-B752-9BD0602A2A3F}"/>
              </a:ext>
            </a:extLst>
          </p:cNvPr>
          <p:cNvSpPr>
            <a:spLocks noGrp="1"/>
          </p:cNvSpPr>
          <p:nvPr>
            <p:ph sz="quarter" idx="13"/>
          </p:nvPr>
        </p:nvSpPr>
        <p:spPr>
          <a:xfrm>
            <a:off x="1052504" y="4860693"/>
            <a:ext cx="11832223" cy="637939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78013A17-9A11-2147-AD45-24B9B496E2B7}"/>
              </a:ext>
            </a:extLst>
          </p:cNvPr>
          <p:cNvSpPr>
            <a:spLocks noGrp="1"/>
          </p:cNvSpPr>
          <p:nvPr>
            <p:ph type="title"/>
          </p:nvPr>
        </p:nvSpPr>
        <p:spPr>
          <a:xfrm>
            <a:off x="1052504" y="2767954"/>
            <a:ext cx="11832223" cy="1577321"/>
          </a:xfrm>
          <a:prstGeom prst="rect">
            <a:avLst/>
          </a:prstGeom>
        </p:spPr>
        <p:txBody>
          <a:bodyPr anchor="b" anchorCtr="0"/>
          <a:lstStyle>
            <a:lvl1pPr>
              <a:lnSpc>
                <a:spcPct val="105000"/>
              </a:lnSpc>
              <a:defRPr sz="5200"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C1909EAD-737D-D947-9BEE-FA010E33DFB1}"/>
              </a:ext>
            </a:extLst>
          </p:cNvPr>
          <p:cNvCxnSpPr>
            <a:cxnSpLocks/>
          </p:cNvCxnSpPr>
          <p:nvPr userDrawn="1"/>
        </p:nvCxnSpPr>
        <p:spPr>
          <a:xfrm>
            <a:off x="1052504" y="2369046"/>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EE04DD5-3E60-CA45-A3F4-021ED46BBFD5}"/>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B9CEE0CE-F475-894B-A63C-8A2DFA9A7C4D}"/>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E1FC4276-1941-3B40-BF13-BE4840816ED1}"/>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a:extLst>
              <a:ext uri="{FF2B5EF4-FFF2-40B4-BE49-F238E27FC236}">
                <a16:creationId xmlns:a16="http://schemas.microsoft.com/office/drawing/2014/main" id="{C55F8ECA-17B4-8447-BA52-10F415B40181}"/>
              </a:ext>
            </a:extLst>
          </p:cNvPr>
          <p:cNvPicPr>
            <a:picLocks noChangeAspect="1"/>
          </p:cNvPicPr>
          <p:nvPr userDrawn="1"/>
        </p:nvPicPr>
        <p:blipFill>
          <a:blip r:embed="rId3"/>
          <a:stretch>
            <a:fillRect/>
          </a:stretch>
        </p:blipFill>
        <p:spPr>
          <a:xfrm>
            <a:off x="1052504" y="12460758"/>
            <a:ext cx="3023107" cy="674218"/>
          </a:xfrm>
          <a:prstGeom prst="rect">
            <a:avLst/>
          </a:prstGeom>
        </p:spPr>
      </p:pic>
    </p:spTree>
    <p:extLst>
      <p:ext uri="{BB962C8B-B14F-4D97-AF65-F5344CB8AC3E}">
        <p14:creationId xmlns:p14="http://schemas.microsoft.com/office/powerpoint/2010/main" val="389139212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Content Slide - V3I">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12314328" y="0"/>
            <a:ext cx="12190409" cy="13714210"/>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9791114" y="2475914"/>
            <a:ext cx="4077286" cy="912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3">
            <a:extLst>
              <a:ext uri="{FF2B5EF4-FFF2-40B4-BE49-F238E27FC236}">
                <a16:creationId xmlns:a16="http://schemas.microsoft.com/office/drawing/2014/main" id="{98EFFD69-70CE-2F49-B752-9BD0602A2A3F}"/>
              </a:ext>
            </a:extLst>
          </p:cNvPr>
          <p:cNvSpPr>
            <a:spLocks noGrp="1"/>
          </p:cNvSpPr>
          <p:nvPr>
            <p:ph sz="quarter" idx="13"/>
          </p:nvPr>
        </p:nvSpPr>
        <p:spPr>
          <a:xfrm>
            <a:off x="1052504" y="4860693"/>
            <a:ext cx="11832223" cy="637939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78013A17-9A11-2147-AD45-24B9B496E2B7}"/>
              </a:ext>
            </a:extLst>
          </p:cNvPr>
          <p:cNvSpPr>
            <a:spLocks noGrp="1"/>
          </p:cNvSpPr>
          <p:nvPr>
            <p:ph type="title"/>
          </p:nvPr>
        </p:nvSpPr>
        <p:spPr>
          <a:xfrm>
            <a:off x="1052504" y="2767954"/>
            <a:ext cx="11832223" cy="1577321"/>
          </a:xfrm>
          <a:prstGeom prst="rect">
            <a:avLst/>
          </a:prstGeom>
        </p:spPr>
        <p:txBody>
          <a:bodyPr anchor="b" anchorCtr="0"/>
          <a:lstStyle>
            <a:lvl1pPr>
              <a:lnSpc>
                <a:spcPct val="105000"/>
              </a:lnSpc>
              <a:defRPr sz="5200"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C1909EAD-737D-D947-9BEE-FA010E33DFB1}"/>
              </a:ext>
            </a:extLst>
          </p:cNvPr>
          <p:cNvCxnSpPr>
            <a:cxnSpLocks/>
          </p:cNvCxnSpPr>
          <p:nvPr userDrawn="1"/>
        </p:nvCxnSpPr>
        <p:spPr>
          <a:xfrm>
            <a:off x="1052504" y="2369046"/>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EE04DD5-3E60-CA45-A3F4-021ED46BBFD5}"/>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B9CEE0CE-F475-894B-A63C-8A2DFA9A7C4D}"/>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E1FC4276-1941-3B40-BF13-BE4840816ED1}"/>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a:extLst>
              <a:ext uri="{FF2B5EF4-FFF2-40B4-BE49-F238E27FC236}">
                <a16:creationId xmlns:a16="http://schemas.microsoft.com/office/drawing/2014/main" id="{221EE2A2-9500-1D44-A417-0671C4B1FDE3}"/>
              </a:ext>
            </a:extLst>
          </p:cNvPr>
          <p:cNvPicPr>
            <a:picLocks noChangeAspect="1"/>
          </p:cNvPicPr>
          <p:nvPr userDrawn="1"/>
        </p:nvPicPr>
        <p:blipFill>
          <a:blip r:embed="rId3"/>
          <a:stretch>
            <a:fillRect/>
          </a:stretch>
        </p:blipFill>
        <p:spPr>
          <a:xfrm>
            <a:off x="1052504" y="12460758"/>
            <a:ext cx="3023107" cy="674218"/>
          </a:xfrm>
          <a:prstGeom prst="rect">
            <a:avLst/>
          </a:prstGeom>
        </p:spPr>
      </p:pic>
    </p:spTree>
    <p:extLst>
      <p:ext uri="{BB962C8B-B14F-4D97-AF65-F5344CB8AC3E}">
        <p14:creationId xmlns:p14="http://schemas.microsoft.com/office/powerpoint/2010/main" val="427565872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_Content Slide - V3J">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12314328" y="0"/>
            <a:ext cx="12190408" cy="13714210"/>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9791114" y="2475914"/>
            <a:ext cx="4077286" cy="912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3">
            <a:extLst>
              <a:ext uri="{FF2B5EF4-FFF2-40B4-BE49-F238E27FC236}">
                <a16:creationId xmlns:a16="http://schemas.microsoft.com/office/drawing/2014/main" id="{98EFFD69-70CE-2F49-B752-9BD0602A2A3F}"/>
              </a:ext>
            </a:extLst>
          </p:cNvPr>
          <p:cNvSpPr>
            <a:spLocks noGrp="1"/>
          </p:cNvSpPr>
          <p:nvPr>
            <p:ph sz="quarter" idx="13"/>
          </p:nvPr>
        </p:nvSpPr>
        <p:spPr>
          <a:xfrm>
            <a:off x="1052504" y="4860693"/>
            <a:ext cx="11832223" cy="637939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78013A17-9A11-2147-AD45-24B9B496E2B7}"/>
              </a:ext>
            </a:extLst>
          </p:cNvPr>
          <p:cNvSpPr>
            <a:spLocks noGrp="1"/>
          </p:cNvSpPr>
          <p:nvPr>
            <p:ph type="title"/>
          </p:nvPr>
        </p:nvSpPr>
        <p:spPr>
          <a:xfrm>
            <a:off x="1052504" y="2767954"/>
            <a:ext cx="11832223" cy="1577321"/>
          </a:xfrm>
          <a:prstGeom prst="rect">
            <a:avLst/>
          </a:prstGeom>
        </p:spPr>
        <p:txBody>
          <a:bodyPr anchor="b" anchorCtr="0"/>
          <a:lstStyle>
            <a:lvl1pPr>
              <a:lnSpc>
                <a:spcPct val="105000"/>
              </a:lnSpc>
              <a:defRPr sz="5200"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C1909EAD-737D-D947-9BEE-FA010E33DFB1}"/>
              </a:ext>
            </a:extLst>
          </p:cNvPr>
          <p:cNvCxnSpPr>
            <a:cxnSpLocks/>
          </p:cNvCxnSpPr>
          <p:nvPr userDrawn="1"/>
        </p:nvCxnSpPr>
        <p:spPr>
          <a:xfrm>
            <a:off x="1052504" y="2369046"/>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EE04DD5-3E60-CA45-A3F4-021ED46BBFD5}"/>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B9CEE0CE-F475-894B-A63C-8A2DFA9A7C4D}"/>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E1FC4276-1941-3B40-BF13-BE4840816ED1}"/>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a:extLst>
              <a:ext uri="{FF2B5EF4-FFF2-40B4-BE49-F238E27FC236}">
                <a16:creationId xmlns:a16="http://schemas.microsoft.com/office/drawing/2014/main" id="{B64409DE-3C82-F547-BBCA-B214E0311760}"/>
              </a:ext>
            </a:extLst>
          </p:cNvPr>
          <p:cNvPicPr>
            <a:picLocks noChangeAspect="1"/>
          </p:cNvPicPr>
          <p:nvPr userDrawn="1"/>
        </p:nvPicPr>
        <p:blipFill>
          <a:blip r:embed="rId3"/>
          <a:stretch>
            <a:fillRect/>
          </a:stretch>
        </p:blipFill>
        <p:spPr>
          <a:xfrm>
            <a:off x="1052504" y="12460758"/>
            <a:ext cx="3023107" cy="674218"/>
          </a:xfrm>
          <a:prstGeom prst="rect">
            <a:avLst/>
          </a:prstGeom>
        </p:spPr>
      </p:pic>
    </p:spTree>
    <p:extLst>
      <p:ext uri="{BB962C8B-B14F-4D97-AF65-F5344CB8AC3E}">
        <p14:creationId xmlns:p14="http://schemas.microsoft.com/office/powerpoint/2010/main" val="408997579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ntent Slide - Two Sections  - V1">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E63714B3-A9D0-6648-8BFD-A03A4EFEA327}"/>
              </a:ext>
            </a:extLst>
          </p:cNvPr>
          <p:cNvSpPr>
            <a:spLocks noGrp="1"/>
          </p:cNvSpPr>
          <p:nvPr>
            <p:ph type="title" hasCustomPrompt="1"/>
          </p:nvPr>
        </p:nvSpPr>
        <p:spPr>
          <a:xfrm>
            <a:off x="1052504" y="1363698"/>
            <a:ext cx="7477542" cy="4697463"/>
          </a:xfrm>
          <a:prstGeom prst="rect">
            <a:avLst/>
          </a:prstGeom>
        </p:spPr>
        <p:txBody>
          <a:bodyPr anchor="t" anchorCtr="0"/>
          <a:lstStyle>
            <a:lvl1pPr>
              <a:lnSpc>
                <a:spcPct val="102000"/>
              </a:lnSpc>
              <a:defRPr sz="7500"/>
            </a:lvl1pPr>
          </a:lstStyle>
          <a:p>
            <a:r>
              <a:rPr lang="en-US" dirty="0"/>
              <a:t>This slide type could be useful to introduce multiple ideas</a:t>
            </a:r>
          </a:p>
        </p:txBody>
      </p:sp>
      <p:cxnSp>
        <p:nvCxnSpPr>
          <p:cNvPr id="8" name="Straight Connector 7">
            <a:extLst>
              <a:ext uri="{FF2B5EF4-FFF2-40B4-BE49-F238E27FC236}">
                <a16:creationId xmlns:a16="http://schemas.microsoft.com/office/drawing/2014/main" id="{81CE6B1F-ABD2-1D40-B73A-F1C44D2D0E89}"/>
              </a:ext>
            </a:extLst>
          </p:cNvPr>
          <p:cNvCxnSpPr>
            <a:cxnSpLocks/>
          </p:cNvCxnSpPr>
          <p:nvPr userDrawn="1"/>
        </p:nvCxnSpPr>
        <p:spPr>
          <a:xfrm>
            <a:off x="1170070" y="756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13A46A67-9615-5045-9877-D5A9EB3A417F}"/>
              </a:ext>
            </a:extLst>
          </p:cNvPr>
          <p:cNvSpPr/>
          <p:nvPr userDrawn="1"/>
        </p:nvSpPr>
        <p:spPr>
          <a:xfrm>
            <a:off x="9196251" y="1363699"/>
            <a:ext cx="13483369" cy="171481"/>
          </a:xfrm>
          <a:prstGeom prst="rect">
            <a:avLst/>
          </a:prstGeom>
          <a:solidFill>
            <a:srgbClr val="ABC1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13">
            <a:extLst>
              <a:ext uri="{FF2B5EF4-FFF2-40B4-BE49-F238E27FC236}">
                <a16:creationId xmlns:a16="http://schemas.microsoft.com/office/drawing/2014/main" id="{66D3E60A-4333-BF4B-A5F2-DDF8126BC0E1}"/>
              </a:ext>
            </a:extLst>
          </p:cNvPr>
          <p:cNvSpPr>
            <a:spLocks noGrp="1"/>
          </p:cNvSpPr>
          <p:nvPr>
            <p:ph sz="quarter" idx="13"/>
          </p:nvPr>
        </p:nvSpPr>
        <p:spPr>
          <a:xfrm>
            <a:off x="9196251" y="1990494"/>
            <a:ext cx="13232675" cy="4385190"/>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Rectangle 15">
            <a:extLst>
              <a:ext uri="{FF2B5EF4-FFF2-40B4-BE49-F238E27FC236}">
                <a16:creationId xmlns:a16="http://schemas.microsoft.com/office/drawing/2014/main" id="{6F356AB8-A898-2E4C-8365-B0FBF4CA6CBD}"/>
              </a:ext>
            </a:extLst>
          </p:cNvPr>
          <p:cNvSpPr/>
          <p:nvPr userDrawn="1"/>
        </p:nvSpPr>
        <p:spPr>
          <a:xfrm>
            <a:off x="9196251" y="6899975"/>
            <a:ext cx="13483369" cy="171481"/>
          </a:xfrm>
          <a:prstGeom prst="rect">
            <a:avLst/>
          </a:prstGeom>
          <a:solidFill>
            <a:srgbClr val="ABC1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13">
            <a:extLst>
              <a:ext uri="{FF2B5EF4-FFF2-40B4-BE49-F238E27FC236}">
                <a16:creationId xmlns:a16="http://schemas.microsoft.com/office/drawing/2014/main" id="{53753B1D-9492-A148-BE19-7DFD015AFBB7}"/>
              </a:ext>
            </a:extLst>
          </p:cNvPr>
          <p:cNvSpPr>
            <a:spLocks noGrp="1"/>
          </p:cNvSpPr>
          <p:nvPr>
            <p:ph sz="quarter" idx="14"/>
          </p:nvPr>
        </p:nvSpPr>
        <p:spPr>
          <a:xfrm>
            <a:off x="9196251" y="7526770"/>
            <a:ext cx="13232675" cy="4385190"/>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Rectangle 13">
            <a:extLst>
              <a:ext uri="{FF2B5EF4-FFF2-40B4-BE49-F238E27FC236}">
                <a16:creationId xmlns:a16="http://schemas.microsoft.com/office/drawing/2014/main" id="{876C67C6-EBC2-974F-A5F2-0432A250E7EF}"/>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8DFB354E-4B1B-C640-A9EC-C180BEC03D4D}"/>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20" name="Slide Number Placeholder 5">
            <a:extLst>
              <a:ext uri="{FF2B5EF4-FFF2-40B4-BE49-F238E27FC236}">
                <a16:creationId xmlns:a16="http://schemas.microsoft.com/office/drawing/2014/main" id="{5F472512-515C-6946-9A6D-88E8E804E31F}"/>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2" name="Picture 11">
            <a:extLst>
              <a:ext uri="{FF2B5EF4-FFF2-40B4-BE49-F238E27FC236}">
                <a16:creationId xmlns:a16="http://schemas.microsoft.com/office/drawing/2014/main" id="{BC383FEB-9664-4046-8D81-0A045CB23C11}"/>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19" name="Picture 18" descr="Logo&#10;&#10;Description automatically generated">
            <a:extLst>
              <a:ext uri="{FF2B5EF4-FFF2-40B4-BE49-F238E27FC236}">
                <a16:creationId xmlns:a16="http://schemas.microsoft.com/office/drawing/2014/main" id="{DAF53A63-CB27-1B4B-9575-AF20AEE86487}"/>
              </a:ext>
            </a:extLst>
          </p:cNvPr>
          <p:cNvPicPr>
            <a:picLocks noChangeAspect="1"/>
          </p:cNvPicPr>
          <p:nvPr userDrawn="1"/>
        </p:nvPicPr>
        <p:blipFill>
          <a:blip r:embed="rId3"/>
          <a:stretch>
            <a:fillRect/>
          </a:stretch>
        </p:blipFill>
        <p:spPr>
          <a:xfrm>
            <a:off x="4384675" y="12080531"/>
            <a:ext cx="3023107" cy="1330167"/>
          </a:xfrm>
          <a:prstGeom prst="rect">
            <a:avLst/>
          </a:prstGeom>
        </p:spPr>
      </p:pic>
    </p:spTree>
    <p:extLst>
      <p:ext uri="{BB962C8B-B14F-4D97-AF65-F5344CB8AC3E}">
        <p14:creationId xmlns:p14="http://schemas.microsoft.com/office/powerpoint/2010/main" val="92950835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ntent Slide - Two Sections  - V2">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CB4C7C42-C853-AA44-86A5-9DEA12BC318C}"/>
              </a:ext>
            </a:extLst>
          </p:cNvPr>
          <p:cNvCxnSpPr>
            <a:cxnSpLocks/>
          </p:cNvCxnSpPr>
          <p:nvPr userDrawn="1"/>
        </p:nvCxnSpPr>
        <p:spPr>
          <a:xfrm>
            <a:off x="1052504" y="756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11" name="Content Placeholder 13">
            <a:extLst>
              <a:ext uri="{FF2B5EF4-FFF2-40B4-BE49-F238E27FC236}">
                <a16:creationId xmlns:a16="http://schemas.microsoft.com/office/drawing/2014/main" id="{15F8FED7-CB0F-0142-8B31-EABB96EF2643}"/>
              </a:ext>
            </a:extLst>
          </p:cNvPr>
          <p:cNvSpPr>
            <a:spLocks noGrp="1"/>
          </p:cNvSpPr>
          <p:nvPr>
            <p:ph sz="quarter" idx="14"/>
          </p:nvPr>
        </p:nvSpPr>
        <p:spPr>
          <a:xfrm>
            <a:off x="12680950" y="3048646"/>
            <a:ext cx="10789920" cy="8817289"/>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3">
            <a:extLst>
              <a:ext uri="{FF2B5EF4-FFF2-40B4-BE49-F238E27FC236}">
                <a16:creationId xmlns:a16="http://schemas.microsoft.com/office/drawing/2014/main" id="{76007716-6B35-2342-8A36-120E0989BF7B}"/>
              </a:ext>
            </a:extLst>
          </p:cNvPr>
          <p:cNvSpPr>
            <a:spLocks noGrp="1"/>
          </p:cNvSpPr>
          <p:nvPr>
            <p:ph sz="quarter" idx="15"/>
          </p:nvPr>
        </p:nvSpPr>
        <p:spPr>
          <a:xfrm>
            <a:off x="1052504" y="3048646"/>
            <a:ext cx="10789920" cy="862954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itle 1">
            <a:extLst>
              <a:ext uri="{FF2B5EF4-FFF2-40B4-BE49-F238E27FC236}">
                <a16:creationId xmlns:a16="http://schemas.microsoft.com/office/drawing/2014/main" id="{65DE77CC-1C10-9A46-A52C-B20E4BFDF16C}"/>
              </a:ext>
            </a:extLst>
          </p:cNvPr>
          <p:cNvSpPr>
            <a:spLocks noGrp="1"/>
          </p:cNvSpPr>
          <p:nvPr>
            <p:ph type="title"/>
          </p:nvPr>
        </p:nvSpPr>
        <p:spPr>
          <a:xfrm>
            <a:off x="1052504" y="1113862"/>
            <a:ext cx="22418366"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sp>
        <p:nvSpPr>
          <p:cNvPr id="9" name="Rectangle 8">
            <a:extLst>
              <a:ext uri="{FF2B5EF4-FFF2-40B4-BE49-F238E27FC236}">
                <a16:creationId xmlns:a16="http://schemas.microsoft.com/office/drawing/2014/main" id="{92D2AAD3-921A-4C4B-8A47-78F699D06263}"/>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BF6134FF-8108-0A43-917A-1FA6A37F5EB9}"/>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3" name="Slide Number Placeholder 5">
            <a:extLst>
              <a:ext uri="{FF2B5EF4-FFF2-40B4-BE49-F238E27FC236}">
                <a16:creationId xmlns:a16="http://schemas.microsoft.com/office/drawing/2014/main" id="{6AEA5D46-F6CD-444C-8439-8C0C09BD7A92}"/>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4" name="Picture 13">
            <a:extLst>
              <a:ext uri="{FF2B5EF4-FFF2-40B4-BE49-F238E27FC236}">
                <a16:creationId xmlns:a16="http://schemas.microsoft.com/office/drawing/2014/main" id="{DD5D2272-6AD9-BC4C-A2A6-A75D5FE5FF01}"/>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15" name="Picture 14" descr="Logo&#10;&#10;Description automatically generated">
            <a:extLst>
              <a:ext uri="{FF2B5EF4-FFF2-40B4-BE49-F238E27FC236}">
                <a16:creationId xmlns:a16="http://schemas.microsoft.com/office/drawing/2014/main" id="{474BD99D-2428-DD43-AA28-570F1A67933C}"/>
              </a:ext>
            </a:extLst>
          </p:cNvPr>
          <p:cNvPicPr>
            <a:picLocks noChangeAspect="1"/>
          </p:cNvPicPr>
          <p:nvPr userDrawn="1"/>
        </p:nvPicPr>
        <p:blipFill>
          <a:blip r:embed="rId3"/>
          <a:stretch>
            <a:fillRect/>
          </a:stretch>
        </p:blipFill>
        <p:spPr>
          <a:xfrm>
            <a:off x="4384675" y="12080531"/>
            <a:ext cx="3023107" cy="1330167"/>
          </a:xfrm>
          <a:prstGeom prst="rect">
            <a:avLst/>
          </a:prstGeom>
        </p:spPr>
      </p:pic>
    </p:spTree>
    <p:extLst>
      <p:ext uri="{BB962C8B-B14F-4D97-AF65-F5344CB8AC3E}">
        <p14:creationId xmlns:p14="http://schemas.microsoft.com/office/powerpoint/2010/main" val="4169483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 V1H">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25394197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Content Slide - Emphasized Sing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6A9590-39A2-B24C-92C7-A4B406F2523C}"/>
              </a:ext>
            </a:extLst>
          </p:cNvPr>
          <p:cNvSpPr/>
          <p:nvPr userDrawn="1"/>
        </p:nvSpPr>
        <p:spPr>
          <a:xfrm>
            <a:off x="0" y="1"/>
            <a:ext cx="24387175" cy="3040376"/>
          </a:xfrm>
          <a:prstGeom prst="rect">
            <a:avLst/>
          </a:prstGeom>
          <a:solidFill>
            <a:srgbClr val="0021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ontent Placeholder 13">
            <a:extLst>
              <a:ext uri="{FF2B5EF4-FFF2-40B4-BE49-F238E27FC236}">
                <a16:creationId xmlns:a16="http://schemas.microsoft.com/office/drawing/2014/main" id="{C62CED8E-ADCA-2F47-BB1E-D4CD01F63C0E}"/>
              </a:ext>
            </a:extLst>
          </p:cNvPr>
          <p:cNvSpPr>
            <a:spLocks noGrp="1"/>
          </p:cNvSpPr>
          <p:nvPr>
            <p:ph sz="quarter" idx="13"/>
          </p:nvPr>
        </p:nvSpPr>
        <p:spPr>
          <a:xfrm>
            <a:off x="1052504" y="3796753"/>
            <a:ext cx="22315477" cy="8014237"/>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9" name="Straight Connector 8">
            <a:extLst>
              <a:ext uri="{FF2B5EF4-FFF2-40B4-BE49-F238E27FC236}">
                <a16:creationId xmlns:a16="http://schemas.microsoft.com/office/drawing/2014/main" id="{112A9BE6-A9D3-384E-B429-CA6E3730F751}"/>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0DB7A569-14EF-8243-BD74-ACB3C09BB762}"/>
              </a:ext>
            </a:extLst>
          </p:cNvPr>
          <p:cNvSpPr>
            <a:spLocks noGrp="1"/>
          </p:cNvSpPr>
          <p:nvPr>
            <p:ph type="title"/>
          </p:nvPr>
        </p:nvSpPr>
        <p:spPr>
          <a:xfrm>
            <a:off x="1052504" y="1155285"/>
            <a:ext cx="22315476" cy="1577321"/>
          </a:xfrm>
          <a:prstGeom prst="rect">
            <a:avLst/>
          </a:prstGeom>
        </p:spPr>
        <p:txBody>
          <a:bodyPr anchor="t" anchorCtr="0"/>
          <a:lstStyle>
            <a:lvl1pPr>
              <a:lnSpc>
                <a:spcPct val="105000"/>
              </a:lnSpc>
              <a:defRPr sz="5200" baseline="0">
                <a:solidFill>
                  <a:schemeClr val="bg1"/>
                </a:solidFill>
              </a:defRPr>
            </a:lvl1pPr>
          </a:lstStyle>
          <a:p>
            <a:r>
              <a:rPr lang="en-US" dirty="0"/>
              <a:t>Click to edit Master title style</a:t>
            </a:r>
          </a:p>
        </p:txBody>
      </p:sp>
      <p:cxnSp>
        <p:nvCxnSpPr>
          <p:cNvPr id="17" name="Straight Connector 16">
            <a:extLst>
              <a:ext uri="{FF2B5EF4-FFF2-40B4-BE49-F238E27FC236}">
                <a16:creationId xmlns:a16="http://schemas.microsoft.com/office/drawing/2014/main" id="{C00455D2-AE0B-6948-ADF5-042D5CED5724}"/>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pic>
        <p:nvPicPr>
          <p:cNvPr id="10" name="Picture 9">
            <a:extLst>
              <a:ext uri="{FF2B5EF4-FFF2-40B4-BE49-F238E27FC236}">
                <a16:creationId xmlns:a16="http://schemas.microsoft.com/office/drawing/2014/main" id="{CD133F39-AF76-EC4D-8389-8E35653B9D67}"/>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11" name="Picture 10" descr="Logo&#10;&#10;Description automatically generated">
            <a:extLst>
              <a:ext uri="{FF2B5EF4-FFF2-40B4-BE49-F238E27FC236}">
                <a16:creationId xmlns:a16="http://schemas.microsoft.com/office/drawing/2014/main" id="{D9392550-A277-374B-8CCD-B5DE2F8C6C31}"/>
              </a:ext>
            </a:extLst>
          </p:cNvPr>
          <p:cNvPicPr>
            <a:picLocks noChangeAspect="1"/>
          </p:cNvPicPr>
          <p:nvPr userDrawn="1"/>
        </p:nvPicPr>
        <p:blipFill>
          <a:blip r:embed="rId3"/>
          <a:stretch>
            <a:fillRect/>
          </a:stretch>
        </p:blipFill>
        <p:spPr>
          <a:xfrm>
            <a:off x="4384675" y="12080531"/>
            <a:ext cx="3023107" cy="1330167"/>
          </a:xfrm>
          <a:prstGeom prst="rect">
            <a:avLst/>
          </a:prstGeom>
        </p:spPr>
      </p:pic>
    </p:spTree>
    <p:extLst>
      <p:ext uri="{BB962C8B-B14F-4D97-AF65-F5344CB8AC3E}">
        <p14:creationId xmlns:p14="http://schemas.microsoft.com/office/powerpoint/2010/main" val="357700649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Content Slide - Emphasized 2-colum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B725D64-F218-0B49-B844-28C0A2B1D1A6}"/>
              </a:ext>
            </a:extLst>
          </p:cNvPr>
          <p:cNvSpPr/>
          <p:nvPr userDrawn="1"/>
        </p:nvSpPr>
        <p:spPr>
          <a:xfrm>
            <a:off x="0" y="0"/>
            <a:ext cx="9196251" cy="13716000"/>
          </a:xfrm>
          <a:prstGeom prst="rect">
            <a:avLst/>
          </a:prstGeom>
          <a:solidFill>
            <a:srgbClr val="0021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a:extLst>
              <a:ext uri="{FF2B5EF4-FFF2-40B4-BE49-F238E27FC236}">
                <a16:creationId xmlns:a16="http://schemas.microsoft.com/office/drawing/2014/main" id="{E63714B3-A9D0-6648-8BFD-A03A4EFEA327}"/>
              </a:ext>
            </a:extLst>
          </p:cNvPr>
          <p:cNvSpPr>
            <a:spLocks noGrp="1"/>
          </p:cNvSpPr>
          <p:nvPr>
            <p:ph type="title" hasCustomPrompt="1"/>
          </p:nvPr>
        </p:nvSpPr>
        <p:spPr>
          <a:xfrm>
            <a:off x="1052504" y="1363698"/>
            <a:ext cx="7477542" cy="4697463"/>
          </a:xfrm>
          <a:prstGeom prst="rect">
            <a:avLst/>
          </a:prstGeom>
        </p:spPr>
        <p:txBody>
          <a:bodyPr anchor="t" anchorCtr="0"/>
          <a:lstStyle>
            <a:lvl1pPr>
              <a:lnSpc>
                <a:spcPct val="102000"/>
              </a:lnSpc>
              <a:defRPr sz="7500">
                <a:solidFill>
                  <a:schemeClr val="bg1"/>
                </a:solidFill>
              </a:defRPr>
            </a:lvl1pPr>
          </a:lstStyle>
          <a:p>
            <a:r>
              <a:rPr lang="en-US" dirty="0"/>
              <a:t>This slide type could be useful to introduce multiple ideas</a:t>
            </a:r>
          </a:p>
        </p:txBody>
      </p:sp>
      <p:cxnSp>
        <p:nvCxnSpPr>
          <p:cNvPr id="8" name="Straight Connector 7">
            <a:extLst>
              <a:ext uri="{FF2B5EF4-FFF2-40B4-BE49-F238E27FC236}">
                <a16:creationId xmlns:a16="http://schemas.microsoft.com/office/drawing/2014/main" id="{81CE6B1F-ABD2-1D40-B73A-F1C44D2D0E89}"/>
              </a:ext>
            </a:extLst>
          </p:cNvPr>
          <p:cNvCxnSpPr>
            <a:cxnSpLocks/>
          </p:cNvCxnSpPr>
          <p:nvPr userDrawn="1"/>
        </p:nvCxnSpPr>
        <p:spPr>
          <a:xfrm>
            <a:off x="1170070" y="756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13" name="Content Placeholder 13">
            <a:extLst>
              <a:ext uri="{FF2B5EF4-FFF2-40B4-BE49-F238E27FC236}">
                <a16:creationId xmlns:a16="http://schemas.microsoft.com/office/drawing/2014/main" id="{66D3E60A-4333-BF4B-A5F2-DDF8126BC0E1}"/>
              </a:ext>
            </a:extLst>
          </p:cNvPr>
          <p:cNvSpPr>
            <a:spLocks noGrp="1"/>
          </p:cNvSpPr>
          <p:nvPr>
            <p:ph sz="quarter" idx="13"/>
          </p:nvPr>
        </p:nvSpPr>
        <p:spPr>
          <a:xfrm>
            <a:off x="10012680" y="1363698"/>
            <a:ext cx="12416246" cy="9622386"/>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Rectangle 13">
            <a:extLst>
              <a:ext uri="{FF2B5EF4-FFF2-40B4-BE49-F238E27FC236}">
                <a16:creationId xmlns:a16="http://schemas.microsoft.com/office/drawing/2014/main" id="{876C67C6-EBC2-974F-A5F2-0432A250E7EF}"/>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8DFB354E-4B1B-C640-A9EC-C180BEC03D4D}"/>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20" name="Slide Number Placeholder 5">
            <a:extLst>
              <a:ext uri="{FF2B5EF4-FFF2-40B4-BE49-F238E27FC236}">
                <a16:creationId xmlns:a16="http://schemas.microsoft.com/office/drawing/2014/main" id="{5F472512-515C-6946-9A6D-88E8E804E31F}"/>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6" name="Picture 15">
            <a:extLst>
              <a:ext uri="{FF2B5EF4-FFF2-40B4-BE49-F238E27FC236}">
                <a16:creationId xmlns:a16="http://schemas.microsoft.com/office/drawing/2014/main" id="{8B055550-643F-7F4B-A2C7-6589800CACF6}"/>
              </a:ext>
            </a:extLst>
          </p:cNvPr>
          <p:cNvPicPr>
            <a:picLocks noChangeAspect="1"/>
          </p:cNvPicPr>
          <p:nvPr userDrawn="1"/>
        </p:nvPicPr>
        <p:blipFill>
          <a:blip r:embed="rId2"/>
          <a:stretch>
            <a:fillRect/>
          </a:stretch>
        </p:blipFill>
        <p:spPr>
          <a:xfrm>
            <a:off x="1021942" y="12460759"/>
            <a:ext cx="3053670" cy="689538"/>
          </a:xfrm>
          <a:prstGeom prst="rect">
            <a:avLst/>
          </a:prstGeom>
        </p:spPr>
      </p:pic>
      <p:cxnSp>
        <p:nvCxnSpPr>
          <p:cNvPr id="11" name="Straight Connector 10">
            <a:extLst>
              <a:ext uri="{FF2B5EF4-FFF2-40B4-BE49-F238E27FC236}">
                <a16:creationId xmlns:a16="http://schemas.microsoft.com/office/drawing/2014/main" id="{A9A342B1-0260-5F41-84AB-B25DC1E0A40B}"/>
              </a:ext>
            </a:extLst>
          </p:cNvPr>
          <p:cNvCxnSpPr>
            <a:cxnSpLocks/>
          </p:cNvCxnSpPr>
          <p:nvPr userDrawn="1"/>
        </p:nvCxnSpPr>
        <p:spPr>
          <a:xfrm>
            <a:off x="10038298" y="756377"/>
            <a:ext cx="12390628"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2E70DFE7-957A-7048-9FBB-B007BF2FC6EF}"/>
              </a:ext>
            </a:extLst>
          </p:cNvPr>
          <p:cNvPicPr>
            <a:picLocks noChangeAspect="1"/>
          </p:cNvPicPr>
          <p:nvPr userDrawn="1"/>
        </p:nvPicPr>
        <p:blipFill>
          <a:blip r:embed="rId3"/>
          <a:stretch>
            <a:fillRect/>
          </a:stretch>
        </p:blipFill>
        <p:spPr>
          <a:xfrm>
            <a:off x="4336868" y="12087065"/>
            <a:ext cx="2769325" cy="1221761"/>
          </a:xfrm>
          <a:prstGeom prst="rect">
            <a:avLst/>
          </a:prstGeom>
        </p:spPr>
      </p:pic>
    </p:spTree>
    <p:extLst>
      <p:ext uri="{BB962C8B-B14F-4D97-AF65-F5344CB8AC3E}">
        <p14:creationId xmlns:p14="http://schemas.microsoft.com/office/powerpoint/2010/main" val="324557692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ntent Slide - with quot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367381-BC87-BC4F-8B9B-0DCFF23192E6}"/>
              </a:ext>
            </a:extLst>
          </p:cNvPr>
          <p:cNvSpPr/>
          <p:nvPr userDrawn="1"/>
        </p:nvSpPr>
        <p:spPr>
          <a:xfrm>
            <a:off x="14434457" y="0"/>
            <a:ext cx="9970226" cy="13716000"/>
          </a:xfrm>
          <a:prstGeom prst="rect">
            <a:avLst/>
          </a:prstGeom>
          <a:solidFill>
            <a:srgbClr val="001C4A"/>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10849"/>
            <a:ext cx="791250" cy="730250"/>
          </a:xfrm>
          <a:prstGeom prst="rect">
            <a:avLst/>
          </a:prstGeom>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cxnSp>
        <p:nvCxnSpPr>
          <p:cNvPr id="4" name="Straight Connector 3">
            <a:extLst>
              <a:ext uri="{FF2B5EF4-FFF2-40B4-BE49-F238E27FC236}">
                <a16:creationId xmlns:a16="http://schemas.microsoft.com/office/drawing/2014/main" id="{0D71D840-D266-A542-8CA5-0D8CF4343A47}"/>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sp>
        <p:nvSpPr>
          <p:cNvPr id="9" name="Title 1">
            <a:extLst>
              <a:ext uri="{FF2B5EF4-FFF2-40B4-BE49-F238E27FC236}">
                <a16:creationId xmlns:a16="http://schemas.microsoft.com/office/drawing/2014/main" id="{BC4FC77D-B71F-F24D-8835-B033D50B6BBB}"/>
              </a:ext>
            </a:extLst>
          </p:cNvPr>
          <p:cNvSpPr txBox="1">
            <a:spLocks/>
          </p:cNvSpPr>
          <p:nvPr userDrawn="1"/>
        </p:nvSpPr>
        <p:spPr>
          <a:xfrm>
            <a:off x="13794376" y="1154865"/>
            <a:ext cx="5559914" cy="5166603"/>
          </a:xfrm>
          <a:prstGeom prst="rect">
            <a:avLst/>
          </a:prstGeom>
        </p:spPr>
        <p:txBody>
          <a:bodyPr vert="horz" lIns="91440" tIns="45720" rIns="91440" bIns="45720" rtlCol="0" anchor="t" anchorCtr="0">
            <a:noAutofit/>
          </a:bodyPr>
          <a:lstStyle>
            <a:lvl1pPr algn="l" defTabSz="1828800" rtl="0" eaLnBrk="1" latinLnBrk="0" hangingPunct="1">
              <a:lnSpc>
                <a:spcPct val="90000"/>
              </a:lnSpc>
              <a:spcBef>
                <a:spcPct val="0"/>
              </a:spcBef>
              <a:buNone/>
              <a:defRPr sz="5000" b="1" kern="1200">
                <a:solidFill>
                  <a:srgbClr val="143367"/>
                </a:solidFill>
                <a:latin typeface="Helvetica" pitchFamily="2" charset="0"/>
                <a:ea typeface="+mj-ea"/>
                <a:cs typeface="+mj-cs"/>
              </a:defRPr>
            </a:lvl1pPr>
          </a:lstStyle>
          <a:p>
            <a:r>
              <a:rPr lang="en-US" sz="45000" dirty="0">
                <a:solidFill>
                  <a:schemeClr val="bg1"/>
                </a:solidFill>
                <a:latin typeface="Geneva" panose="020B0503030404040204" pitchFamily="34" charset="0"/>
                <a:ea typeface="Geneva" panose="020B0503030404040204" pitchFamily="34" charset="0"/>
                <a:cs typeface="Calibri" panose="020F0502020204030204" pitchFamily="34" charset="0"/>
              </a:rPr>
              <a:t>“</a:t>
            </a:r>
          </a:p>
        </p:txBody>
      </p:sp>
      <p:sp>
        <p:nvSpPr>
          <p:cNvPr id="3" name="Text Placeholder 2">
            <a:extLst>
              <a:ext uri="{FF2B5EF4-FFF2-40B4-BE49-F238E27FC236}">
                <a16:creationId xmlns:a16="http://schemas.microsoft.com/office/drawing/2014/main" id="{67FC9A50-AB49-0647-AC48-B6FDABEA7B91}"/>
              </a:ext>
            </a:extLst>
          </p:cNvPr>
          <p:cNvSpPr>
            <a:spLocks noGrp="1"/>
          </p:cNvSpPr>
          <p:nvPr>
            <p:ph type="body" sz="quarter" idx="15" hasCustomPrompt="1"/>
          </p:nvPr>
        </p:nvSpPr>
        <p:spPr>
          <a:xfrm>
            <a:off x="17826990" y="9590805"/>
            <a:ext cx="5643880" cy="1384300"/>
          </a:xfrm>
          <a:prstGeom prst="rect">
            <a:avLst/>
          </a:prstGeom>
        </p:spPr>
        <p:txBody>
          <a:bodyPr/>
          <a:lstStyle>
            <a:lvl1pPr algn="r">
              <a:defRPr b="0">
                <a:solidFill>
                  <a:srgbClr val="72E51D"/>
                </a:solidFill>
              </a:defRPr>
            </a:lvl1pPr>
          </a:lstStyle>
          <a:p>
            <a:pPr lvl="0"/>
            <a:r>
              <a:rPr lang="en-US" dirty="0"/>
              <a:t>—Click to edit Master text styles</a:t>
            </a:r>
          </a:p>
        </p:txBody>
      </p:sp>
      <p:cxnSp>
        <p:nvCxnSpPr>
          <p:cNvPr id="19" name="Straight Connector 18">
            <a:extLst>
              <a:ext uri="{FF2B5EF4-FFF2-40B4-BE49-F238E27FC236}">
                <a16:creationId xmlns:a16="http://schemas.microsoft.com/office/drawing/2014/main" id="{957FBC3D-A43A-FA45-A8DD-500B62C8F4D8}"/>
              </a:ext>
            </a:extLst>
          </p:cNvPr>
          <p:cNvCxnSpPr>
            <a:cxnSpLocks/>
          </p:cNvCxnSpPr>
          <p:nvPr userDrawn="1"/>
        </p:nvCxnSpPr>
        <p:spPr>
          <a:xfrm>
            <a:off x="1052504" y="756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12" name="Content Placeholder 13">
            <a:extLst>
              <a:ext uri="{FF2B5EF4-FFF2-40B4-BE49-F238E27FC236}">
                <a16:creationId xmlns:a16="http://schemas.microsoft.com/office/drawing/2014/main" id="{7B9A0A1F-F089-E743-8021-464B8BCBC981}"/>
              </a:ext>
            </a:extLst>
          </p:cNvPr>
          <p:cNvSpPr>
            <a:spLocks noGrp="1"/>
          </p:cNvSpPr>
          <p:nvPr>
            <p:ph sz="quarter" idx="13"/>
          </p:nvPr>
        </p:nvSpPr>
        <p:spPr>
          <a:xfrm>
            <a:off x="1052504" y="3048646"/>
            <a:ext cx="12297736" cy="862954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 name="Title 1">
            <a:extLst>
              <a:ext uri="{FF2B5EF4-FFF2-40B4-BE49-F238E27FC236}">
                <a16:creationId xmlns:a16="http://schemas.microsoft.com/office/drawing/2014/main" id="{6F51D0EF-C125-2F40-B042-0BC5AEDD1776}"/>
              </a:ext>
            </a:extLst>
          </p:cNvPr>
          <p:cNvSpPr>
            <a:spLocks noGrp="1"/>
          </p:cNvSpPr>
          <p:nvPr>
            <p:ph type="title"/>
          </p:nvPr>
        </p:nvSpPr>
        <p:spPr>
          <a:xfrm>
            <a:off x="1052504" y="1138017"/>
            <a:ext cx="12297736"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sp>
        <p:nvSpPr>
          <p:cNvPr id="33" name="Text Placeholder 32">
            <a:extLst>
              <a:ext uri="{FF2B5EF4-FFF2-40B4-BE49-F238E27FC236}">
                <a16:creationId xmlns:a16="http://schemas.microsoft.com/office/drawing/2014/main" id="{3001D680-86FF-0947-B735-85633EF7DC91}"/>
              </a:ext>
            </a:extLst>
          </p:cNvPr>
          <p:cNvSpPr>
            <a:spLocks noGrp="1"/>
          </p:cNvSpPr>
          <p:nvPr>
            <p:ph type="body" sz="quarter" idx="16" hasCustomPrompt="1"/>
          </p:nvPr>
        </p:nvSpPr>
        <p:spPr>
          <a:xfrm>
            <a:off x="16741775" y="1812925"/>
            <a:ext cx="6729413" cy="7247946"/>
          </a:xfrm>
          <a:prstGeom prst="rect">
            <a:avLst/>
          </a:prstGeom>
        </p:spPr>
        <p:txBody>
          <a:bodyPr/>
          <a:lstStyle>
            <a:lvl1pPr marL="0" marR="0" indent="0" algn="l" defTabSz="1828800" rtl="0" eaLnBrk="1" fontAlgn="auto" latinLnBrk="0" hangingPunct="1">
              <a:lnSpc>
                <a:spcPct val="120000"/>
              </a:lnSpc>
              <a:spcBef>
                <a:spcPts val="2000"/>
              </a:spcBef>
              <a:spcAft>
                <a:spcPts val="1200"/>
              </a:spcAft>
              <a:buClrTx/>
              <a:buSzTx/>
              <a:buFont typeface="Arial" panose="020B0604020202020204" pitchFamily="34" charset="0"/>
              <a:buNone/>
              <a:tabLst/>
              <a:defRPr sz="4000" b="0" i="0" baseline="0">
                <a:solidFill>
                  <a:schemeClr val="bg1"/>
                </a:solidFill>
              </a:defRPr>
            </a:lvl1pPr>
          </a:lstStyle>
          <a:p>
            <a:pPr lvl="0"/>
            <a:r>
              <a:rPr lang="en-US"/>
              <a:t>This is a space for a callout quote. Use quotes to highlight successes, ask questions, underscore problem areas, or illustrate key information. Use testimonials to help give your presentations good pacing.</a:t>
            </a:r>
          </a:p>
          <a:p>
            <a:pPr lvl="0"/>
            <a:endParaRPr lang="en-US"/>
          </a:p>
        </p:txBody>
      </p:sp>
      <p:pic>
        <p:nvPicPr>
          <p:cNvPr id="13" name="Picture 12">
            <a:extLst>
              <a:ext uri="{FF2B5EF4-FFF2-40B4-BE49-F238E27FC236}">
                <a16:creationId xmlns:a16="http://schemas.microsoft.com/office/drawing/2014/main" id="{D270849F-2372-1142-83D7-3C09694BA716}"/>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14" name="Picture 13" descr="Logo&#10;&#10;Description automatically generated">
            <a:extLst>
              <a:ext uri="{FF2B5EF4-FFF2-40B4-BE49-F238E27FC236}">
                <a16:creationId xmlns:a16="http://schemas.microsoft.com/office/drawing/2014/main" id="{9FF06F71-4B26-3443-B5D8-F169BFBA52C6}"/>
              </a:ext>
            </a:extLst>
          </p:cNvPr>
          <p:cNvPicPr>
            <a:picLocks noChangeAspect="1"/>
          </p:cNvPicPr>
          <p:nvPr userDrawn="1"/>
        </p:nvPicPr>
        <p:blipFill>
          <a:blip r:embed="rId3"/>
          <a:stretch>
            <a:fillRect/>
          </a:stretch>
        </p:blipFill>
        <p:spPr>
          <a:xfrm>
            <a:off x="4384675" y="12080531"/>
            <a:ext cx="3023107" cy="1330167"/>
          </a:xfrm>
          <a:prstGeom prst="rect">
            <a:avLst/>
          </a:prstGeom>
        </p:spPr>
      </p:pic>
    </p:spTree>
    <p:extLst>
      <p:ext uri="{BB962C8B-B14F-4D97-AF65-F5344CB8AC3E}">
        <p14:creationId xmlns:p14="http://schemas.microsoft.com/office/powerpoint/2010/main" val="175734099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ontent Slide  - Content and Chart aphic">
    <p:spTree>
      <p:nvGrpSpPr>
        <p:cNvPr id="1" name=""/>
        <p:cNvGrpSpPr/>
        <p:nvPr/>
      </p:nvGrpSpPr>
      <p:grpSpPr>
        <a:xfrm>
          <a:off x="0" y="0"/>
          <a:ext cx="0" cy="0"/>
          <a:chOff x="0" y="0"/>
          <a:chExt cx="0" cy="0"/>
        </a:xfrm>
      </p:grpSpPr>
      <p:sp>
        <p:nvSpPr>
          <p:cNvPr id="6" name="Chart Placeholder 5">
            <a:extLst>
              <a:ext uri="{FF2B5EF4-FFF2-40B4-BE49-F238E27FC236}">
                <a16:creationId xmlns:a16="http://schemas.microsoft.com/office/drawing/2014/main" id="{D0C87E2F-F1A8-4E4C-BA47-E2F0932F59FB}"/>
              </a:ext>
            </a:extLst>
          </p:cNvPr>
          <p:cNvSpPr>
            <a:spLocks noGrp="1"/>
          </p:cNvSpPr>
          <p:nvPr>
            <p:ph type="chart" sz="quarter" idx="15"/>
          </p:nvPr>
        </p:nvSpPr>
        <p:spPr>
          <a:xfrm>
            <a:off x="12906375" y="3048646"/>
            <a:ext cx="10564813" cy="8629539"/>
          </a:xfrm>
          <a:prstGeom prst="rect">
            <a:avLst/>
          </a:prstGeom>
        </p:spPr>
        <p:txBody>
          <a:bodyPr/>
          <a:lstStyle/>
          <a:p>
            <a:endParaRPr lang="en-US" dirty="0"/>
          </a:p>
        </p:txBody>
      </p:sp>
      <p:cxnSp>
        <p:nvCxnSpPr>
          <p:cNvPr id="10" name="Straight Connector 9">
            <a:extLst>
              <a:ext uri="{FF2B5EF4-FFF2-40B4-BE49-F238E27FC236}">
                <a16:creationId xmlns:a16="http://schemas.microsoft.com/office/drawing/2014/main" id="{541D1B49-15AE-714D-B81A-4C51C95E05FD}"/>
              </a:ext>
            </a:extLst>
          </p:cNvPr>
          <p:cNvCxnSpPr>
            <a:cxnSpLocks/>
          </p:cNvCxnSpPr>
          <p:nvPr userDrawn="1"/>
        </p:nvCxnSpPr>
        <p:spPr>
          <a:xfrm>
            <a:off x="1052504" y="756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9" name="Content Placeholder 13">
            <a:extLst>
              <a:ext uri="{FF2B5EF4-FFF2-40B4-BE49-F238E27FC236}">
                <a16:creationId xmlns:a16="http://schemas.microsoft.com/office/drawing/2014/main" id="{932D1567-DBFD-6C4E-9B21-81F4BB5011FA}"/>
              </a:ext>
            </a:extLst>
          </p:cNvPr>
          <p:cNvSpPr>
            <a:spLocks noGrp="1"/>
          </p:cNvSpPr>
          <p:nvPr>
            <p:ph sz="quarter" idx="16"/>
          </p:nvPr>
        </p:nvSpPr>
        <p:spPr>
          <a:xfrm>
            <a:off x="1052504" y="3048646"/>
            <a:ext cx="10789920" cy="862954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itle 1">
            <a:extLst>
              <a:ext uri="{FF2B5EF4-FFF2-40B4-BE49-F238E27FC236}">
                <a16:creationId xmlns:a16="http://schemas.microsoft.com/office/drawing/2014/main" id="{0509864D-9C6E-404A-B4E8-64C029695F95}"/>
              </a:ext>
            </a:extLst>
          </p:cNvPr>
          <p:cNvSpPr>
            <a:spLocks noGrp="1"/>
          </p:cNvSpPr>
          <p:nvPr>
            <p:ph type="title"/>
          </p:nvPr>
        </p:nvSpPr>
        <p:spPr>
          <a:xfrm>
            <a:off x="1052504" y="1113862"/>
            <a:ext cx="22418366"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sp>
        <p:nvSpPr>
          <p:cNvPr id="14" name="Rectangle 13">
            <a:extLst>
              <a:ext uri="{FF2B5EF4-FFF2-40B4-BE49-F238E27FC236}">
                <a16:creationId xmlns:a16="http://schemas.microsoft.com/office/drawing/2014/main" id="{B75DAFC4-E073-0448-A0FF-E1B1B409602F}"/>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B49C65C2-66A1-2A40-8811-F67EFE3EE530}"/>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20" name="Slide Number Placeholder 5">
            <a:extLst>
              <a:ext uri="{FF2B5EF4-FFF2-40B4-BE49-F238E27FC236}">
                <a16:creationId xmlns:a16="http://schemas.microsoft.com/office/drawing/2014/main" id="{0CBA5B69-1D7D-AC44-B609-64316ACEDFA8}"/>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2" name="Picture 11">
            <a:extLst>
              <a:ext uri="{FF2B5EF4-FFF2-40B4-BE49-F238E27FC236}">
                <a16:creationId xmlns:a16="http://schemas.microsoft.com/office/drawing/2014/main" id="{FF014115-7C21-3549-80AC-DBF55F923BE8}"/>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11" name="Picture 10" descr="Logo&#10;&#10;Description automatically generated">
            <a:extLst>
              <a:ext uri="{FF2B5EF4-FFF2-40B4-BE49-F238E27FC236}">
                <a16:creationId xmlns:a16="http://schemas.microsoft.com/office/drawing/2014/main" id="{4B017958-A112-2E4A-BA90-842A30E947CD}"/>
              </a:ext>
            </a:extLst>
          </p:cNvPr>
          <p:cNvPicPr>
            <a:picLocks noChangeAspect="1"/>
          </p:cNvPicPr>
          <p:nvPr userDrawn="1"/>
        </p:nvPicPr>
        <p:blipFill>
          <a:blip r:embed="rId3"/>
          <a:stretch>
            <a:fillRect/>
          </a:stretch>
        </p:blipFill>
        <p:spPr>
          <a:xfrm>
            <a:off x="4384675" y="12080531"/>
            <a:ext cx="3023107" cy="1330167"/>
          </a:xfrm>
          <a:prstGeom prst="rect">
            <a:avLst/>
          </a:prstGeom>
        </p:spPr>
      </p:pic>
    </p:spTree>
    <p:extLst>
      <p:ext uri="{BB962C8B-B14F-4D97-AF65-F5344CB8AC3E}">
        <p14:creationId xmlns:p14="http://schemas.microsoft.com/office/powerpoint/2010/main" val="183928630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ontent Slide - Chart and Content">
    <p:spTree>
      <p:nvGrpSpPr>
        <p:cNvPr id="1" name=""/>
        <p:cNvGrpSpPr/>
        <p:nvPr/>
      </p:nvGrpSpPr>
      <p:grpSpPr>
        <a:xfrm>
          <a:off x="0" y="0"/>
          <a:ext cx="0" cy="0"/>
          <a:chOff x="0" y="0"/>
          <a:chExt cx="0" cy="0"/>
        </a:xfrm>
      </p:grpSpPr>
      <p:sp>
        <p:nvSpPr>
          <p:cNvPr id="6" name="Chart Placeholder 5">
            <a:extLst>
              <a:ext uri="{FF2B5EF4-FFF2-40B4-BE49-F238E27FC236}">
                <a16:creationId xmlns:a16="http://schemas.microsoft.com/office/drawing/2014/main" id="{D0C87E2F-F1A8-4E4C-BA47-E2F0932F59FB}"/>
              </a:ext>
            </a:extLst>
          </p:cNvPr>
          <p:cNvSpPr>
            <a:spLocks noGrp="1"/>
          </p:cNvSpPr>
          <p:nvPr>
            <p:ph type="chart" sz="quarter" idx="15"/>
          </p:nvPr>
        </p:nvSpPr>
        <p:spPr>
          <a:xfrm>
            <a:off x="1052504" y="3048646"/>
            <a:ext cx="10653721" cy="8629543"/>
          </a:xfrm>
          <a:prstGeom prst="rect">
            <a:avLst/>
          </a:prstGeom>
        </p:spPr>
        <p:txBody>
          <a:bodyPr/>
          <a:lstStyle/>
          <a:p>
            <a:endParaRPr lang="en-US" dirty="0"/>
          </a:p>
        </p:txBody>
      </p:sp>
      <p:cxnSp>
        <p:nvCxnSpPr>
          <p:cNvPr id="10" name="Straight Connector 9">
            <a:extLst>
              <a:ext uri="{FF2B5EF4-FFF2-40B4-BE49-F238E27FC236}">
                <a16:creationId xmlns:a16="http://schemas.microsoft.com/office/drawing/2014/main" id="{F3792A87-AE77-194E-96FF-20097012609F}"/>
              </a:ext>
            </a:extLst>
          </p:cNvPr>
          <p:cNvCxnSpPr>
            <a:cxnSpLocks/>
          </p:cNvCxnSpPr>
          <p:nvPr userDrawn="1"/>
        </p:nvCxnSpPr>
        <p:spPr>
          <a:xfrm>
            <a:off x="1052504" y="756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9" name="Content Placeholder 13">
            <a:extLst>
              <a:ext uri="{FF2B5EF4-FFF2-40B4-BE49-F238E27FC236}">
                <a16:creationId xmlns:a16="http://schemas.microsoft.com/office/drawing/2014/main" id="{BE0EAA72-7BC2-264C-8FCE-04605F597CBE}"/>
              </a:ext>
            </a:extLst>
          </p:cNvPr>
          <p:cNvSpPr>
            <a:spLocks noGrp="1"/>
          </p:cNvSpPr>
          <p:nvPr>
            <p:ph sz="quarter" idx="16"/>
          </p:nvPr>
        </p:nvSpPr>
        <p:spPr>
          <a:xfrm>
            <a:off x="12680950" y="3048646"/>
            <a:ext cx="10789920" cy="862954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a:extLst>
              <a:ext uri="{FF2B5EF4-FFF2-40B4-BE49-F238E27FC236}">
                <a16:creationId xmlns:a16="http://schemas.microsoft.com/office/drawing/2014/main" id="{D63E7B4A-11F5-324B-A8ED-EDF4511308EB}"/>
              </a:ext>
            </a:extLst>
          </p:cNvPr>
          <p:cNvSpPr>
            <a:spLocks noGrp="1"/>
          </p:cNvSpPr>
          <p:nvPr>
            <p:ph type="title"/>
          </p:nvPr>
        </p:nvSpPr>
        <p:spPr>
          <a:xfrm>
            <a:off x="1052504" y="1113862"/>
            <a:ext cx="22418366"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sp>
        <p:nvSpPr>
          <p:cNvPr id="11" name="Rectangle 10">
            <a:extLst>
              <a:ext uri="{FF2B5EF4-FFF2-40B4-BE49-F238E27FC236}">
                <a16:creationId xmlns:a16="http://schemas.microsoft.com/office/drawing/2014/main" id="{0FF560F9-169B-4945-9D06-28D5B6F64A6A}"/>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54767BA6-8308-AB4E-87AD-7EE3A9DC54D0}"/>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5" name="Slide Number Placeholder 5">
            <a:extLst>
              <a:ext uri="{FF2B5EF4-FFF2-40B4-BE49-F238E27FC236}">
                <a16:creationId xmlns:a16="http://schemas.microsoft.com/office/drawing/2014/main" id="{26FBAB3C-42B2-974E-8D4B-77933BB23136}"/>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6" name="Picture 15">
            <a:extLst>
              <a:ext uri="{FF2B5EF4-FFF2-40B4-BE49-F238E27FC236}">
                <a16:creationId xmlns:a16="http://schemas.microsoft.com/office/drawing/2014/main" id="{D056E9FC-5913-C544-B3CC-0E0678B6F95A}"/>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13" name="Picture 12" descr="Logo&#10;&#10;Description automatically generated">
            <a:extLst>
              <a:ext uri="{FF2B5EF4-FFF2-40B4-BE49-F238E27FC236}">
                <a16:creationId xmlns:a16="http://schemas.microsoft.com/office/drawing/2014/main" id="{D9C55F7E-F4F4-134D-B044-D1938F4F9B06}"/>
              </a:ext>
            </a:extLst>
          </p:cNvPr>
          <p:cNvPicPr>
            <a:picLocks noChangeAspect="1"/>
          </p:cNvPicPr>
          <p:nvPr userDrawn="1"/>
        </p:nvPicPr>
        <p:blipFill>
          <a:blip r:embed="rId3"/>
          <a:stretch>
            <a:fillRect/>
          </a:stretch>
        </p:blipFill>
        <p:spPr>
          <a:xfrm>
            <a:off x="4384675" y="12080531"/>
            <a:ext cx="3023107" cy="1330167"/>
          </a:xfrm>
          <a:prstGeom prst="rect">
            <a:avLst/>
          </a:prstGeom>
        </p:spPr>
      </p:pic>
    </p:spTree>
    <p:extLst>
      <p:ext uri="{BB962C8B-B14F-4D97-AF65-F5344CB8AC3E}">
        <p14:creationId xmlns:p14="http://schemas.microsoft.com/office/powerpoint/2010/main" val="284873679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ontent Slide - Content and Table">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ACCB868E-C4D1-2B42-946A-A769352287C5}"/>
              </a:ext>
            </a:extLst>
          </p:cNvPr>
          <p:cNvSpPr>
            <a:spLocks noGrp="1"/>
          </p:cNvSpPr>
          <p:nvPr>
            <p:ph sz="quarter" idx="13"/>
          </p:nvPr>
        </p:nvSpPr>
        <p:spPr>
          <a:xfrm>
            <a:off x="1052504" y="3155736"/>
            <a:ext cx="10564097" cy="8542278"/>
          </a:xfrm>
          <a:prstGeom prst="rect">
            <a:avLst/>
          </a:prstGeom>
        </p:spPr>
        <p:txBody>
          <a:bodyPr/>
          <a:lstStyle>
            <a:lvl1pPr>
              <a:lnSpc>
                <a:spcPct val="112000"/>
              </a:lnSpc>
              <a:spcBef>
                <a:spcPts val="2600"/>
              </a:spcBef>
              <a:spcAft>
                <a:spcPts val="400"/>
              </a:spcAft>
              <a:defRPr>
                <a:solidFill>
                  <a:srgbClr val="1669C9"/>
                </a:solidFill>
              </a:defRPr>
            </a:lvl1pPr>
            <a:lvl2pPr marL="401638" indent="-401638">
              <a:lnSpc>
                <a:spcPct val="112000"/>
              </a:lnSpc>
              <a:buClr>
                <a:srgbClr val="51AF46"/>
              </a:buClr>
              <a:tabLst/>
              <a:defRPr>
                <a:solidFill>
                  <a:schemeClr val="bg2">
                    <a:lumMod val="25000"/>
                  </a:schemeClr>
                </a:solidFill>
              </a:defRPr>
            </a:lvl2pPr>
            <a:lvl3pPr marL="866775" indent="-444500">
              <a:lnSpc>
                <a:spcPct val="112000"/>
              </a:lnSpc>
              <a:buClr>
                <a:srgbClr val="51AF46"/>
              </a:buClr>
              <a:buFont typeface="Wingdings" pitchFamily="2" charset="2"/>
              <a:buChar char="§"/>
              <a:tabLst/>
              <a:defRPr>
                <a:solidFill>
                  <a:schemeClr val="bg2">
                    <a:lumMod val="25000"/>
                  </a:schemeClr>
                </a:solidFill>
              </a:defRPr>
            </a:lvl3pPr>
            <a:lvl4pPr marL="1333500" indent="-444500">
              <a:lnSpc>
                <a:spcPct val="112000"/>
              </a:lnSpc>
              <a:buClr>
                <a:srgbClr val="51AF46"/>
              </a:buClr>
              <a:tabLst/>
              <a:defRPr b="0">
                <a:solidFill>
                  <a:schemeClr val="bg2">
                    <a:lumMod val="25000"/>
                  </a:schemeClr>
                </a:solidFill>
              </a:defRPr>
            </a:lvl4pPr>
            <a:lvl5pPr marL="1735138" indent="-381000">
              <a:lnSpc>
                <a:spcPct val="112000"/>
              </a:lnSpc>
              <a:buClr>
                <a:srgbClr val="51AF46"/>
              </a:buClr>
              <a:buFont typeface="Wingdings" pitchFamily="2" charset="2"/>
              <a:buChar char="§"/>
              <a:tabLst/>
              <a:defRPr>
                <a:solidFill>
                  <a:schemeClr val="bg2">
                    <a:lumMod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able Placeholder 3">
            <a:extLst>
              <a:ext uri="{FF2B5EF4-FFF2-40B4-BE49-F238E27FC236}">
                <a16:creationId xmlns:a16="http://schemas.microsoft.com/office/drawing/2014/main" id="{AA27C592-BA39-EF4D-956E-8D7E5629CDA2}"/>
              </a:ext>
            </a:extLst>
          </p:cNvPr>
          <p:cNvSpPr>
            <a:spLocks noGrp="1"/>
          </p:cNvSpPr>
          <p:nvPr>
            <p:ph type="tbl" sz="quarter" idx="16"/>
          </p:nvPr>
        </p:nvSpPr>
        <p:spPr>
          <a:xfrm>
            <a:off x="12906057" y="3155736"/>
            <a:ext cx="10564813" cy="8542268"/>
          </a:xfrm>
          <a:prstGeom prst="rect">
            <a:avLst/>
          </a:prstGeom>
        </p:spPr>
        <p:txBody>
          <a:bodyPr/>
          <a:lstStyle/>
          <a:p>
            <a:endParaRPr lang="en-US" dirty="0"/>
          </a:p>
        </p:txBody>
      </p:sp>
      <p:cxnSp>
        <p:nvCxnSpPr>
          <p:cNvPr id="10" name="Straight Connector 9">
            <a:extLst>
              <a:ext uri="{FF2B5EF4-FFF2-40B4-BE49-F238E27FC236}">
                <a16:creationId xmlns:a16="http://schemas.microsoft.com/office/drawing/2014/main" id="{E5FB9F96-AFCA-F14D-8591-A2C3A9C29C52}"/>
              </a:ext>
            </a:extLst>
          </p:cNvPr>
          <p:cNvCxnSpPr>
            <a:cxnSpLocks/>
          </p:cNvCxnSpPr>
          <p:nvPr userDrawn="1"/>
        </p:nvCxnSpPr>
        <p:spPr>
          <a:xfrm>
            <a:off x="1052504" y="756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9E888CDD-0D17-E243-8301-0C56538FCDFF}"/>
              </a:ext>
            </a:extLst>
          </p:cNvPr>
          <p:cNvSpPr>
            <a:spLocks noGrp="1"/>
          </p:cNvSpPr>
          <p:nvPr>
            <p:ph type="title"/>
          </p:nvPr>
        </p:nvSpPr>
        <p:spPr>
          <a:xfrm>
            <a:off x="1052504" y="1113862"/>
            <a:ext cx="22418366"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sp>
        <p:nvSpPr>
          <p:cNvPr id="11" name="Rectangle 10">
            <a:extLst>
              <a:ext uri="{FF2B5EF4-FFF2-40B4-BE49-F238E27FC236}">
                <a16:creationId xmlns:a16="http://schemas.microsoft.com/office/drawing/2014/main" id="{D8559DAE-5959-1F42-AF57-43EF011A7DBD}"/>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8FFA28BD-F8B2-7A4F-8B52-480680E975E4}"/>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5" name="Slide Number Placeholder 5">
            <a:extLst>
              <a:ext uri="{FF2B5EF4-FFF2-40B4-BE49-F238E27FC236}">
                <a16:creationId xmlns:a16="http://schemas.microsoft.com/office/drawing/2014/main" id="{0604AADC-BEC9-D440-80CF-B4741551AD6E}"/>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6" name="Picture 15">
            <a:extLst>
              <a:ext uri="{FF2B5EF4-FFF2-40B4-BE49-F238E27FC236}">
                <a16:creationId xmlns:a16="http://schemas.microsoft.com/office/drawing/2014/main" id="{CF9FA003-A90C-C84C-95E3-CCE50E43BCEF}"/>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13" name="Picture 12" descr="Logo&#10;&#10;Description automatically generated">
            <a:extLst>
              <a:ext uri="{FF2B5EF4-FFF2-40B4-BE49-F238E27FC236}">
                <a16:creationId xmlns:a16="http://schemas.microsoft.com/office/drawing/2014/main" id="{643BE917-C06C-0643-B7D9-E4C4CD762493}"/>
              </a:ext>
            </a:extLst>
          </p:cNvPr>
          <p:cNvPicPr>
            <a:picLocks noChangeAspect="1"/>
          </p:cNvPicPr>
          <p:nvPr userDrawn="1"/>
        </p:nvPicPr>
        <p:blipFill>
          <a:blip r:embed="rId3"/>
          <a:stretch>
            <a:fillRect/>
          </a:stretch>
        </p:blipFill>
        <p:spPr>
          <a:xfrm>
            <a:off x="4384675" y="12080531"/>
            <a:ext cx="3023107" cy="1330167"/>
          </a:xfrm>
          <a:prstGeom prst="rect">
            <a:avLst/>
          </a:prstGeom>
        </p:spPr>
      </p:pic>
    </p:spTree>
    <p:extLst>
      <p:ext uri="{BB962C8B-B14F-4D97-AF65-F5344CB8AC3E}">
        <p14:creationId xmlns:p14="http://schemas.microsoft.com/office/powerpoint/2010/main" val="312271446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ontent Slide - Table and Content">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ACCB868E-C4D1-2B42-946A-A769352287C5}"/>
              </a:ext>
            </a:extLst>
          </p:cNvPr>
          <p:cNvSpPr>
            <a:spLocks noGrp="1"/>
          </p:cNvSpPr>
          <p:nvPr>
            <p:ph sz="quarter" idx="13"/>
          </p:nvPr>
        </p:nvSpPr>
        <p:spPr>
          <a:xfrm>
            <a:off x="12568845" y="3219388"/>
            <a:ext cx="10901310" cy="8315022"/>
          </a:xfrm>
          <a:prstGeom prst="rect">
            <a:avLst/>
          </a:prstGeom>
        </p:spPr>
        <p:txBody>
          <a:bodyPr/>
          <a:lstStyle>
            <a:lvl1pPr>
              <a:lnSpc>
                <a:spcPct val="112000"/>
              </a:lnSpc>
              <a:spcBef>
                <a:spcPts val="2600"/>
              </a:spcBef>
              <a:spcAft>
                <a:spcPts val="400"/>
              </a:spcAft>
              <a:defRPr>
                <a:solidFill>
                  <a:srgbClr val="1669C9"/>
                </a:solidFill>
              </a:defRPr>
            </a:lvl1pPr>
            <a:lvl2pPr marL="401638" indent="-401638">
              <a:lnSpc>
                <a:spcPct val="112000"/>
              </a:lnSpc>
              <a:buClr>
                <a:srgbClr val="51AF46"/>
              </a:buClr>
              <a:tabLst/>
              <a:defRPr>
                <a:solidFill>
                  <a:schemeClr val="bg2">
                    <a:lumMod val="25000"/>
                  </a:schemeClr>
                </a:solidFill>
              </a:defRPr>
            </a:lvl2pPr>
            <a:lvl3pPr marL="866775" indent="-444500">
              <a:lnSpc>
                <a:spcPct val="112000"/>
              </a:lnSpc>
              <a:buClr>
                <a:srgbClr val="51AF46"/>
              </a:buClr>
              <a:buFont typeface="Wingdings" pitchFamily="2" charset="2"/>
              <a:buChar char="§"/>
              <a:tabLst/>
              <a:defRPr>
                <a:solidFill>
                  <a:schemeClr val="bg2">
                    <a:lumMod val="25000"/>
                  </a:schemeClr>
                </a:solidFill>
              </a:defRPr>
            </a:lvl3pPr>
            <a:lvl4pPr marL="1333500" indent="-444500">
              <a:lnSpc>
                <a:spcPct val="112000"/>
              </a:lnSpc>
              <a:buClr>
                <a:srgbClr val="51AF46"/>
              </a:buClr>
              <a:tabLst/>
              <a:defRPr b="0">
                <a:solidFill>
                  <a:schemeClr val="bg2">
                    <a:lumMod val="25000"/>
                  </a:schemeClr>
                </a:solidFill>
              </a:defRPr>
            </a:lvl4pPr>
            <a:lvl5pPr marL="1735138" indent="-381000">
              <a:lnSpc>
                <a:spcPct val="112000"/>
              </a:lnSpc>
              <a:buClr>
                <a:srgbClr val="51AF46"/>
              </a:buClr>
              <a:buFont typeface="Wingdings" pitchFamily="2" charset="2"/>
              <a:buChar char="§"/>
              <a:tabLst/>
              <a:defRPr>
                <a:solidFill>
                  <a:schemeClr val="bg2">
                    <a:lumMod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Slide Number Placeholder 5">
            <a:extLst>
              <a:ext uri="{FF2B5EF4-FFF2-40B4-BE49-F238E27FC236}">
                <a16:creationId xmlns:a16="http://schemas.microsoft.com/office/drawing/2014/main" id="{318CAE52-0541-7F49-A667-068DBCDCD956}"/>
              </a:ext>
            </a:extLst>
          </p:cNvPr>
          <p:cNvSpPr>
            <a:spLocks noGrp="1"/>
          </p:cNvSpPr>
          <p:nvPr>
            <p:ph type="sldNum" sz="quarter" idx="4"/>
          </p:nvPr>
        </p:nvSpPr>
        <p:spPr>
          <a:xfrm>
            <a:off x="22679620" y="12310849"/>
            <a:ext cx="791250" cy="730250"/>
          </a:xfrm>
          <a:prstGeom prst="rect">
            <a:avLst/>
          </a:prstGeom>
        </p:spPr>
        <p:txBody>
          <a:bodyPr vert="horz" lIns="91440" tIns="45720" rIns="91440" bIns="45720" rtlCol="0" anchor="ctr"/>
          <a:lstStyle>
            <a:lvl1pPr algn="ctr">
              <a:defRPr sz="2400" b="1">
                <a:solidFill>
                  <a:srgbClr val="002156"/>
                </a:solidFill>
                <a:latin typeface="Helvetica" pitchFamily="2" charset="0"/>
              </a:defRPr>
            </a:lvl1pPr>
          </a:lstStyle>
          <a:p>
            <a:fld id="{AB0A2592-0B1A-734C-B468-DA21C7D792C7}" type="slidenum">
              <a:rPr lang="en-US" smtClean="0"/>
              <a:pPr/>
              <a:t>‹#›</a:t>
            </a:fld>
            <a:endParaRPr lang="en-US" dirty="0"/>
          </a:p>
        </p:txBody>
      </p:sp>
      <p:cxnSp>
        <p:nvCxnSpPr>
          <p:cNvPr id="19" name="Straight Connector 18">
            <a:extLst>
              <a:ext uri="{FF2B5EF4-FFF2-40B4-BE49-F238E27FC236}">
                <a16:creationId xmlns:a16="http://schemas.microsoft.com/office/drawing/2014/main" id="{82FEE4EB-D9FF-AB4B-A17F-338BD5AD940E}"/>
              </a:ext>
            </a:extLst>
          </p:cNvPr>
          <p:cNvCxnSpPr/>
          <p:nvPr userDrawn="1"/>
        </p:nvCxnSpPr>
        <p:spPr>
          <a:xfrm>
            <a:off x="22679620" y="13041099"/>
            <a:ext cx="791250" cy="0"/>
          </a:xfrm>
          <a:prstGeom prst="line">
            <a:avLst/>
          </a:prstGeom>
          <a:ln w="63500"/>
        </p:spPr>
        <p:style>
          <a:lnRef idx="3">
            <a:schemeClr val="dk1"/>
          </a:lnRef>
          <a:fillRef idx="0">
            <a:schemeClr val="dk1"/>
          </a:fillRef>
          <a:effectRef idx="2">
            <a:schemeClr val="dk1"/>
          </a:effectRef>
          <a:fontRef idx="minor">
            <a:schemeClr val="tx1"/>
          </a:fontRef>
        </p:style>
      </p:cxnSp>
      <p:sp>
        <p:nvSpPr>
          <p:cNvPr id="4" name="Table Placeholder 3">
            <a:extLst>
              <a:ext uri="{FF2B5EF4-FFF2-40B4-BE49-F238E27FC236}">
                <a16:creationId xmlns:a16="http://schemas.microsoft.com/office/drawing/2014/main" id="{AA27C592-BA39-EF4D-956E-8D7E5629CDA2}"/>
              </a:ext>
            </a:extLst>
          </p:cNvPr>
          <p:cNvSpPr>
            <a:spLocks noGrp="1"/>
          </p:cNvSpPr>
          <p:nvPr>
            <p:ph type="tbl" sz="quarter" idx="16"/>
          </p:nvPr>
        </p:nvSpPr>
        <p:spPr>
          <a:xfrm>
            <a:off x="1052504" y="3225338"/>
            <a:ext cx="10901310" cy="8315022"/>
          </a:xfrm>
          <a:prstGeom prst="rect">
            <a:avLst/>
          </a:prstGeom>
        </p:spPr>
        <p:txBody>
          <a:bodyPr/>
          <a:lstStyle/>
          <a:p>
            <a:endParaRPr lang="en-US" dirty="0"/>
          </a:p>
        </p:txBody>
      </p:sp>
      <p:cxnSp>
        <p:nvCxnSpPr>
          <p:cNvPr id="10" name="Straight Connector 9">
            <a:extLst>
              <a:ext uri="{FF2B5EF4-FFF2-40B4-BE49-F238E27FC236}">
                <a16:creationId xmlns:a16="http://schemas.microsoft.com/office/drawing/2014/main" id="{B1D97434-3785-254B-94EA-91F5A34435A2}"/>
              </a:ext>
            </a:extLst>
          </p:cNvPr>
          <p:cNvCxnSpPr>
            <a:cxnSpLocks/>
          </p:cNvCxnSpPr>
          <p:nvPr userDrawn="1"/>
        </p:nvCxnSpPr>
        <p:spPr>
          <a:xfrm>
            <a:off x="1052504" y="756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7D2FAFAF-2BF1-314B-8F0A-58FBCE17A0DB}"/>
              </a:ext>
            </a:extLst>
          </p:cNvPr>
          <p:cNvSpPr>
            <a:spLocks noGrp="1"/>
          </p:cNvSpPr>
          <p:nvPr>
            <p:ph type="title"/>
          </p:nvPr>
        </p:nvSpPr>
        <p:spPr>
          <a:xfrm>
            <a:off x="1052504" y="1113862"/>
            <a:ext cx="22418366"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pic>
        <p:nvPicPr>
          <p:cNvPr id="11" name="Picture 10">
            <a:extLst>
              <a:ext uri="{FF2B5EF4-FFF2-40B4-BE49-F238E27FC236}">
                <a16:creationId xmlns:a16="http://schemas.microsoft.com/office/drawing/2014/main" id="{BA7DA9BA-22BA-A443-A8A0-541053582845}"/>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12" name="Picture 11" descr="Logo&#10;&#10;Description automatically generated">
            <a:extLst>
              <a:ext uri="{FF2B5EF4-FFF2-40B4-BE49-F238E27FC236}">
                <a16:creationId xmlns:a16="http://schemas.microsoft.com/office/drawing/2014/main" id="{77D3C9D4-F572-8147-A545-AE2763AC4229}"/>
              </a:ext>
            </a:extLst>
          </p:cNvPr>
          <p:cNvPicPr>
            <a:picLocks noChangeAspect="1"/>
          </p:cNvPicPr>
          <p:nvPr userDrawn="1"/>
        </p:nvPicPr>
        <p:blipFill>
          <a:blip r:embed="rId3"/>
          <a:stretch>
            <a:fillRect/>
          </a:stretch>
        </p:blipFill>
        <p:spPr>
          <a:xfrm>
            <a:off x="4384675" y="12080531"/>
            <a:ext cx="3023107" cy="1330167"/>
          </a:xfrm>
          <a:prstGeom prst="rect">
            <a:avLst/>
          </a:prstGeom>
        </p:spPr>
      </p:pic>
    </p:spTree>
    <p:extLst>
      <p:ext uri="{BB962C8B-B14F-4D97-AF65-F5344CB8AC3E}">
        <p14:creationId xmlns:p14="http://schemas.microsoft.com/office/powerpoint/2010/main" val="229062500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ntent Slide - Content and Image">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ACCB868E-C4D1-2B42-946A-A769352287C5}"/>
              </a:ext>
            </a:extLst>
          </p:cNvPr>
          <p:cNvSpPr>
            <a:spLocks noGrp="1"/>
          </p:cNvSpPr>
          <p:nvPr>
            <p:ph sz="quarter" idx="13"/>
          </p:nvPr>
        </p:nvSpPr>
        <p:spPr>
          <a:xfrm>
            <a:off x="1052504" y="3048667"/>
            <a:ext cx="10564097" cy="8444391"/>
          </a:xfrm>
          <a:prstGeom prst="rect">
            <a:avLst/>
          </a:prstGeom>
        </p:spPr>
        <p:txBody>
          <a:bodyPr/>
          <a:lstStyle>
            <a:lvl1pPr>
              <a:lnSpc>
                <a:spcPct val="112000"/>
              </a:lnSpc>
              <a:spcBef>
                <a:spcPts val="2600"/>
              </a:spcBef>
              <a:spcAft>
                <a:spcPts val="400"/>
              </a:spcAft>
              <a:defRPr>
                <a:solidFill>
                  <a:srgbClr val="1669C9"/>
                </a:solidFill>
              </a:defRPr>
            </a:lvl1pPr>
            <a:lvl2pPr marL="401638" indent="-401638">
              <a:lnSpc>
                <a:spcPct val="112000"/>
              </a:lnSpc>
              <a:buClr>
                <a:srgbClr val="51AF46"/>
              </a:buClr>
              <a:tabLst/>
              <a:defRPr>
                <a:solidFill>
                  <a:schemeClr val="bg2">
                    <a:lumMod val="25000"/>
                  </a:schemeClr>
                </a:solidFill>
              </a:defRPr>
            </a:lvl2pPr>
            <a:lvl3pPr marL="866775" indent="-444500">
              <a:lnSpc>
                <a:spcPct val="112000"/>
              </a:lnSpc>
              <a:buClr>
                <a:srgbClr val="51AF46"/>
              </a:buClr>
              <a:buFont typeface="Wingdings" pitchFamily="2" charset="2"/>
              <a:buChar char="§"/>
              <a:tabLst/>
              <a:defRPr>
                <a:solidFill>
                  <a:schemeClr val="bg2">
                    <a:lumMod val="25000"/>
                  </a:schemeClr>
                </a:solidFill>
              </a:defRPr>
            </a:lvl3pPr>
            <a:lvl4pPr marL="1333500" indent="-444500">
              <a:lnSpc>
                <a:spcPct val="112000"/>
              </a:lnSpc>
              <a:buClr>
                <a:srgbClr val="51AF46"/>
              </a:buClr>
              <a:tabLst/>
              <a:defRPr b="0">
                <a:solidFill>
                  <a:schemeClr val="bg2">
                    <a:lumMod val="25000"/>
                  </a:schemeClr>
                </a:solidFill>
              </a:defRPr>
            </a:lvl4pPr>
            <a:lvl5pPr marL="1735138" indent="-381000">
              <a:lnSpc>
                <a:spcPct val="112000"/>
              </a:lnSpc>
              <a:buClr>
                <a:srgbClr val="51AF46"/>
              </a:buClr>
              <a:buFont typeface="Wingdings" pitchFamily="2" charset="2"/>
              <a:buChar char="§"/>
              <a:tabLst/>
              <a:defRPr>
                <a:solidFill>
                  <a:schemeClr val="bg2">
                    <a:lumMod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Slide Number Placeholder 5">
            <a:extLst>
              <a:ext uri="{FF2B5EF4-FFF2-40B4-BE49-F238E27FC236}">
                <a16:creationId xmlns:a16="http://schemas.microsoft.com/office/drawing/2014/main" id="{318CAE52-0541-7F49-A667-068DBCDCD956}"/>
              </a:ext>
            </a:extLst>
          </p:cNvPr>
          <p:cNvSpPr>
            <a:spLocks noGrp="1"/>
          </p:cNvSpPr>
          <p:nvPr>
            <p:ph type="sldNum" sz="quarter" idx="4"/>
          </p:nvPr>
        </p:nvSpPr>
        <p:spPr>
          <a:xfrm>
            <a:off x="22679620" y="12310849"/>
            <a:ext cx="791250" cy="730250"/>
          </a:xfrm>
          <a:prstGeom prst="rect">
            <a:avLst/>
          </a:prstGeom>
        </p:spPr>
        <p:txBody>
          <a:bodyPr vert="horz" lIns="91440" tIns="45720" rIns="91440" bIns="45720" rtlCol="0" anchor="ctr"/>
          <a:lstStyle>
            <a:lvl1pPr algn="ctr">
              <a:defRPr sz="2400" b="1">
                <a:solidFill>
                  <a:srgbClr val="002156"/>
                </a:solidFill>
                <a:latin typeface="Helvetica" pitchFamily="2" charset="0"/>
              </a:defRPr>
            </a:lvl1pPr>
          </a:lstStyle>
          <a:p>
            <a:fld id="{AB0A2592-0B1A-734C-B468-DA21C7D792C7}" type="slidenum">
              <a:rPr lang="en-US" smtClean="0"/>
              <a:pPr/>
              <a:t>‹#›</a:t>
            </a:fld>
            <a:endParaRPr lang="en-US" dirty="0"/>
          </a:p>
        </p:txBody>
      </p:sp>
      <p:cxnSp>
        <p:nvCxnSpPr>
          <p:cNvPr id="19" name="Straight Connector 18">
            <a:extLst>
              <a:ext uri="{FF2B5EF4-FFF2-40B4-BE49-F238E27FC236}">
                <a16:creationId xmlns:a16="http://schemas.microsoft.com/office/drawing/2014/main" id="{82FEE4EB-D9FF-AB4B-A17F-338BD5AD940E}"/>
              </a:ext>
            </a:extLst>
          </p:cNvPr>
          <p:cNvCxnSpPr/>
          <p:nvPr userDrawn="1"/>
        </p:nvCxnSpPr>
        <p:spPr>
          <a:xfrm>
            <a:off x="22679620" y="13041099"/>
            <a:ext cx="791250" cy="0"/>
          </a:xfrm>
          <a:prstGeom prst="line">
            <a:avLst/>
          </a:prstGeom>
          <a:ln w="63500"/>
        </p:spPr>
        <p:style>
          <a:lnRef idx="3">
            <a:schemeClr val="dk1"/>
          </a:lnRef>
          <a:fillRef idx="0">
            <a:schemeClr val="dk1"/>
          </a:fillRef>
          <a:effectRef idx="2">
            <a:schemeClr val="dk1"/>
          </a:effectRef>
          <a:fontRef idx="minor">
            <a:schemeClr val="tx1"/>
          </a:fontRef>
        </p:style>
      </p:cxnSp>
      <p:sp>
        <p:nvSpPr>
          <p:cNvPr id="5" name="Picture Placeholder 4">
            <a:extLst>
              <a:ext uri="{FF2B5EF4-FFF2-40B4-BE49-F238E27FC236}">
                <a16:creationId xmlns:a16="http://schemas.microsoft.com/office/drawing/2014/main" id="{19116776-5001-EC42-9CB7-EE38F7B02D18}"/>
              </a:ext>
            </a:extLst>
          </p:cNvPr>
          <p:cNvSpPr>
            <a:spLocks noGrp="1"/>
          </p:cNvSpPr>
          <p:nvPr>
            <p:ph type="pic" sz="quarter" idx="17" hasCustomPrompt="1"/>
          </p:nvPr>
        </p:nvSpPr>
        <p:spPr>
          <a:xfrm>
            <a:off x="12435841" y="2993977"/>
            <a:ext cx="11035348" cy="6299248"/>
          </a:xfrm>
          <a:prstGeom prst="rect">
            <a:avLst/>
          </a:prstGeom>
        </p:spPr>
        <p:txBody>
          <a:bodyPr/>
          <a:lstStyle/>
          <a:p>
            <a:r>
              <a:rPr lang="en-US" dirty="0"/>
              <a:t>Image</a:t>
            </a:r>
          </a:p>
        </p:txBody>
      </p:sp>
      <p:sp>
        <p:nvSpPr>
          <p:cNvPr id="7" name="Text Placeholder 6">
            <a:extLst>
              <a:ext uri="{FF2B5EF4-FFF2-40B4-BE49-F238E27FC236}">
                <a16:creationId xmlns:a16="http://schemas.microsoft.com/office/drawing/2014/main" id="{F2E6A4C3-A344-224C-BB94-DD60D7793FAB}"/>
              </a:ext>
            </a:extLst>
          </p:cNvPr>
          <p:cNvSpPr>
            <a:spLocks noGrp="1"/>
          </p:cNvSpPr>
          <p:nvPr>
            <p:ph type="body" sz="quarter" idx="18" hasCustomPrompt="1"/>
          </p:nvPr>
        </p:nvSpPr>
        <p:spPr>
          <a:xfrm>
            <a:off x="12435841" y="9696451"/>
            <a:ext cx="11035348" cy="1796608"/>
          </a:xfrm>
          <a:prstGeom prst="rect">
            <a:avLst/>
          </a:prstGeom>
        </p:spPr>
        <p:txBody>
          <a:bodyPr>
            <a:noAutofit/>
          </a:bodyPr>
          <a:lstStyle>
            <a:lvl1pPr>
              <a:defRPr sz="2400">
                <a:solidFill>
                  <a:schemeClr val="bg2">
                    <a:lumMod val="50000"/>
                  </a:schemeClr>
                </a:solidFill>
              </a:defRPr>
            </a:lvl1pPr>
            <a:lvl2pPr>
              <a:defRPr sz="2400">
                <a:solidFill>
                  <a:schemeClr val="bg2">
                    <a:lumMod val="50000"/>
                  </a:schemeClr>
                </a:solidFill>
              </a:defRPr>
            </a:lvl2pPr>
            <a:lvl3pPr>
              <a:defRPr sz="2400">
                <a:solidFill>
                  <a:schemeClr val="bg2">
                    <a:lumMod val="50000"/>
                  </a:schemeClr>
                </a:solidFill>
              </a:defRPr>
            </a:lvl3pPr>
            <a:lvl4pPr>
              <a:defRPr sz="2400">
                <a:solidFill>
                  <a:schemeClr val="bg2">
                    <a:lumMod val="50000"/>
                  </a:schemeClr>
                </a:solidFill>
              </a:defRPr>
            </a:lvl4pPr>
            <a:lvl5pPr>
              <a:defRPr sz="2400">
                <a:solidFill>
                  <a:schemeClr val="bg2">
                    <a:lumMod val="50000"/>
                  </a:schemeClr>
                </a:solidFill>
              </a:defRPr>
            </a:lvl5pPr>
          </a:lstStyle>
          <a:p>
            <a:pPr lvl="0"/>
            <a:r>
              <a:rPr lang="en-US" dirty="0"/>
              <a:t>This is a space for a caption to describe the image above.</a:t>
            </a:r>
          </a:p>
        </p:txBody>
      </p:sp>
      <p:cxnSp>
        <p:nvCxnSpPr>
          <p:cNvPr id="10" name="Straight Connector 9">
            <a:extLst>
              <a:ext uri="{FF2B5EF4-FFF2-40B4-BE49-F238E27FC236}">
                <a16:creationId xmlns:a16="http://schemas.microsoft.com/office/drawing/2014/main" id="{B2B05DAE-1BA6-7649-A9B2-625B99BF6A26}"/>
              </a:ext>
            </a:extLst>
          </p:cNvPr>
          <p:cNvCxnSpPr>
            <a:cxnSpLocks/>
          </p:cNvCxnSpPr>
          <p:nvPr userDrawn="1"/>
        </p:nvCxnSpPr>
        <p:spPr>
          <a:xfrm>
            <a:off x="12808299" y="9555274"/>
            <a:ext cx="2084371" cy="0"/>
          </a:xfrm>
          <a:prstGeom prst="line">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037808D-27F5-7440-97F6-40DA229BDCF1}"/>
              </a:ext>
            </a:extLst>
          </p:cNvPr>
          <p:cNvCxnSpPr>
            <a:cxnSpLocks/>
          </p:cNvCxnSpPr>
          <p:nvPr userDrawn="1"/>
        </p:nvCxnSpPr>
        <p:spPr>
          <a:xfrm>
            <a:off x="1052504" y="756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72F29090-797A-574F-854D-C14F8D4424E4}"/>
              </a:ext>
            </a:extLst>
          </p:cNvPr>
          <p:cNvSpPr>
            <a:spLocks noGrp="1"/>
          </p:cNvSpPr>
          <p:nvPr>
            <p:ph type="title"/>
          </p:nvPr>
        </p:nvSpPr>
        <p:spPr>
          <a:xfrm>
            <a:off x="1052504" y="1113862"/>
            <a:ext cx="22418366"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pic>
        <p:nvPicPr>
          <p:cNvPr id="15" name="Picture 14">
            <a:extLst>
              <a:ext uri="{FF2B5EF4-FFF2-40B4-BE49-F238E27FC236}">
                <a16:creationId xmlns:a16="http://schemas.microsoft.com/office/drawing/2014/main" id="{A8182B8D-CD7C-B446-899F-D1A45DBEC570}"/>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13" name="Picture 12" descr="Logo&#10;&#10;Description automatically generated">
            <a:extLst>
              <a:ext uri="{FF2B5EF4-FFF2-40B4-BE49-F238E27FC236}">
                <a16:creationId xmlns:a16="http://schemas.microsoft.com/office/drawing/2014/main" id="{C6C7D7FB-4FE4-DC4A-A6EA-19655F1B61AB}"/>
              </a:ext>
            </a:extLst>
          </p:cNvPr>
          <p:cNvPicPr>
            <a:picLocks noChangeAspect="1"/>
          </p:cNvPicPr>
          <p:nvPr userDrawn="1"/>
        </p:nvPicPr>
        <p:blipFill>
          <a:blip r:embed="rId3"/>
          <a:stretch>
            <a:fillRect/>
          </a:stretch>
        </p:blipFill>
        <p:spPr>
          <a:xfrm>
            <a:off x="4384675" y="12080531"/>
            <a:ext cx="3023107" cy="1330167"/>
          </a:xfrm>
          <a:prstGeom prst="rect">
            <a:avLst/>
          </a:prstGeom>
        </p:spPr>
      </p:pic>
    </p:spTree>
    <p:extLst>
      <p:ext uri="{BB962C8B-B14F-4D97-AF65-F5344CB8AC3E}">
        <p14:creationId xmlns:p14="http://schemas.microsoft.com/office/powerpoint/2010/main" val="138020302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ontent slide - split sides">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33A5C4CC-AA10-2141-B548-08BE8BC72EF0}"/>
              </a:ext>
            </a:extLst>
          </p:cNvPr>
          <p:cNvPicPr>
            <a:picLocks noChangeAspect="1"/>
          </p:cNvPicPr>
          <p:nvPr userDrawn="1"/>
        </p:nvPicPr>
        <p:blipFill>
          <a:blip r:embed="rId2"/>
          <a:srcRect/>
          <a:stretch/>
        </p:blipFill>
        <p:spPr>
          <a:xfrm>
            <a:off x="0" y="0"/>
            <a:ext cx="12192000" cy="13716000"/>
          </a:xfrm>
          <a:prstGeom prst="rect">
            <a:avLst/>
          </a:prstGeom>
        </p:spPr>
      </p:pic>
      <p:sp>
        <p:nvSpPr>
          <p:cNvPr id="13" name="Rectangle 12">
            <a:extLst>
              <a:ext uri="{FF2B5EF4-FFF2-40B4-BE49-F238E27FC236}">
                <a16:creationId xmlns:a16="http://schemas.microsoft.com/office/drawing/2014/main" id="{6E94DC56-04E7-0541-8E73-D8205A534417}"/>
              </a:ext>
            </a:extLst>
          </p:cNvPr>
          <p:cNvSpPr/>
          <p:nvPr userDrawn="1"/>
        </p:nvSpPr>
        <p:spPr>
          <a:xfrm>
            <a:off x="-1588" y="0"/>
            <a:ext cx="12193588" cy="13716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10849"/>
            <a:ext cx="791250" cy="730250"/>
          </a:xfrm>
          <a:prstGeom prst="rect">
            <a:avLst/>
          </a:prstGeom>
        </p:spPr>
        <p:txBody>
          <a:bodyPr vert="horz" lIns="91440" tIns="45720" rIns="91440" bIns="45720" rtlCol="0" anchor="ctr"/>
          <a:lstStyle>
            <a:lvl1pPr algn="ctr">
              <a:defRPr sz="2400" b="1">
                <a:solidFill>
                  <a:srgbClr val="002156"/>
                </a:solidFill>
                <a:latin typeface="Helvetica" pitchFamily="2" charset="0"/>
              </a:defRPr>
            </a:lvl1pPr>
          </a:lstStyle>
          <a:p>
            <a:fld id="{AB0A2592-0B1A-734C-B468-DA21C7D792C7}" type="slidenum">
              <a:rPr lang="en-US" smtClean="0"/>
              <a:pPr/>
              <a:t>‹#›</a:t>
            </a:fld>
            <a:endParaRPr lang="en-US" dirty="0"/>
          </a:p>
        </p:txBody>
      </p:sp>
      <p:sp>
        <p:nvSpPr>
          <p:cNvPr id="2" name="Title 1"/>
          <p:cNvSpPr>
            <a:spLocks noGrp="1"/>
          </p:cNvSpPr>
          <p:nvPr>
            <p:ph type="title" hasCustomPrompt="1"/>
          </p:nvPr>
        </p:nvSpPr>
        <p:spPr>
          <a:xfrm>
            <a:off x="1763704" y="3570156"/>
            <a:ext cx="8536236" cy="8483293"/>
          </a:xfrm>
          <a:prstGeom prst="rect">
            <a:avLst/>
          </a:prstGeom>
        </p:spPr>
        <p:txBody>
          <a:bodyPr lIns="0" tIns="0" rIns="0" bIns="0" anchor="t" anchorCtr="0">
            <a:normAutofit/>
          </a:bodyPr>
          <a:lstStyle>
            <a:lvl1pPr algn="l">
              <a:lnSpc>
                <a:spcPct val="105000"/>
              </a:lnSpc>
              <a:defRPr sz="7500" b="1">
                <a:solidFill>
                  <a:schemeClr val="bg1"/>
                </a:solidFill>
              </a:defRPr>
            </a:lvl1pPr>
          </a:lstStyle>
          <a:p>
            <a:r>
              <a:rPr lang="en-US" dirty="0"/>
              <a:t>A short statement that relates to topic and also the excerpt or phrase to the right.</a:t>
            </a:r>
          </a:p>
        </p:txBody>
      </p:sp>
      <p:sp>
        <p:nvSpPr>
          <p:cNvPr id="14" name="Content Placeholder 13">
            <a:extLst>
              <a:ext uri="{FF2B5EF4-FFF2-40B4-BE49-F238E27FC236}">
                <a16:creationId xmlns:a16="http://schemas.microsoft.com/office/drawing/2014/main" id="{C62CED8E-ADCA-2F47-BB1E-D4CD01F63C0E}"/>
              </a:ext>
            </a:extLst>
          </p:cNvPr>
          <p:cNvSpPr>
            <a:spLocks noGrp="1"/>
          </p:cNvSpPr>
          <p:nvPr>
            <p:ph sz="quarter" idx="13" hasCustomPrompt="1"/>
          </p:nvPr>
        </p:nvSpPr>
        <p:spPr>
          <a:xfrm>
            <a:off x="14268451" y="3570155"/>
            <a:ext cx="8355020" cy="8483294"/>
          </a:xfrm>
          <a:prstGeom prst="rect">
            <a:avLst/>
          </a:prstGeom>
        </p:spPr>
        <p:txBody>
          <a:bodyPr lIns="0" tIns="0" rIns="0" bIns="0"/>
          <a:lstStyle>
            <a:lvl1pPr>
              <a:lnSpc>
                <a:spcPct val="110000"/>
              </a:lnSpc>
              <a:spcBef>
                <a:spcPts val="2600"/>
              </a:spcBef>
              <a:spcAft>
                <a:spcPts val="400"/>
              </a:spcAft>
              <a:defRPr sz="4000" b="1">
                <a:solidFill>
                  <a:srgbClr val="1669C9"/>
                </a:solidFill>
              </a:defRPr>
            </a:lvl1pPr>
            <a:lvl2pPr marL="295275" indent="-274638">
              <a:buClr>
                <a:srgbClr val="51AF46"/>
              </a:buClr>
              <a:buSzPct val="120000"/>
              <a:tabLst/>
              <a:defRPr sz="3000">
                <a:solidFill>
                  <a:schemeClr val="bg2">
                    <a:lumMod val="25000"/>
                  </a:schemeClr>
                </a:solidFill>
              </a:defRPr>
            </a:lvl2pPr>
            <a:lvl3pPr marL="698500" indent="-381000">
              <a:buClr>
                <a:srgbClr val="51AF46"/>
              </a:buClr>
              <a:tabLst/>
              <a:defRPr sz="3000">
                <a:solidFill>
                  <a:schemeClr val="bg2">
                    <a:lumMod val="25000"/>
                  </a:schemeClr>
                </a:solidFill>
              </a:defRPr>
            </a:lvl3pPr>
            <a:lvl4pPr marL="1100138" indent="-381000">
              <a:buClr>
                <a:srgbClr val="51AF46"/>
              </a:buClr>
              <a:buSzPct val="90000"/>
              <a:tabLst/>
              <a:defRPr sz="3000" b="0">
                <a:solidFill>
                  <a:schemeClr val="bg2">
                    <a:lumMod val="25000"/>
                  </a:schemeClr>
                </a:solidFill>
              </a:defRPr>
            </a:lvl4pPr>
            <a:lvl5pPr marL="1501775" indent="-381000">
              <a:buClr>
                <a:srgbClr val="51AF46"/>
              </a:buClr>
              <a:buFont typeface="Wingdings" pitchFamily="2" charset="2"/>
              <a:buChar char="§"/>
              <a:tabLst/>
              <a:defRPr sz="3000">
                <a:solidFill>
                  <a:schemeClr val="bg2">
                    <a:lumMod val="25000"/>
                  </a:schemeClr>
                </a:solidFill>
              </a:defRPr>
            </a:lvl5pPr>
          </a:lstStyle>
          <a:p>
            <a:pPr lvl="0"/>
            <a:r>
              <a:rPr lang="en-US" dirty="0"/>
              <a:t>Could be a phrase or excerpt that is pulled into the presentation to introduce a thought or concept that works within the presenter’s current or next topic.</a:t>
            </a:r>
          </a:p>
        </p:txBody>
      </p:sp>
      <p:pic>
        <p:nvPicPr>
          <p:cNvPr id="24" name="Picture 23">
            <a:extLst>
              <a:ext uri="{FF2B5EF4-FFF2-40B4-BE49-F238E27FC236}">
                <a16:creationId xmlns:a16="http://schemas.microsoft.com/office/drawing/2014/main" id="{4009658B-7274-EE49-B6E0-94FC5B5AB43B}"/>
              </a:ext>
            </a:extLst>
          </p:cNvPr>
          <p:cNvPicPr>
            <a:picLocks noChangeAspect="1"/>
          </p:cNvPicPr>
          <p:nvPr userDrawn="1"/>
        </p:nvPicPr>
        <p:blipFill>
          <a:blip r:embed="rId3"/>
          <a:stretch>
            <a:fillRect/>
          </a:stretch>
        </p:blipFill>
        <p:spPr>
          <a:xfrm>
            <a:off x="20636993" y="644198"/>
            <a:ext cx="3023107" cy="674218"/>
          </a:xfrm>
          <a:prstGeom prst="rect">
            <a:avLst/>
          </a:prstGeom>
        </p:spPr>
      </p:pic>
      <p:cxnSp>
        <p:nvCxnSpPr>
          <p:cNvPr id="4" name="Straight Connector 3">
            <a:extLst>
              <a:ext uri="{FF2B5EF4-FFF2-40B4-BE49-F238E27FC236}">
                <a16:creationId xmlns:a16="http://schemas.microsoft.com/office/drawing/2014/main" id="{0D71D840-D266-A542-8CA5-0D8CF4343A47}"/>
              </a:ext>
            </a:extLst>
          </p:cNvPr>
          <p:cNvCxnSpPr/>
          <p:nvPr userDrawn="1"/>
        </p:nvCxnSpPr>
        <p:spPr>
          <a:xfrm>
            <a:off x="22679620" y="13041099"/>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cxnSp>
        <p:nvCxnSpPr>
          <p:cNvPr id="11" name="Straight Connector 10">
            <a:extLst>
              <a:ext uri="{FF2B5EF4-FFF2-40B4-BE49-F238E27FC236}">
                <a16:creationId xmlns:a16="http://schemas.microsoft.com/office/drawing/2014/main" id="{4D690709-6DD5-514F-9E6F-343ADAD16CBD}"/>
              </a:ext>
            </a:extLst>
          </p:cNvPr>
          <p:cNvCxnSpPr>
            <a:cxnSpLocks/>
          </p:cNvCxnSpPr>
          <p:nvPr userDrawn="1"/>
        </p:nvCxnSpPr>
        <p:spPr>
          <a:xfrm>
            <a:off x="1763704" y="3016252"/>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059258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Quotation Highlight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367381-BC87-BC4F-8B9B-0DCFF23192E6}"/>
              </a:ext>
            </a:extLst>
          </p:cNvPr>
          <p:cNvSpPr/>
          <p:nvPr userDrawn="1"/>
        </p:nvSpPr>
        <p:spPr>
          <a:xfrm>
            <a:off x="3997234" y="0"/>
            <a:ext cx="20407449" cy="13716000"/>
          </a:xfrm>
          <a:prstGeom prst="rect">
            <a:avLst/>
          </a:prstGeom>
          <a:solidFill>
            <a:srgbClr val="001C4A"/>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Connector 3">
            <a:extLst>
              <a:ext uri="{FF2B5EF4-FFF2-40B4-BE49-F238E27FC236}">
                <a16:creationId xmlns:a16="http://schemas.microsoft.com/office/drawing/2014/main" id="{0D71D840-D266-A542-8CA5-0D8CF4343A47}"/>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sp>
        <p:nvSpPr>
          <p:cNvPr id="11" name="Title 1">
            <a:extLst>
              <a:ext uri="{FF2B5EF4-FFF2-40B4-BE49-F238E27FC236}">
                <a16:creationId xmlns:a16="http://schemas.microsoft.com/office/drawing/2014/main" id="{C324A561-198F-5546-92CF-90D8838BA7DE}"/>
              </a:ext>
            </a:extLst>
          </p:cNvPr>
          <p:cNvSpPr>
            <a:spLocks noGrp="1"/>
          </p:cNvSpPr>
          <p:nvPr>
            <p:ph type="title" hasCustomPrompt="1"/>
          </p:nvPr>
        </p:nvSpPr>
        <p:spPr>
          <a:xfrm>
            <a:off x="6400800" y="3384780"/>
            <a:ext cx="14236191" cy="4871298"/>
          </a:xfrm>
          <a:prstGeom prst="rect">
            <a:avLst/>
          </a:prstGeom>
        </p:spPr>
        <p:txBody>
          <a:bodyPr anchor="t" anchorCtr="0">
            <a:noAutofit/>
          </a:bodyPr>
          <a:lstStyle>
            <a:lvl1pPr>
              <a:lnSpc>
                <a:spcPct val="110000"/>
              </a:lnSpc>
              <a:defRPr sz="6400" b="1">
                <a:solidFill>
                  <a:srgbClr val="ABC1DA"/>
                </a:solidFill>
              </a:defRPr>
            </a:lvl1pPr>
          </a:lstStyle>
          <a:p>
            <a:r>
              <a:rPr lang="en-US" dirty="0"/>
              <a:t>This is a quotation highlight slide which gives you the ability to display a quote in a bolder and meaningful way.”</a:t>
            </a:r>
          </a:p>
        </p:txBody>
      </p:sp>
      <p:pic>
        <p:nvPicPr>
          <p:cNvPr id="13" name="Picture 12">
            <a:extLst>
              <a:ext uri="{FF2B5EF4-FFF2-40B4-BE49-F238E27FC236}">
                <a16:creationId xmlns:a16="http://schemas.microsoft.com/office/drawing/2014/main" id="{B0214BC6-F381-5447-BA08-54E39279AE4B}"/>
              </a:ext>
            </a:extLst>
          </p:cNvPr>
          <p:cNvPicPr>
            <a:picLocks noChangeAspect="1"/>
          </p:cNvPicPr>
          <p:nvPr userDrawn="1"/>
        </p:nvPicPr>
        <p:blipFill>
          <a:blip r:embed="rId2"/>
          <a:stretch>
            <a:fillRect/>
          </a:stretch>
        </p:blipFill>
        <p:spPr>
          <a:xfrm>
            <a:off x="20636992" y="674900"/>
            <a:ext cx="3023108" cy="682637"/>
          </a:xfrm>
          <a:prstGeom prst="rect">
            <a:avLst/>
          </a:prstGeom>
        </p:spPr>
      </p:pic>
      <p:sp>
        <p:nvSpPr>
          <p:cNvPr id="9" name="Title 1">
            <a:extLst>
              <a:ext uri="{FF2B5EF4-FFF2-40B4-BE49-F238E27FC236}">
                <a16:creationId xmlns:a16="http://schemas.microsoft.com/office/drawing/2014/main" id="{BC4FC77D-B71F-F24D-8835-B033D50B6BBB}"/>
              </a:ext>
            </a:extLst>
          </p:cNvPr>
          <p:cNvSpPr txBox="1">
            <a:spLocks/>
          </p:cNvSpPr>
          <p:nvPr userDrawn="1"/>
        </p:nvSpPr>
        <p:spPr>
          <a:xfrm>
            <a:off x="0" y="1154865"/>
            <a:ext cx="5559914" cy="5166603"/>
          </a:xfrm>
          <a:prstGeom prst="rect">
            <a:avLst/>
          </a:prstGeom>
        </p:spPr>
        <p:txBody>
          <a:bodyPr vert="horz" lIns="91440" tIns="45720" rIns="91440" bIns="45720" rtlCol="0" anchor="t" anchorCtr="0">
            <a:noAutofit/>
          </a:bodyPr>
          <a:lstStyle>
            <a:lvl1pPr algn="l" defTabSz="1828800" rtl="0" eaLnBrk="1" latinLnBrk="0" hangingPunct="1">
              <a:lnSpc>
                <a:spcPct val="90000"/>
              </a:lnSpc>
              <a:spcBef>
                <a:spcPct val="0"/>
              </a:spcBef>
              <a:buNone/>
              <a:defRPr sz="5000" b="1" kern="1200">
                <a:solidFill>
                  <a:srgbClr val="143367"/>
                </a:solidFill>
                <a:latin typeface="Helvetica" pitchFamily="2" charset="0"/>
                <a:ea typeface="+mj-ea"/>
                <a:cs typeface="+mj-cs"/>
              </a:defRPr>
            </a:lvl1pPr>
          </a:lstStyle>
          <a:p>
            <a:r>
              <a:rPr lang="en-US" sz="75000" dirty="0">
                <a:solidFill>
                  <a:srgbClr val="001C4A"/>
                </a:solidFill>
                <a:latin typeface="Geneva" panose="020B0503030404040204" pitchFamily="34" charset="0"/>
                <a:ea typeface="Geneva" panose="020B0503030404040204" pitchFamily="34" charset="0"/>
                <a:cs typeface="Calibri" panose="020F0502020204030204" pitchFamily="34" charset="0"/>
              </a:rPr>
              <a:t>“</a:t>
            </a:r>
          </a:p>
        </p:txBody>
      </p:sp>
      <p:sp>
        <p:nvSpPr>
          <p:cNvPr id="3" name="Text Placeholder 2">
            <a:extLst>
              <a:ext uri="{FF2B5EF4-FFF2-40B4-BE49-F238E27FC236}">
                <a16:creationId xmlns:a16="http://schemas.microsoft.com/office/drawing/2014/main" id="{67FC9A50-AB49-0647-AC48-B6FDABEA7B91}"/>
              </a:ext>
            </a:extLst>
          </p:cNvPr>
          <p:cNvSpPr>
            <a:spLocks noGrp="1"/>
          </p:cNvSpPr>
          <p:nvPr>
            <p:ph type="body" sz="quarter" idx="15" hasCustomPrompt="1"/>
          </p:nvPr>
        </p:nvSpPr>
        <p:spPr>
          <a:xfrm>
            <a:off x="10878383" y="8946920"/>
            <a:ext cx="9637427" cy="1384300"/>
          </a:xfrm>
          <a:prstGeom prst="rect">
            <a:avLst/>
          </a:prstGeom>
        </p:spPr>
        <p:txBody>
          <a:bodyPr/>
          <a:lstStyle>
            <a:lvl1pPr algn="r">
              <a:defRPr b="0">
                <a:solidFill>
                  <a:srgbClr val="72E51D"/>
                </a:solidFill>
              </a:defRPr>
            </a:lvl1pPr>
          </a:lstStyle>
          <a:p>
            <a:pPr lvl="0"/>
            <a:r>
              <a:rPr lang="en-US" dirty="0"/>
              <a:t>—Click to edit Master text styles</a:t>
            </a:r>
          </a:p>
        </p:txBody>
      </p:sp>
      <p:sp>
        <p:nvSpPr>
          <p:cNvPr id="12" name="Slide Number Placeholder 5">
            <a:extLst>
              <a:ext uri="{FF2B5EF4-FFF2-40B4-BE49-F238E27FC236}">
                <a16:creationId xmlns:a16="http://schemas.microsoft.com/office/drawing/2014/main" id="{A4C39666-CA66-8046-A9B3-46FDC647EE27}"/>
              </a:ext>
            </a:extLst>
          </p:cNvPr>
          <p:cNvSpPr txBox="1">
            <a:spLocks/>
          </p:cNvSpPr>
          <p:nvPr userDrawn="1"/>
        </p:nvSpPr>
        <p:spPr>
          <a:xfrm>
            <a:off x="22667896" y="12322572"/>
            <a:ext cx="791250" cy="730250"/>
          </a:xfrm>
          <a:prstGeom prst="rect">
            <a:avLst/>
          </a:prstGeom>
        </p:spPr>
        <p:txBody>
          <a:bodyPr vert="horz" lIns="91440" tIns="45720" rIns="91440" bIns="45720" rtlCol="0" anchor="ctr"/>
          <a:lstStyle>
            <a:defPPr>
              <a:defRPr lang="en-US"/>
            </a:defPPr>
            <a:lvl1pPr marL="0" algn="ctr" defTabSz="457200" rtl="0" eaLnBrk="1" latinLnBrk="0" hangingPunct="1">
              <a:defRPr sz="2400" b="1" kern="1200">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baseline="0" smtClean="0">
                <a:solidFill>
                  <a:schemeClr val="bg1"/>
                </a:solidFill>
              </a:rPr>
              <a:pPr/>
              <a:t>‹#›</a:t>
            </a:fld>
            <a:endParaRPr lang="en-US" baseline="0" dirty="0">
              <a:solidFill>
                <a:schemeClr val="bg1"/>
              </a:solidFill>
            </a:endParaRPr>
          </a:p>
        </p:txBody>
      </p:sp>
    </p:spTree>
    <p:extLst>
      <p:ext uri="{BB962C8B-B14F-4D97-AF65-F5344CB8AC3E}">
        <p14:creationId xmlns:p14="http://schemas.microsoft.com/office/powerpoint/2010/main" val="35197793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 V1I">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182992522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onclusion Slide - V1">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794538" y="2794333"/>
            <a:ext cx="20250814" cy="2271594"/>
          </a:xfrm>
          <a:prstGeom prst="rect">
            <a:avLst/>
          </a:prstGeom>
        </p:spPr>
        <p:txBody>
          <a:bodyPr anchor="t">
            <a:normAutofit/>
          </a:bodyPr>
          <a:lstStyle>
            <a:lvl1pPr algn="l">
              <a:defRPr sz="15000" b="1">
                <a:solidFill>
                  <a:srgbClr val="002156"/>
                </a:solidFill>
                <a:latin typeface="Arial" panose="020B0604020202020204" pitchFamily="34" charset="0"/>
                <a:cs typeface="Arial" panose="020B0604020202020204" pitchFamily="34" charset="0"/>
              </a:defRPr>
            </a:lvl1pPr>
          </a:lstStyle>
          <a:p>
            <a:r>
              <a:rPr lang="en-US" dirty="0"/>
              <a:t>Thank you</a:t>
            </a:r>
          </a:p>
        </p:txBody>
      </p:sp>
      <p:sp>
        <p:nvSpPr>
          <p:cNvPr id="3" name="Subtitle 2"/>
          <p:cNvSpPr>
            <a:spLocks noGrp="1"/>
          </p:cNvSpPr>
          <p:nvPr>
            <p:ph type="subTitle" idx="1" hasCustomPrompt="1"/>
          </p:nvPr>
        </p:nvSpPr>
        <p:spPr>
          <a:xfrm>
            <a:off x="1794539" y="5886843"/>
            <a:ext cx="20250814" cy="822195"/>
          </a:xfrm>
          <a:prstGeom prst="rect">
            <a:avLst/>
          </a:prstGeom>
        </p:spPr>
        <p:txBody>
          <a:bodyPr>
            <a:normAutofit/>
          </a:bodyPr>
          <a:lstStyle>
            <a:lvl1pPr marL="0" indent="0" algn="l">
              <a:buNone/>
              <a:defRPr sz="3800" b="1" baseline="0">
                <a:solidFill>
                  <a:schemeClr val="accent2">
                    <a:lumMod val="75000"/>
                  </a:schemeClr>
                </a:solidFill>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For more information, please contact:</a:t>
            </a:r>
          </a:p>
        </p:txBody>
      </p:sp>
      <p:pic>
        <p:nvPicPr>
          <p:cNvPr id="11" name="Picture 10">
            <a:extLst>
              <a:ext uri="{FF2B5EF4-FFF2-40B4-BE49-F238E27FC236}">
                <a16:creationId xmlns:a16="http://schemas.microsoft.com/office/drawing/2014/main" id="{26C939D5-0B99-0746-8781-DD0E57E609C5}"/>
              </a:ext>
            </a:extLst>
          </p:cNvPr>
          <p:cNvPicPr>
            <a:picLocks noChangeAspect="1"/>
          </p:cNvPicPr>
          <p:nvPr userDrawn="1"/>
        </p:nvPicPr>
        <p:blipFill>
          <a:blip r:embed="rId2"/>
          <a:stretch>
            <a:fillRect/>
          </a:stretch>
        </p:blipFill>
        <p:spPr>
          <a:xfrm>
            <a:off x="19307549" y="835488"/>
            <a:ext cx="4163321" cy="928510"/>
          </a:xfrm>
          <a:prstGeom prst="rect">
            <a:avLst/>
          </a:prstGeom>
        </p:spPr>
      </p:pic>
      <p:cxnSp>
        <p:nvCxnSpPr>
          <p:cNvPr id="15" name="Straight Connector 14">
            <a:extLst>
              <a:ext uri="{FF2B5EF4-FFF2-40B4-BE49-F238E27FC236}">
                <a16:creationId xmlns:a16="http://schemas.microsoft.com/office/drawing/2014/main" id="{2793E10E-EB55-BA43-A700-AC20DE99BD5E}"/>
              </a:ext>
            </a:extLst>
          </p:cNvPr>
          <p:cNvCxnSpPr/>
          <p:nvPr userDrawn="1"/>
        </p:nvCxnSpPr>
        <p:spPr>
          <a:xfrm>
            <a:off x="22679620" y="13041099"/>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cxnSp>
        <p:nvCxnSpPr>
          <p:cNvPr id="16" name="Straight Connector 15">
            <a:extLst>
              <a:ext uri="{FF2B5EF4-FFF2-40B4-BE49-F238E27FC236}">
                <a16:creationId xmlns:a16="http://schemas.microsoft.com/office/drawing/2014/main" id="{9A983D58-16F6-CE4F-950D-B4C97DFE6EBA}"/>
              </a:ext>
            </a:extLst>
          </p:cNvPr>
          <p:cNvCxnSpPr>
            <a:cxnSpLocks/>
          </p:cNvCxnSpPr>
          <p:nvPr userDrawn="1"/>
        </p:nvCxnSpPr>
        <p:spPr>
          <a:xfrm>
            <a:off x="1794539" y="9917005"/>
            <a:ext cx="20250813" cy="0"/>
          </a:xfrm>
          <a:prstGeom prst="line">
            <a:avLst/>
          </a:prstGeom>
          <a:ln w="25400">
            <a:solidFill>
              <a:srgbClr val="ABC1DA"/>
            </a:solidFill>
          </a:ln>
        </p:spPr>
        <p:style>
          <a:lnRef idx="1">
            <a:schemeClr val="accent1"/>
          </a:lnRef>
          <a:fillRef idx="0">
            <a:schemeClr val="accent1"/>
          </a:fillRef>
          <a:effectRef idx="0">
            <a:schemeClr val="accent1"/>
          </a:effectRef>
          <a:fontRef idx="minor">
            <a:schemeClr val="tx1"/>
          </a:fontRef>
        </p:style>
      </p:cxnSp>
      <p:sp>
        <p:nvSpPr>
          <p:cNvPr id="19" name="Subtitle 2">
            <a:extLst>
              <a:ext uri="{FF2B5EF4-FFF2-40B4-BE49-F238E27FC236}">
                <a16:creationId xmlns:a16="http://schemas.microsoft.com/office/drawing/2014/main" id="{08C2EADC-BC38-F04B-B2CE-2F2B07265183}"/>
              </a:ext>
            </a:extLst>
          </p:cNvPr>
          <p:cNvSpPr txBox="1">
            <a:spLocks/>
          </p:cNvSpPr>
          <p:nvPr userDrawn="1"/>
        </p:nvSpPr>
        <p:spPr>
          <a:xfrm>
            <a:off x="1794539" y="10275963"/>
            <a:ext cx="20250814" cy="2442510"/>
          </a:xfrm>
          <a:prstGeom prst="rect">
            <a:avLst/>
          </a:prstGeom>
        </p:spPr>
        <p:txBody>
          <a:bodyPr>
            <a:noAutofit/>
          </a:bodyPr>
          <a:lstStyle>
            <a:lvl1pPr marL="0" indent="0" algn="l" defTabSz="1828800" rtl="0" eaLnBrk="1" latinLnBrk="0" hangingPunct="1">
              <a:lnSpc>
                <a:spcPct val="90000"/>
              </a:lnSpc>
              <a:spcBef>
                <a:spcPts val="2000"/>
              </a:spcBef>
              <a:spcAft>
                <a:spcPts val="1200"/>
              </a:spcAft>
              <a:buFont typeface="Arial" panose="020B0604020202020204" pitchFamily="34" charset="0"/>
              <a:buNone/>
              <a:defRPr sz="3800" b="1" kern="1200" baseline="0">
                <a:solidFill>
                  <a:schemeClr val="accent2">
                    <a:lumMod val="75000"/>
                  </a:schemeClr>
                </a:solidFill>
                <a:latin typeface="Helvetica" pitchFamily="2" charset="0"/>
                <a:ea typeface="+mn-ea"/>
                <a:cs typeface="+mn-cs"/>
              </a:defRPr>
            </a:lvl1pPr>
            <a:lvl2pPr marL="914400" indent="0" algn="ctr" defTabSz="1828800" rtl="0" eaLnBrk="1" latinLnBrk="0" hangingPunct="1">
              <a:lnSpc>
                <a:spcPct val="90000"/>
              </a:lnSpc>
              <a:spcBef>
                <a:spcPts val="2200"/>
              </a:spcBef>
              <a:buFont typeface="Arial" panose="020B0604020202020204" pitchFamily="34" charset="0"/>
              <a:buNone/>
              <a:defRPr sz="4000" kern="1200">
                <a:solidFill>
                  <a:srgbClr val="5A799C"/>
                </a:solidFill>
                <a:latin typeface="Helvetica" pitchFamily="2" charset="0"/>
                <a:ea typeface="+mn-ea"/>
                <a:cs typeface="+mn-cs"/>
              </a:defRPr>
            </a:lvl2pPr>
            <a:lvl3pPr marL="1828800" indent="0" algn="ctr" defTabSz="1828800" rtl="0" eaLnBrk="1" latinLnBrk="0" hangingPunct="1">
              <a:lnSpc>
                <a:spcPct val="90000"/>
              </a:lnSpc>
              <a:spcBef>
                <a:spcPts val="1000"/>
              </a:spcBef>
              <a:buFont typeface="System Font Regular"/>
              <a:buNone/>
              <a:defRPr sz="3600" kern="1200">
                <a:solidFill>
                  <a:srgbClr val="5A799C"/>
                </a:solidFill>
                <a:latin typeface="Helvetica" pitchFamily="2" charset="0"/>
                <a:ea typeface="+mn-ea"/>
                <a:cs typeface="+mn-cs"/>
              </a:defRPr>
            </a:lvl3pPr>
            <a:lvl4pPr marL="2743200" indent="0" algn="ctr" defTabSz="1828800" rtl="0" eaLnBrk="1" latinLnBrk="0" hangingPunct="1">
              <a:lnSpc>
                <a:spcPct val="90000"/>
              </a:lnSpc>
              <a:spcBef>
                <a:spcPts val="1000"/>
              </a:spcBef>
              <a:spcAft>
                <a:spcPts val="600"/>
              </a:spcAft>
              <a:buFont typeface="Courier New" panose="02070309020205020404" pitchFamily="49" charset="0"/>
              <a:buNone/>
              <a:defRPr sz="3200" b="1" kern="1200">
                <a:solidFill>
                  <a:srgbClr val="143367"/>
                </a:solidFill>
                <a:latin typeface="Helvetica" pitchFamily="2" charset="0"/>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Helvetica" pitchFamily="2" charset="0"/>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lgn="l">
              <a:lnSpc>
                <a:spcPct val="100000"/>
              </a:lnSpc>
              <a:spcBef>
                <a:spcPts val="1500"/>
              </a:spcBef>
              <a:spcAft>
                <a:spcPts val="500"/>
              </a:spcAft>
            </a:pPr>
            <a:r>
              <a:rPr lang="en-US" sz="3000" b="1" baseline="0" dirty="0">
                <a:solidFill>
                  <a:schemeClr val="accent4">
                    <a:lumMod val="75000"/>
                  </a:schemeClr>
                </a:solidFill>
                <a:latin typeface="Helvetica" pitchFamily="2" charset="0"/>
                <a:cs typeface="Arial" panose="020B0604020202020204" pitchFamily="34" charset="0"/>
              </a:rPr>
              <a:t>Subscribe to </a:t>
            </a:r>
            <a:r>
              <a:rPr lang="en-US" sz="3000" b="1" baseline="0" dirty="0" err="1">
                <a:solidFill>
                  <a:schemeClr val="accent4">
                    <a:lumMod val="75000"/>
                  </a:schemeClr>
                </a:solidFill>
                <a:latin typeface="Helvetica" pitchFamily="2" charset="0"/>
                <a:cs typeface="Arial" panose="020B0604020202020204" pitchFamily="34" charset="0"/>
              </a:rPr>
              <a:t>WestEd’s</a:t>
            </a:r>
            <a:r>
              <a:rPr lang="en-US" sz="3000" b="1" baseline="0" dirty="0">
                <a:solidFill>
                  <a:schemeClr val="accent4">
                    <a:lumMod val="75000"/>
                  </a:schemeClr>
                </a:solidFill>
                <a:latin typeface="Helvetica" pitchFamily="2" charset="0"/>
                <a:cs typeface="Arial" panose="020B0604020202020204" pitchFamily="34" charset="0"/>
              </a:rPr>
              <a:t> </a:t>
            </a:r>
            <a:r>
              <a:rPr lang="en-US" sz="3000" b="1" i="1" baseline="0" dirty="0">
                <a:solidFill>
                  <a:schemeClr val="accent4">
                    <a:lumMod val="75000"/>
                  </a:schemeClr>
                </a:solidFill>
                <a:latin typeface="Helvetica" pitchFamily="2" charset="0"/>
                <a:cs typeface="Arial" panose="020B0604020202020204" pitchFamily="34" charset="0"/>
              </a:rPr>
              <a:t>E-Bulletin </a:t>
            </a:r>
            <a:r>
              <a:rPr lang="en-US" sz="3000" b="1" baseline="0" dirty="0">
                <a:solidFill>
                  <a:schemeClr val="accent4">
                    <a:lumMod val="75000"/>
                  </a:schemeClr>
                </a:solidFill>
                <a:latin typeface="Helvetica" pitchFamily="2" charset="0"/>
                <a:cs typeface="Arial" panose="020B0604020202020204" pitchFamily="34" charset="0"/>
              </a:rPr>
              <a:t>for regular updates on upcoming webinars and events, research, free resources, solutions, and job postings from WestEd.</a:t>
            </a:r>
          </a:p>
          <a:p>
            <a:pPr algn="l">
              <a:lnSpc>
                <a:spcPct val="100000"/>
              </a:lnSpc>
              <a:spcBef>
                <a:spcPts val="2200"/>
              </a:spcBef>
              <a:spcAft>
                <a:spcPts val="500"/>
              </a:spcAft>
            </a:pPr>
            <a:r>
              <a:rPr lang="en-US" sz="3000" b="1" baseline="0" dirty="0" err="1">
                <a:solidFill>
                  <a:schemeClr val="accent4">
                    <a:lumMod val="75000"/>
                  </a:schemeClr>
                </a:solidFill>
                <a:latin typeface="Helvetica" pitchFamily="2" charset="0"/>
                <a:cs typeface="Arial" panose="020B0604020202020204" pitchFamily="34" charset="0"/>
              </a:rPr>
              <a:t>  WestEd.org</a:t>
            </a:r>
            <a:r>
              <a:rPr lang="en-US" sz="3000" b="1" baseline="0" dirty="0">
                <a:solidFill>
                  <a:schemeClr val="accent4">
                    <a:lumMod val="75000"/>
                  </a:schemeClr>
                </a:solidFill>
                <a:latin typeface="Helvetica" pitchFamily="2" charset="0"/>
                <a:cs typeface="Arial" panose="020B0604020202020204" pitchFamily="34" charset="0"/>
              </a:rPr>
              <a:t>/subscribe</a:t>
            </a:r>
          </a:p>
        </p:txBody>
      </p:sp>
      <p:cxnSp>
        <p:nvCxnSpPr>
          <p:cNvPr id="20" name="Straight Connector 19">
            <a:extLst>
              <a:ext uri="{FF2B5EF4-FFF2-40B4-BE49-F238E27FC236}">
                <a16:creationId xmlns:a16="http://schemas.microsoft.com/office/drawing/2014/main" id="{FF9CDF67-D39F-1B4E-A1F6-96AE03ED7F37}"/>
              </a:ext>
            </a:extLst>
          </p:cNvPr>
          <p:cNvCxnSpPr>
            <a:cxnSpLocks/>
          </p:cNvCxnSpPr>
          <p:nvPr userDrawn="1"/>
        </p:nvCxnSpPr>
        <p:spPr>
          <a:xfrm>
            <a:off x="1794539" y="2352412"/>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9FAC33E3-A535-E143-AB92-C0106C1CEF1B}"/>
              </a:ext>
            </a:extLst>
          </p:cNvPr>
          <p:cNvSpPr/>
          <p:nvPr userDrawn="1"/>
        </p:nvSpPr>
        <p:spPr>
          <a:xfrm>
            <a:off x="1794538" y="11454939"/>
            <a:ext cx="4573011" cy="822196"/>
          </a:xfrm>
          <a:prstGeom prst="rect">
            <a:avLst/>
          </a:prstGeom>
          <a:noFill/>
          <a:ln w="254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332796A5-2084-4F47-8798-CFF10E44C7F1}"/>
              </a:ext>
            </a:extLst>
          </p:cNvPr>
          <p:cNvSpPr>
            <a:spLocks noGrp="1"/>
          </p:cNvSpPr>
          <p:nvPr>
            <p:ph type="body" sz="quarter" idx="10" hasCustomPrompt="1"/>
          </p:nvPr>
        </p:nvSpPr>
        <p:spPr>
          <a:xfrm>
            <a:off x="1793875" y="7035800"/>
            <a:ext cx="6291263" cy="2589213"/>
          </a:xfrm>
          <a:prstGeom prst="rect">
            <a:avLst/>
          </a:prstGeom>
        </p:spPr>
        <p:txBody>
          <a:bodyPr/>
          <a:lstStyle/>
          <a:p>
            <a:pPr>
              <a:lnSpc>
                <a:spcPct val="130000"/>
              </a:lnSpc>
            </a:pPr>
            <a:r>
              <a:rPr lang="en-US" b="1" baseline="0" dirty="0" err="1">
                <a:solidFill>
                  <a:schemeClr val="accent4">
                    <a:lumMod val="50000"/>
                  </a:schemeClr>
                </a:solidFill>
              </a:rPr>
              <a:t>Firstname</a:t>
            </a:r>
            <a:r>
              <a:rPr lang="en-US" b="1" baseline="0" dirty="0">
                <a:solidFill>
                  <a:schemeClr val="accent4">
                    <a:lumMod val="50000"/>
                  </a:schemeClr>
                </a:solidFill>
              </a:rPr>
              <a:t> </a:t>
            </a:r>
            <a:r>
              <a:rPr lang="en-US" b="1" baseline="0" dirty="0" err="1">
                <a:solidFill>
                  <a:schemeClr val="accent4">
                    <a:lumMod val="50000"/>
                  </a:schemeClr>
                </a:solidFill>
              </a:rPr>
              <a:t>Lastname</a:t>
            </a:r>
            <a:br>
              <a:rPr lang="en-US" b="0" baseline="0" dirty="0">
                <a:solidFill>
                  <a:schemeClr val="accent4">
                    <a:lumMod val="50000"/>
                  </a:schemeClr>
                </a:solidFill>
              </a:rPr>
            </a:br>
            <a:r>
              <a:rPr lang="en-US" b="0" baseline="0" dirty="0">
                <a:solidFill>
                  <a:schemeClr val="accent4">
                    <a:lumMod val="50000"/>
                  </a:schemeClr>
                </a:solidFill>
                <a:hlinkClick r:id="rId3">
                  <a:extLst>
                    <a:ext uri="{A12FA001-AC4F-418D-AE19-62706E023703}">
                      <ahyp:hlinkClr xmlns:ahyp="http://schemas.microsoft.com/office/drawing/2018/hyperlinkcolor" val="tx"/>
                    </a:ext>
                  </a:extLst>
                </a:hlinkClick>
              </a:rPr>
              <a:t>email@wested.org</a:t>
            </a:r>
            <a:br>
              <a:rPr lang="en-US" b="0" baseline="0" dirty="0">
                <a:solidFill>
                  <a:schemeClr val="accent4">
                    <a:lumMod val="50000"/>
                  </a:schemeClr>
                </a:solidFill>
              </a:rPr>
            </a:br>
            <a:r>
              <a:rPr lang="en-US" b="0" baseline="0" dirty="0">
                <a:solidFill>
                  <a:schemeClr val="accent4">
                    <a:lumMod val="50000"/>
                  </a:schemeClr>
                </a:solidFill>
              </a:rPr>
              <a:t>555.818.5200</a:t>
            </a:r>
          </a:p>
        </p:txBody>
      </p:sp>
      <p:sp>
        <p:nvSpPr>
          <p:cNvPr id="12" name="Text Placeholder 4">
            <a:extLst>
              <a:ext uri="{FF2B5EF4-FFF2-40B4-BE49-F238E27FC236}">
                <a16:creationId xmlns:a16="http://schemas.microsoft.com/office/drawing/2014/main" id="{1F923EFC-D77C-734B-B8D0-D03CDFB8BF15}"/>
              </a:ext>
            </a:extLst>
          </p:cNvPr>
          <p:cNvSpPr>
            <a:spLocks noGrp="1"/>
          </p:cNvSpPr>
          <p:nvPr>
            <p:ph type="body" sz="quarter" idx="11" hasCustomPrompt="1"/>
          </p:nvPr>
        </p:nvSpPr>
        <p:spPr>
          <a:xfrm>
            <a:off x="8509000" y="7035800"/>
            <a:ext cx="6291263" cy="2589213"/>
          </a:xfrm>
          <a:prstGeom prst="rect">
            <a:avLst/>
          </a:prstGeom>
        </p:spPr>
        <p:txBody>
          <a:bodyPr/>
          <a:lstStyle/>
          <a:p>
            <a:pPr>
              <a:lnSpc>
                <a:spcPct val="130000"/>
              </a:lnSpc>
            </a:pPr>
            <a:r>
              <a:rPr lang="en-US" b="1" baseline="0" dirty="0" err="1">
                <a:solidFill>
                  <a:schemeClr val="accent4">
                    <a:lumMod val="50000"/>
                  </a:schemeClr>
                </a:solidFill>
              </a:rPr>
              <a:t>Firstname</a:t>
            </a:r>
            <a:r>
              <a:rPr lang="en-US" b="1" baseline="0" dirty="0">
                <a:solidFill>
                  <a:schemeClr val="accent4">
                    <a:lumMod val="50000"/>
                  </a:schemeClr>
                </a:solidFill>
              </a:rPr>
              <a:t> </a:t>
            </a:r>
            <a:r>
              <a:rPr lang="en-US" b="1" baseline="0" dirty="0" err="1">
                <a:solidFill>
                  <a:schemeClr val="accent4">
                    <a:lumMod val="50000"/>
                  </a:schemeClr>
                </a:solidFill>
              </a:rPr>
              <a:t>Lastname</a:t>
            </a:r>
            <a:br>
              <a:rPr lang="en-US" b="0" baseline="0" dirty="0">
                <a:solidFill>
                  <a:schemeClr val="accent4">
                    <a:lumMod val="50000"/>
                  </a:schemeClr>
                </a:solidFill>
              </a:rPr>
            </a:br>
            <a:r>
              <a:rPr lang="en-US" b="0" baseline="0" dirty="0">
                <a:solidFill>
                  <a:schemeClr val="accent4">
                    <a:lumMod val="50000"/>
                  </a:schemeClr>
                </a:solidFill>
                <a:hlinkClick r:id="rId3">
                  <a:extLst>
                    <a:ext uri="{A12FA001-AC4F-418D-AE19-62706E023703}">
                      <ahyp:hlinkClr xmlns:ahyp="http://schemas.microsoft.com/office/drawing/2018/hyperlinkcolor" val="tx"/>
                    </a:ext>
                  </a:extLst>
                </a:hlinkClick>
              </a:rPr>
              <a:t>email@wested.org</a:t>
            </a:r>
            <a:br>
              <a:rPr lang="en-US" b="0" baseline="0" dirty="0">
                <a:solidFill>
                  <a:schemeClr val="accent4">
                    <a:lumMod val="50000"/>
                  </a:schemeClr>
                </a:solidFill>
              </a:rPr>
            </a:br>
            <a:r>
              <a:rPr lang="en-US" b="0" baseline="0" dirty="0">
                <a:solidFill>
                  <a:schemeClr val="accent4">
                    <a:lumMod val="50000"/>
                  </a:schemeClr>
                </a:solidFill>
              </a:rPr>
              <a:t>555.818.5200</a:t>
            </a:r>
          </a:p>
        </p:txBody>
      </p:sp>
    </p:spTree>
    <p:extLst>
      <p:ext uri="{BB962C8B-B14F-4D97-AF65-F5344CB8AC3E}">
        <p14:creationId xmlns:p14="http://schemas.microsoft.com/office/powerpoint/2010/main" val="62903223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2_Content Slide - Emphasized Sing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6A9590-39A2-B24C-92C7-A4B406F2523C}"/>
              </a:ext>
            </a:extLst>
          </p:cNvPr>
          <p:cNvSpPr/>
          <p:nvPr userDrawn="1"/>
        </p:nvSpPr>
        <p:spPr>
          <a:xfrm>
            <a:off x="0" y="1"/>
            <a:ext cx="24387175" cy="3040376"/>
          </a:xfrm>
          <a:prstGeom prst="rect">
            <a:avLst/>
          </a:prstGeom>
          <a:solidFill>
            <a:srgbClr val="0021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ontent Placeholder 13">
            <a:extLst>
              <a:ext uri="{FF2B5EF4-FFF2-40B4-BE49-F238E27FC236}">
                <a16:creationId xmlns:a16="http://schemas.microsoft.com/office/drawing/2014/main" id="{C62CED8E-ADCA-2F47-BB1E-D4CD01F63C0E}"/>
              </a:ext>
            </a:extLst>
          </p:cNvPr>
          <p:cNvSpPr>
            <a:spLocks noGrp="1"/>
          </p:cNvSpPr>
          <p:nvPr>
            <p:ph sz="quarter" idx="13"/>
          </p:nvPr>
        </p:nvSpPr>
        <p:spPr>
          <a:xfrm>
            <a:off x="1052504" y="3796754"/>
            <a:ext cx="5985605" cy="4211174"/>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9" name="Straight Connector 8">
            <a:extLst>
              <a:ext uri="{FF2B5EF4-FFF2-40B4-BE49-F238E27FC236}">
                <a16:creationId xmlns:a16="http://schemas.microsoft.com/office/drawing/2014/main" id="{112A9BE6-A9D3-384E-B429-CA6E3730F751}"/>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0DB7A569-14EF-8243-BD74-ACB3C09BB762}"/>
              </a:ext>
            </a:extLst>
          </p:cNvPr>
          <p:cNvSpPr>
            <a:spLocks noGrp="1"/>
          </p:cNvSpPr>
          <p:nvPr>
            <p:ph type="title"/>
          </p:nvPr>
        </p:nvSpPr>
        <p:spPr>
          <a:xfrm>
            <a:off x="1052504" y="1155285"/>
            <a:ext cx="22315476" cy="1577321"/>
          </a:xfrm>
          <a:prstGeom prst="rect">
            <a:avLst/>
          </a:prstGeom>
        </p:spPr>
        <p:txBody>
          <a:bodyPr anchor="t" anchorCtr="0"/>
          <a:lstStyle>
            <a:lvl1pPr>
              <a:lnSpc>
                <a:spcPct val="105000"/>
              </a:lnSpc>
              <a:defRPr sz="5200" baseline="0">
                <a:solidFill>
                  <a:schemeClr val="bg1"/>
                </a:solidFill>
              </a:defRPr>
            </a:lvl1pPr>
          </a:lstStyle>
          <a:p>
            <a:r>
              <a:rPr lang="en-US" dirty="0"/>
              <a:t>Click to edit Master title style</a:t>
            </a:r>
          </a:p>
        </p:txBody>
      </p:sp>
      <p:cxnSp>
        <p:nvCxnSpPr>
          <p:cNvPr id="17" name="Straight Connector 16">
            <a:extLst>
              <a:ext uri="{FF2B5EF4-FFF2-40B4-BE49-F238E27FC236}">
                <a16:creationId xmlns:a16="http://schemas.microsoft.com/office/drawing/2014/main" id="{C00455D2-AE0B-6948-ADF5-042D5CED5724}"/>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pic>
        <p:nvPicPr>
          <p:cNvPr id="10" name="Picture 9">
            <a:extLst>
              <a:ext uri="{FF2B5EF4-FFF2-40B4-BE49-F238E27FC236}">
                <a16:creationId xmlns:a16="http://schemas.microsoft.com/office/drawing/2014/main" id="{CD133F39-AF76-EC4D-8389-8E35653B9D67}"/>
              </a:ext>
            </a:extLst>
          </p:cNvPr>
          <p:cNvPicPr>
            <a:picLocks noChangeAspect="1"/>
          </p:cNvPicPr>
          <p:nvPr userDrawn="1"/>
        </p:nvPicPr>
        <p:blipFill>
          <a:blip r:embed="rId2"/>
          <a:stretch>
            <a:fillRect/>
          </a:stretch>
        </p:blipFill>
        <p:spPr>
          <a:xfrm>
            <a:off x="1052504" y="12460758"/>
            <a:ext cx="3023107" cy="674218"/>
          </a:xfrm>
          <a:prstGeom prst="rect">
            <a:avLst/>
          </a:prstGeom>
        </p:spPr>
      </p:pic>
      <p:sp>
        <p:nvSpPr>
          <p:cNvPr id="11" name="Content Placeholder 13">
            <a:extLst>
              <a:ext uri="{FF2B5EF4-FFF2-40B4-BE49-F238E27FC236}">
                <a16:creationId xmlns:a16="http://schemas.microsoft.com/office/drawing/2014/main" id="{A7C8159A-57AB-8247-AB08-AA547506A9AB}"/>
              </a:ext>
            </a:extLst>
          </p:cNvPr>
          <p:cNvSpPr>
            <a:spLocks noGrp="1"/>
          </p:cNvSpPr>
          <p:nvPr>
            <p:ph sz="quarter" idx="14"/>
          </p:nvPr>
        </p:nvSpPr>
        <p:spPr>
          <a:xfrm>
            <a:off x="7605704" y="3796754"/>
            <a:ext cx="5985605" cy="4211174"/>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a:extLst>
              <a:ext uri="{FF2B5EF4-FFF2-40B4-BE49-F238E27FC236}">
                <a16:creationId xmlns:a16="http://schemas.microsoft.com/office/drawing/2014/main" id="{AF75A72E-E83C-584E-BF57-87031FC9E0A2}"/>
              </a:ext>
            </a:extLst>
          </p:cNvPr>
          <p:cNvSpPr>
            <a:spLocks noGrp="1"/>
          </p:cNvSpPr>
          <p:nvPr>
            <p:ph sz="quarter" idx="15"/>
          </p:nvPr>
        </p:nvSpPr>
        <p:spPr>
          <a:xfrm>
            <a:off x="14003733" y="3796754"/>
            <a:ext cx="5985605" cy="4211174"/>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a:extLst>
              <a:ext uri="{FF2B5EF4-FFF2-40B4-BE49-F238E27FC236}">
                <a16:creationId xmlns:a16="http://schemas.microsoft.com/office/drawing/2014/main" id="{C213F440-49B8-B544-A857-009B8BC8BA8E}"/>
              </a:ext>
            </a:extLst>
          </p:cNvPr>
          <p:cNvSpPr>
            <a:spLocks noGrp="1"/>
          </p:cNvSpPr>
          <p:nvPr>
            <p:ph sz="quarter" idx="16"/>
          </p:nvPr>
        </p:nvSpPr>
        <p:spPr>
          <a:xfrm>
            <a:off x="1082808" y="8349541"/>
            <a:ext cx="5985605" cy="4211174"/>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3">
            <a:extLst>
              <a:ext uri="{FF2B5EF4-FFF2-40B4-BE49-F238E27FC236}">
                <a16:creationId xmlns:a16="http://schemas.microsoft.com/office/drawing/2014/main" id="{CCBBCCDA-ED95-4D42-B273-20A7663FBF03}"/>
              </a:ext>
            </a:extLst>
          </p:cNvPr>
          <p:cNvSpPr>
            <a:spLocks noGrp="1"/>
          </p:cNvSpPr>
          <p:nvPr>
            <p:ph sz="quarter" idx="17"/>
          </p:nvPr>
        </p:nvSpPr>
        <p:spPr>
          <a:xfrm>
            <a:off x="7605704" y="8349541"/>
            <a:ext cx="5985605" cy="4211174"/>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a:extLst>
              <a:ext uri="{FF2B5EF4-FFF2-40B4-BE49-F238E27FC236}">
                <a16:creationId xmlns:a16="http://schemas.microsoft.com/office/drawing/2014/main" id="{9A191660-D648-8F44-BBC7-47960AA7EFAC}"/>
              </a:ext>
            </a:extLst>
          </p:cNvPr>
          <p:cNvSpPr>
            <a:spLocks noGrp="1"/>
          </p:cNvSpPr>
          <p:nvPr>
            <p:ph sz="quarter" idx="18"/>
          </p:nvPr>
        </p:nvSpPr>
        <p:spPr>
          <a:xfrm>
            <a:off x="14003732" y="8349541"/>
            <a:ext cx="5985605" cy="4211174"/>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9" name="Picture 18" descr="Logo&#10;&#10;Description automatically generated">
            <a:extLst>
              <a:ext uri="{FF2B5EF4-FFF2-40B4-BE49-F238E27FC236}">
                <a16:creationId xmlns:a16="http://schemas.microsoft.com/office/drawing/2014/main" id="{1023B5F6-7ED5-F744-8AC2-07B3771A1886}"/>
              </a:ext>
            </a:extLst>
          </p:cNvPr>
          <p:cNvPicPr>
            <a:picLocks noChangeAspect="1"/>
          </p:cNvPicPr>
          <p:nvPr userDrawn="1"/>
        </p:nvPicPr>
        <p:blipFill>
          <a:blip r:embed="rId3"/>
          <a:stretch>
            <a:fillRect/>
          </a:stretch>
        </p:blipFill>
        <p:spPr>
          <a:xfrm>
            <a:off x="4469171" y="12113839"/>
            <a:ext cx="3023107" cy="1330167"/>
          </a:xfrm>
          <a:prstGeom prst="rect">
            <a:avLst/>
          </a:prstGeom>
        </p:spPr>
      </p:pic>
    </p:spTree>
    <p:extLst>
      <p:ext uri="{BB962C8B-B14F-4D97-AF65-F5344CB8AC3E}">
        <p14:creationId xmlns:p14="http://schemas.microsoft.com/office/powerpoint/2010/main" val="50545126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3_Content Slide - Emphasized Sing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6A9590-39A2-B24C-92C7-A4B406F2523C}"/>
              </a:ext>
            </a:extLst>
          </p:cNvPr>
          <p:cNvSpPr/>
          <p:nvPr userDrawn="1"/>
        </p:nvSpPr>
        <p:spPr>
          <a:xfrm>
            <a:off x="0" y="1"/>
            <a:ext cx="24387175" cy="3040376"/>
          </a:xfrm>
          <a:prstGeom prst="rect">
            <a:avLst/>
          </a:prstGeom>
          <a:solidFill>
            <a:srgbClr val="0021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ontent Placeholder 13">
            <a:extLst>
              <a:ext uri="{FF2B5EF4-FFF2-40B4-BE49-F238E27FC236}">
                <a16:creationId xmlns:a16="http://schemas.microsoft.com/office/drawing/2014/main" id="{C62CED8E-ADCA-2F47-BB1E-D4CD01F63C0E}"/>
              </a:ext>
            </a:extLst>
          </p:cNvPr>
          <p:cNvSpPr>
            <a:spLocks noGrp="1"/>
          </p:cNvSpPr>
          <p:nvPr>
            <p:ph sz="quarter" idx="13"/>
          </p:nvPr>
        </p:nvSpPr>
        <p:spPr>
          <a:xfrm>
            <a:off x="1052505" y="3796754"/>
            <a:ext cx="4891096" cy="4211174"/>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9" name="Straight Connector 8">
            <a:extLst>
              <a:ext uri="{FF2B5EF4-FFF2-40B4-BE49-F238E27FC236}">
                <a16:creationId xmlns:a16="http://schemas.microsoft.com/office/drawing/2014/main" id="{112A9BE6-A9D3-384E-B429-CA6E3730F751}"/>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0DB7A569-14EF-8243-BD74-ACB3C09BB762}"/>
              </a:ext>
            </a:extLst>
          </p:cNvPr>
          <p:cNvSpPr>
            <a:spLocks noGrp="1"/>
          </p:cNvSpPr>
          <p:nvPr>
            <p:ph type="title"/>
          </p:nvPr>
        </p:nvSpPr>
        <p:spPr>
          <a:xfrm>
            <a:off x="1052504" y="1155285"/>
            <a:ext cx="22315476" cy="1577321"/>
          </a:xfrm>
          <a:prstGeom prst="rect">
            <a:avLst/>
          </a:prstGeom>
        </p:spPr>
        <p:txBody>
          <a:bodyPr anchor="t" anchorCtr="0"/>
          <a:lstStyle>
            <a:lvl1pPr>
              <a:lnSpc>
                <a:spcPct val="105000"/>
              </a:lnSpc>
              <a:defRPr sz="5200" baseline="0">
                <a:solidFill>
                  <a:schemeClr val="bg1"/>
                </a:solidFill>
              </a:defRPr>
            </a:lvl1pPr>
          </a:lstStyle>
          <a:p>
            <a:r>
              <a:rPr lang="en-US" dirty="0"/>
              <a:t>Click to edit Master title style</a:t>
            </a:r>
          </a:p>
        </p:txBody>
      </p:sp>
      <p:cxnSp>
        <p:nvCxnSpPr>
          <p:cNvPr id="17" name="Straight Connector 16">
            <a:extLst>
              <a:ext uri="{FF2B5EF4-FFF2-40B4-BE49-F238E27FC236}">
                <a16:creationId xmlns:a16="http://schemas.microsoft.com/office/drawing/2014/main" id="{C00455D2-AE0B-6948-ADF5-042D5CED5724}"/>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pic>
        <p:nvPicPr>
          <p:cNvPr id="10" name="Picture 9">
            <a:extLst>
              <a:ext uri="{FF2B5EF4-FFF2-40B4-BE49-F238E27FC236}">
                <a16:creationId xmlns:a16="http://schemas.microsoft.com/office/drawing/2014/main" id="{CD133F39-AF76-EC4D-8389-8E35653B9D67}"/>
              </a:ext>
            </a:extLst>
          </p:cNvPr>
          <p:cNvPicPr>
            <a:picLocks noChangeAspect="1"/>
          </p:cNvPicPr>
          <p:nvPr userDrawn="1"/>
        </p:nvPicPr>
        <p:blipFill>
          <a:blip r:embed="rId2"/>
          <a:stretch>
            <a:fillRect/>
          </a:stretch>
        </p:blipFill>
        <p:spPr>
          <a:xfrm>
            <a:off x="1052504" y="12460758"/>
            <a:ext cx="3023107" cy="674218"/>
          </a:xfrm>
          <a:prstGeom prst="rect">
            <a:avLst/>
          </a:prstGeom>
        </p:spPr>
      </p:pic>
      <p:sp>
        <p:nvSpPr>
          <p:cNvPr id="11" name="Content Placeholder 13">
            <a:extLst>
              <a:ext uri="{FF2B5EF4-FFF2-40B4-BE49-F238E27FC236}">
                <a16:creationId xmlns:a16="http://schemas.microsoft.com/office/drawing/2014/main" id="{A7C8159A-57AB-8247-AB08-AA547506A9AB}"/>
              </a:ext>
            </a:extLst>
          </p:cNvPr>
          <p:cNvSpPr>
            <a:spLocks noGrp="1"/>
          </p:cNvSpPr>
          <p:nvPr>
            <p:ph sz="quarter" idx="14"/>
          </p:nvPr>
        </p:nvSpPr>
        <p:spPr>
          <a:xfrm>
            <a:off x="6406434" y="3796754"/>
            <a:ext cx="4891097" cy="4211174"/>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a:extLst>
              <a:ext uri="{FF2B5EF4-FFF2-40B4-BE49-F238E27FC236}">
                <a16:creationId xmlns:a16="http://schemas.microsoft.com/office/drawing/2014/main" id="{AF75A72E-E83C-584E-BF57-87031FC9E0A2}"/>
              </a:ext>
            </a:extLst>
          </p:cNvPr>
          <p:cNvSpPr>
            <a:spLocks noGrp="1"/>
          </p:cNvSpPr>
          <p:nvPr>
            <p:ph sz="quarter" idx="15"/>
          </p:nvPr>
        </p:nvSpPr>
        <p:spPr>
          <a:xfrm>
            <a:off x="11760365" y="3796754"/>
            <a:ext cx="4891098" cy="4211174"/>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a:extLst>
              <a:ext uri="{FF2B5EF4-FFF2-40B4-BE49-F238E27FC236}">
                <a16:creationId xmlns:a16="http://schemas.microsoft.com/office/drawing/2014/main" id="{C213F440-49B8-B544-A857-009B8BC8BA8E}"/>
              </a:ext>
            </a:extLst>
          </p:cNvPr>
          <p:cNvSpPr>
            <a:spLocks noGrp="1"/>
          </p:cNvSpPr>
          <p:nvPr>
            <p:ph sz="quarter" idx="16"/>
          </p:nvPr>
        </p:nvSpPr>
        <p:spPr>
          <a:xfrm>
            <a:off x="1082808" y="8349541"/>
            <a:ext cx="4860793" cy="4211174"/>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3">
            <a:extLst>
              <a:ext uri="{FF2B5EF4-FFF2-40B4-BE49-F238E27FC236}">
                <a16:creationId xmlns:a16="http://schemas.microsoft.com/office/drawing/2014/main" id="{CCBBCCDA-ED95-4D42-B273-20A7663FBF03}"/>
              </a:ext>
            </a:extLst>
          </p:cNvPr>
          <p:cNvSpPr>
            <a:spLocks noGrp="1"/>
          </p:cNvSpPr>
          <p:nvPr>
            <p:ph sz="quarter" idx="17"/>
          </p:nvPr>
        </p:nvSpPr>
        <p:spPr>
          <a:xfrm>
            <a:off x="6406434" y="8349541"/>
            <a:ext cx="4891097" cy="4211174"/>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a:extLst>
              <a:ext uri="{FF2B5EF4-FFF2-40B4-BE49-F238E27FC236}">
                <a16:creationId xmlns:a16="http://schemas.microsoft.com/office/drawing/2014/main" id="{9A191660-D648-8F44-BBC7-47960AA7EFAC}"/>
              </a:ext>
            </a:extLst>
          </p:cNvPr>
          <p:cNvSpPr>
            <a:spLocks noGrp="1"/>
          </p:cNvSpPr>
          <p:nvPr>
            <p:ph sz="quarter" idx="18"/>
          </p:nvPr>
        </p:nvSpPr>
        <p:spPr>
          <a:xfrm>
            <a:off x="11760364" y="8349541"/>
            <a:ext cx="4891097" cy="4211174"/>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a:extLst>
              <a:ext uri="{FF2B5EF4-FFF2-40B4-BE49-F238E27FC236}">
                <a16:creationId xmlns:a16="http://schemas.microsoft.com/office/drawing/2014/main" id="{7199D553-0D6A-A745-8351-9714942210BF}"/>
              </a:ext>
            </a:extLst>
          </p:cNvPr>
          <p:cNvSpPr>
            <a:spLocks noGrp="1"/>
          </p:cNvSpPr>
          <p:nvPr>
            <p:ph sz="quarter" idx="19"/>
          </p:nvPr>
        </p:nvSpPr>
        <p:spPr>
          <a:xfrm>
            <a:off x="17114297" y="3796754"/>
            <a:ext cx="4891098" cy="4211174"/>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3">
            <a:extLst>
              <a:ext uri="{FF2B5EF4-FFF2-40B4-BE49-F238E27FC236}">
                <a16:creationId xmlns:a16="http://schemas.microsoft.com/office/drawing/2014/main" id="{44544AAE-A55D-0646-B9BB-1C87C92552A5}"/>
              </a:ext>
            </a:extLst>
          </p:cNvPr>
          <p:cNvSpPr>
            <a:spLocks noGrp="1"/>
          </p:cNvSpPr>
          <p:nvPr>
            <p:ph sz="quarter" idx="20"/>
          </p:nvPr>
        </p:nvSpPr>
        <p:spPr>
          <a:xfrm>
            <a:off x="17093195" y="8349541"/>
            <a:ext cx="4891097" cy="4211174"/>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2">
            <a:extLst>
              <a:ext uri="{FF2B5EF4-FFF2-40B4-BE49-F238E27FC236}">
                <a16:creationId xmlns:a16="http://schemas.microsoft.com/office/drawing/2014/main" id="{2DF02027-38CA-A74B-897B-653A4CC54CC4}"/>
              </a:ext>
            </a:extLst>
          </p:cNvPr>
          <p:cNvSpPr>
            <a:spLocks noGrp="1"/>
          </p:cNvSpPr>
          <p:nvPr>
            <p:ph sz="quarter" idx="21"/>
          </p:nvPr>
        </p:nvSpPr>
        <p:spPr>
          <a:xfrm>
            <a:off x="1676400" y="3040063"/>
            <a:ext cx="19751675" cy="75723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1" name="Picture 20" descr="Logo&#10;&#10;Description automatically generated">
            <a:extLst>
              <a:ext uri="{FF2B5EF4-FFF2-40B4-BE49-F238E27FC236}">
                <a16:creationId xmlns:a16="http://schemas.microsoft.com/office/drawing/2014/main" id="{1212E7E0-B025-9C4C-8D58-DE59DD461019}"/>
              </a:ext>
            </a:extLst>
          </p:cNvPr>
          <p:cNvPicPr>
            <a:picLocks noChangeAspect="1"/>
          </p:cNvPicPr>
          <p:nvPr userDrawn="1"/>
        </p:nvPicPr>
        <p:blipFill>
          <a:blip r:embed="rId3"/>
          <a:stretch>
            <a:fillRect/>
          </a:stretch>
        </p:blipFill>
        <p:spPr>
          <a:xfrm>
            <a:off x="4469171" y="12113839"/>
            <a:ext cx="3023107" cy="1330167"/>
          </a:xfrm>
          <a:prstGeom prst="rect">
            <a:avLst/>
          </a:prstGeom>
        </p:spPr>
      </p:pic>
    </p:spTree>
    <p:extLst>
      <p:ext uri="{BB962C8B-B14F-4D97-AF65-F5344CB8AC3E}">
        <p14:creationId xmlns:p14="http://schemas.microsoft.com/office/powerpoint/2010/main" val="3194125617"/>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90" Type="http://schemas.openxmlformats.org/officeDocument/2006/relationships/slideLayout" Target="../slideLayouts/slideLayout90.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93"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532F3D7-13E0-2F40-92BB-175A3323D3CD}"/>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lide Number Placeholder 5">
            <a:extLst>
              <a:ext uri="{FF2B5EF4-FFF2-40B4-BE49-F238E27FC236}">
                <a16:creationId xmlns:a16="http://schemas.microsoft.com/office/drawing/2014/main" id="{E7A31FDA-1B03-C140-A9A6-951EC4015BED}"/>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cxnSp>
        <p:nvCxnSpPr>
          <p:cNvPr id="13" name="Straight Connector 12">
            <a:extLst>
              <a:ext uri="{FF2B5EF4-FFF2-40B4-BE49-F238E27FC236}">
                <a16:creationId xmlns:a16="http://schemas.microsoft.com/office/drawing/2014/main" id="{EFA46521-72E2-E546-B921-6E473950B6C0}"/>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652453862"/>
      </p:ext>
    </p:extLst>
  </p:cSld>
  <p:clrMap bg1="lt1" tx1="dk1" bg2="lt2" tx2="dk2" accent1="accent1" accent2="accent2" accent3="accent3" accent4="accent4" accent5="accent5" accent6="accent6" hlink="hlink" folHlink="folHlink"/>
  <p:sldLayoutIdLst>
    <p:sldLayoutId id="2147483696" r:id="rId1"/>
    <p:sldLayoutId id="2147483754" r:id="rId2"/>
    <p:sldLayoutId id="2147483755" r:id="rId3"/>
    <p:sldLayoutId id="2147483734" r:id="rId4"/>
    <p:sldLayoutId id="2147483741" r:id="rId5"/>
    <p:sldLayoutId id="2147483746" r:id="rId6"/>
    <p:sldLayoutId id="2147483747" r:id="rId7"/>
    <p:sldLayoutId id="2147483748" r:id="rId8"/>
    <p:sldLayoutId id="2147483750" r:id="rId9"/>
    <p:sldLayoutId id="2147483749" r:id="rId10"/>
    <p:sldLayoutId id="2147483751" r:id="rId11"/>
    <p:sldLayoutId id="2147483752" r:id="rId12"/>
    <p:sldLayoutId id="2147483753" r:id="rId13"/>
    <p:sldLayoutId id="2147483757" r:id="rId14"/>
    <p:sldLayoutId id="2147483760" r:id="rId15"/>
    <p:sldLayoutId id="2147483661" r:id="rId16"/>
    <p:sldLayoutId id="2147483730" r:id="rId17"/>
    <p:sldLayoutId id="2147483731" r:id="rId18"/>
    <p:sldLayoutId id="2147483732" r:id="rId19"/>
    <p:sldLayoutId id="2147483735" r:id="rId20"/>
    <p:sldLayoutId id="2147483737" r:id="rId21"/>
    <p:sldLayoutId id="2147483739" r:id="rId22"/>
    <p:sldLayoutId id="2147483758" r:id="rId23"/>
    <p:sldLayoutId id="2147483725" r:id="rId24"/>
    <p:sldLayoutId id="2147483759" r:id="rId25"/>
    <p:sldLayoutId id="2147483684" r:id="rId26"/>
    <p:sldLayoutId id="2147483698" r:id="rId27"/>
    <p:sldLayoutId id="2147483699" r:id="rId28"/>
    <p:sldLayoutId id="2147483700" r:id="rId29"/>
    <p:sldLayoutId id="2147483701" r:id="rId30"/>
    <p:sldLayoutId id="2147483761" r:id="rId31"/>
    <p:sldLayoutId id="2147483762" r:id="rId32"/>
    <p:sldLayoutId id="2147483717" r:id="rId33"/>
    <p:sldLayoutId id="2147483686" r:id="rId34"/>
    <p:sldLayoutId id="2147483715" r:id="rId35"/>
    <p:sldLayoutId id="2147483714" r:id="rId36"/>
    <p:sldLayoutId id="2147483716" r:id="rId37"/>
    <p:sldLayoutId id="2147483763" r:id="rId38"/>
    <p:sldLayoutId id="2147483674" r:id="rId39"/>
    <p:sldLayoutId id="2147483718" r:id="rId40"/>
    <p:sldLayoutId id="2147483720" r:id="rId41"/>
    <p:sldLayoutId id="2147483721" r:id="rId42"/>
    <p:sldLayoutId id="2147483722" r:id="rId43"/>
    <p:sldLayoutId id="2147483723" r:id="rId44"/>
    <p:sldLayoutId id="2147483736" r:id="rId45"/>
    <p:sldLayoutId id="2147483764" r:id="rId46"/>
    <p:sldLayoutId id="2147483672" r:id="rId47"/>
    <p:sldLayoutId id="2147483727" r:id="rId48"/>
    <p:sldLayoutId id="2147483728" r:id="rId49"/>
    <p:sldLayoutId id="2147483726" r:id="rId50"/>
    <p:sldLayoutId id="2147483729" r:id="rId51"/>
    <p:sldLayoutId id="2147483765" r:id="rId52"/>
    <p:sldLayoutId id="2147483694" r:id="rId53"/>
    <p:sldLayoutId id="2147483738" r:id="rId54"/>
    <p:sldLayoutId id="2147483743" r:id="rId55"/>
    <p:sldLayoutId id="2147483744" r:id="rId56"/>
    <p:sldLayoutId id="2147483662" r:id="rId57"/>
    <p:sldLayoutId id="2147483706" r:id="rId58"/>
    <p:sldLayoutId id="2147483702" r:id="rId59"/>
    <p:sldLayoutId id="2147483703" r:id="rId60"/>
    <p:sldLayoutId id="2147483742" r:id="rId61"/>
    <p:sldLayoutId id="2147483704" r:id="rId62"/>
    <p:sldLayoutId id="2147483675" r:id="rId63"/>
    <p:sldLayoutId id="2147483705" r:id="rId64"/>
    <p:sldLayoutId id="2147483768" r:id="rId65"/>
    <p:sldLayoutId id="2147483769" r:id="rId66"/>
    <p:sldLayoutId id="2147483770" r:id="rId67"/>
    <p:sldLayoutId id="2147483678" r:id="rId68"/>
    <p:sldLayoutId id="2147483707" r:id="rId69"/>
    <p:sldLayoutId id="2147483708" r:id="rId70"/>
    <p:sldLayoutId id="2147483709" r:id="rId71"/>
    <p:sldLayoutId id="2147483710" r:id="rId72"/>
    <p:sldLayoutId id="2147483711" r:id="rId73"/>
    <p:sldLayoutId id="2147483712" r:id="rId74"/>
    <p:sldLayoutId id="2147483713" r:id="rId75"/>
    <p:sldLayoutId id="2147483766" r:id="rId76"/>
    <p:sldLayoutId id="2147483767" r:id="rId77"/>
    <p:sldLayoutId id="2147483695" r:id="rId78"/>
    <p:sldLayoutId id="2147483688" r:id="rId79"/>
    <p:sldLayoutId id="2147483772" r:id="rId80"/>
    <p:sldLayoutId id="2147483771" r:id="rId81"/>
    <p:sldLayoutId id="2147483687" r:id="rId82"/>
    <p:sldLayoutId id="2147483664" r:id="rId83"/>
    <p:sldLayoutId id="2147483693" r:id="rId84"/>
    <p:sldLayoutId id="2147483689" r:id="rId85"/>
    <p:sldLayoutId id="2147483692" r:id="rId86"/>
    <p:sldLayoutId id="2147483690" r:id="rId87"/>
    <p:sldLayoutId id="2147483679" r:id="rId88"/>
    <p:sldLayoutId id="2147483697" r:id="rId89"/>
    <p:sldLayoutId id="2147483756" r:id="rId90"/>
    <p:sldLayoutId id="2147483773" r:id="rId91"/>
    <p:sldLayoutId id="2147483774" r:id="rId92"/>
  </p:sldLayoutIdLst>
  <p:hf sldNum="0" hdr="0" ftr="0" dt="0"/>
  <p:txStyles>
    <p:titleStyle>
      <a:lvl1pPr algn="l" defTabSz="1828800" rtl="0" eaLnBrk="1" latinLnBrk="0" hangingPunct="1">
        <a:lnSpc>
          <a:spcPct val="90000"/>
        </a:lnSpc>
        <a:spcBef>
          <a:spcPct val="0"/>
        </a:spcBef>
        <a:buNone/>
        <a:defRPr sz="4800" b="1" kern="1200">
          <a:solidFill>
            <a:srgbClr val="143367"/>
          </a:solidFill>
          <a:latin typeface="Helvetica" pitchFamily="2" charset="0"/>
          <a:ea typeface="+mj-ea"/>
          <a:cs typeface="+mj-cs"/>
        </a:defRPr>
      </a:lvl1pPr>
    </p:titleStyle>
    <p:bodyStyle>
      <a:lvl1pPr marL="0" indent="0" algn="l" defTabSz="1828800" rtl="0" eaLnBrk="1" latinLnBrk="0" hangingPunct="1">
        <a:lnSpc>
          <a:spcPct val="90000"/>
        </a:lnSpc>
        <a:spcBef>
          <a:spcPts val="2000"/>
        </a:spcBef>
        <a:spcAft>
          <a:spcPts val="1200"/>
        </a:spcAft>
        <a:buFont typeface="Arial" panose="020B0604020202020204" pitchFamily="34" charset="0"/>
        <a:buNone/>
        <a:defRPr sz="3800" b="1" kern="1200">
          <a:solidFill>
            <a:srgbClr val="1669C9"/>
          </a:solidFill>
          <a:latin typeface="Helvetica" pitchFamily="2" charset="0"/>
          <a:ea typeface="+mn-ea"/>
          <a:cs typeface="+mn-cs"/>
        </a:defRPr>
      </a:lvl1pPr>
      <a:lvl2pPr marL="0" indent="-457200" algn="l" defTabSz="1828800" rtl="0" eaLnBrk="1" latinLnBrk="0" hangingPunct="1">
        <a:lnSpc>
          <a:spcPct val="90000"/>
        </a:lnSpc>
        <a:spcBef>
          <a:spcPts val="2200"/>
        </a:spcBef>
        <a:buFont typeface="Arial" panose="020B0604020202020204" pitchFamily="34" charset="0"/>
        <a:buChar char="•"/>
        <a:defRPr sz="3600" kern="1200">
          <a:solidFill>
            <a:srgbClr val="5A799C"/>
          </a:solidFill>
          <a:latin typeface="Helvetica" pitchFamily="2" charset="0"/>
          <a:ea typeface="+mn-ea"/>
          <a:cs typeface="+mn-cs"/>
        </a:defRPr>
      </a:lvl2pPr>
      <a:lvl3pPr marL="1024128" indent="-457200" algn="l" defTabSz="1828800" rtl="0" eaLnBrk="1" latinLnBrk="0" hangingPunct="1">
        <a:lnSpc>
          <a:spcPct val="90000"/>
        </a:lnSpc>
        <a:spcBef>
          <a:spcPts val="1000"/>
        </a:spcBef>
        <a:buFont typeface="System Font Regular"/>
        <a:buChar char="–"/>
        <a:defRPr sz="2800" kern="1200">
          <a:solidFill>
            <a:srgbClr val="5A799C"/>
          </a:solidFill>
          <a:latin typeface="Helvetica" pitchFamily="2" charset="0"/>
          <a:ea typeface="+mn-ea"/>
          <a:cs typeface="+mn-cs"/>
        </a:defRPr>
      </a:lvl3pPr>
      <a:lvl4pPr marL="1600200" indent="-457200" algn="l"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143367"/>
          </a:solidFill>
          <a:latin typeface="Helvetica" pitchFamily="2" charset="0"/>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2000" kern="1200">
          <a:solidFill>
            <a:schemeClr val="tx1"/>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81.sv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1.xml"/></Relationships>
</file>

<file path=ppt/slides/_rels/slide1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4.xml"/><Relationship Id="rId1" Type="http://schemas.openxmlformats.org/officeDocument/2006/relationships/slideLayout" Target="../slideLayouts/slideLayout57.xml"/><Relationship Id="rId4" Type="http://schemas.openxmlformats.org/officeDocument/2006/relationships/image" Target="../media/image99.svg"/></Relationships>
</file>

<file path=ppt/slides/_rels/slide1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5.xml"/><Relationship Id="rId1" Type="http://schemas.openxmlformats.org/officeDocument/2006/relationships/slideLayout" Target="../slideLayouts/slideLayout57.xml"/><Relationship Id="rId4" Type="http://schemas.openxmlformats.org/officeDocument/2006/relationships/image" Target="../media/image99.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0.xml"/></Relationships>
</file>

<file path=ppt/slides/_rels/slide1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7.xml"/><Relationship Id="rId1" Type="http://schemas.openxmlformats.org/officeDocument/2006/relationships/slideLayout" Target="../slideLayouts/slideLayout8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0.xml"/></Relationships>
</file>

<file path=ppt/slides/_rels/slide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xml"/><Relationship Id="rId1" Type="http://schemas.openxmlformats.org/officeDocument/2006/relationships/slideLayout" Target="../slideLayouts/slideLayout57.xml"/></Relationships>
</file>

<file path=ppt/slides/_rels/slide2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0.xml"/><Relationship Id="rId1" Type="http://schemas.openxmlformats.org/officeDocument/2006/relationships/slideLayout" Target="../slideLayouts/slideLayout8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0.xml"/></Relationships>
</file>

<file path=ppt/slides/_rels/slide2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4.xml"/><Relationship Id="rId1" Type="http://schemas.openxmlformats.org/officeDocument/2006/relationships/slideLayout" Target="../slideLayouts/slideLayout80.xml"/><Relationship Id="rId4" Type="http://schemas.openxmlformats.org/officeDocument/2006/relationships/image" Target="../media/image102.sv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0.xml"/></Relationships>
</file>

<file path=ppt/slides/_rels/slide2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7.xml"/><Relationship Id="rId1" Type="http://schemas.openxmlformats.org/officeDocument/2006/relationships/slideLayout" Target="../slideLayouts/slideLayout8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8" Type="http://schemas.openxmlformats.org/officeDocument/2006/relationships/image" Target="../media/image88.sv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notesSlide" Target="../notesSlides/notesSlide3.xml"/><Relationship Id="rId1" Type="http://schemas.openxmlformats.org/officeDocument/2006/relationships/slideLayout" Target="../slideLayouts/slideLayout91.xml"/><Relationship Id="rId6" Type="http://schemas.openxmlformats.org/officeDocument/2006/relationships/image" Target="../media/image86.svg"/><Relationship Id="rId5" Type="http://schemas.openxmlformats.org/officeDocument/2006/relationships/image" Target="../media/image85.png"/><Relationship Id="rId4" Type="http://schemas.openxmlformats.org/officeDocument/2006/relationships/image" Target="../media/image84.svg"/></Relationships>
</file>

<file path=ppt/slides/_rels/slide4.xml.rels><?xml version="1.0" encoding="UTF-8" standalone="yes"?>
<Relationships xmlns="http://schemas.openxmlformats.org/package/2006/relationships"><Relationship Id="rId8" Type="http://schemas.openxmlformats.org/officeDocument/2006/relationships/image" Target="../media/image94.svg"/><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notesSlide" Target="../notesSlides/notesSlide4.xml"/><Relationship Id="rId1" Type="http://schemas.openxmlformats.org/officeDocument/2006/relationships/slideLayout" Target="../slideLayouts/slideLayout92.xml"/><Relationship Id="rId6" Type="http://schemas.openxmlformats.org/officeDocument/2006/relationships/image" Target="../media/image92.svg"/><Relationship Id="rId5" Type="http://schemas.openxmlformats.org/officeDocument/2006/relationships/image" Target="../media/image91.png"/><Relationship Id="rId10" Type="http://schemas.openxmlformats.org/officeDocument/2006/relationships/image" Target="../media/image96.svg"/><Relationship Id="rId4" Type="http://schemas.openxmlformats.org/officeDocument/2006/relationships/image" Target="../media/image90.svg"/><Relationship Id="rId9" Type="http://schemas.openxmlformats.org/officeDocument/2006/relationships/image" Target="../media/image9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xml"/><Relationship Id="rId1" Type="http://schemas.openxmlformats.org/officeDocument/2006/relationships/slideLayout" Target="../slideLayouts/slideLayout57.xml"/></Relationships>
</file>

<file path=ppt/slides/_rels/slide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7.xml"/><Relationship Id="rId1" Type="http://schemas.openxmlformats.org/officeDocument/2006/relationships/slideLayout" Target="../slideLayouts/slideLayout5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9590B9C-C68F-6045-91B1-08412529B914}"/>
              </a:ext>
            </a:extLst>
          </p:cNvPr>
          <p:cNvSpPr>
            <a:spLocks noGrp="1"/>
          </p:cNvSpPr>
          <p:nvPr>
            <p:ph type="ctrTitle"/>
          </p:nvPr>
        </p:nvSpPr>
        <p:spPr>
          <a:xfrm>
            <a:off x="1645921" y="6777137"/>
            <a:ext cx="21341670" cy="1812681"/>
          </a:xfrm>
        </p:spPr>
        <p:txBody>
          <a:bodyPr/>
          <a:lstStyle/>
          <a:p>
            <a:r>
              <a:rPr lang="en-US" dirty="0"/>
              <a:t>Colorado Authorizer Bootcamp </a:t>
            </a:r>
          </a:p>
        </p:txBody>
      </p:sp>
      <p:sp>
        <p:nvSpPr>
          <p:cNvPr id="5" name="Content Placeholder 4">
            <a:extLst>
              <a:ext uri="{FF2B5EF4-FFF2-40B4-BE49-F238E27FC236}">
                <a16:creationId xmlns:a16="http://schemas.microsoft.com/office/drawing/2014/main" id="{9F2FDE28-8CFD-A742-B812-15F27BD204A9}"/>
              </a:ext>
            </a:extLst>
          </p:cNvPr>
          <p:cNvSpPr>
            <a:spLocks noGrp="1"/>
          </p:cNvSpPr>
          <p:nvPr>
            <p:ph type="subTitle" idx="1"/>
          </p:nvPr>
        </p:nvSpPr>
        <p:spPr>
          <a:xfrm>
            <a:off x="1645921" y="9004627"/>
            <a:ext cx="21277862" cy="3000958"/>
          </a:xfrm>
        </p:spPr>
        <p:txBody>
          <a:bodyPr lIns="91440" tIns="45720" rIns="91440" bIns="45720" anchor="t">
            <a:noAutofit/>
          </a:bodyPr>
          <a:lstStyle/>
          <a:p>
            <a:r>
              <a:rPr lang="en-US" dirty="0">
                <a:latin typeface="Helvetica"/>
                <a:cs typeface="Helvetica"/>
              </a:rPr>
              <a:t>Week 6</a:t>
            </a:r>
          </a:p>
        </p:txBody>
      </p:sp>
      <p:pic>
        <p:nvPicPr>
          <p:cNvPr id="6" name="Graphic 5" descr="A chat icon indicating that a question will be entered into the chat.">
            <a:extLst>
              <a:ext uri="{FF2B5EF4-FFF2-40B4-BE49-F238E27FC236}">
                <a16:creationId xmlns:a16="http://schemas.microsoft.com/office/drawing/2014/main" id="{1B367B4D-2E51-0144-979A-0CD6626D8538}"/>
              </a:ext>
            </a:extLst>
          </p:cNvPr>
          <p:cNvPicPr>
            <a:picLocks noChangeAspect="1"/>
          </p:cNvPicPr>
          <p:nvPr/>
        </p:nvPicPr>
        <p:blipFill>
          <a:blip r:embed="rId3">
            <a:duotone>
              <a:schemeClr val="accent2">
                <a:shade val="45000"/>
                <a:satMod val="135000"/>
              </a:schemeClr>
              <a:prstClr val="white"/>
            </a:duotone>
            <a:extLst>
              <a:ext uri="{96DAC541-7B7A-43D3-8B79-37D633B846F1}">
                <asvg:svgBlip xmlns:asvg="http://schemas.microsoft.com/office/drawing/2016/SVG/main" r:embed="rId4"/>
              </a:ext>
            </a:extLst>
          </a:blip>
          <a:stretch>
            <a:fillRect/>
          </a:stretch>
        </p:blipFill>
        <p:spPr>
          <a:xfrm>
            <a:off x="22402406" y="12005585"/>
            <a:ext cx="1329209" cy="1329209"/>
          </a:xfrm>
          <a:prstGeom prst="rect">
            <a:avLst/>
          </a:prstGeom>
        </p:spPr>
      </p:pic>
    </p:spTree>
    <p:extLst>
      <p:ext uri="{BB962C8B-B14F-4D97-AF65-F5344CB8AC3E}">
        <p14:creationId xmlns:p14="http://schemas.microsoft.com/office/powerpoint/2010/main" val="41776786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A6E64AC-3FFD-0347-91B0-5D650155EEFD}"/>
              </a:ext>
            </a:extLst>
          </p:cNvPr>
          <p:cNvSpPr>
            <a:spLocks noGrp="1"/>
          </p:cNvSpPr>
          <p:nvPr>
            <p:ph type="title"/>
          </p:nvPr>
        </p:nvSpPr>
        <p:spPr>
          <a:xfrm>
            <a:off x="1195379" y="249273"/>
            <a:ext cx="7477542" cy="4697463"/>
          </a:xfrm>
        </p:spPr>
        <p:txBody>
          <a:bodyPr vert="horz" lIns="91440" tIns="45720" rIns="91440" bIns="45720" rtlCol="0" anchor="ctr">
            <a:normAutofit/>
          </a:bodyPr>
          <a:lstStyle/>
          <a:p>
            <a:pPr defTabSz="914400">
              <a:lnSpc>
                <a:spcPct val="90000"/>
              </a:lnSpc>
            </a:pPr>
            <a:r>
              <a:rPr lang="en-US" kern="1200" dirty="0">
                <a:latin typeface="+mj-lt"/>
                <a:ea typeface="+mj-ea"/>
                <a:cs typeface="+mj-cs"/>
              </a:rPr>
              <a:t>Role of the Authorizer</a:t>
            </a:r>
          </a:p>
        </p:txBody>
      </p:sp>
      <p:sp>
        <p:nvSpPr>
          <p:cNvPr id="5" name="Content Placeholder 4">
            <a:extLst>
              <a:ext uri="{FF2B5EF4-FFF2-40B4-BE49-F238E27FC236}">
                <a16:creationId xmlns:a16="http://schemas.microsoft.com/office/drawing/2014/main" id="{81931901-196F-2B40-BB6E-495E82F2B156}"/>
              </a:ext>
            </a:extLst>
          </p:cNvPr>
          <p:cNvSpPr>
            <a:spLocks noGrp="1"/>
          </p:cNvSpPr>
          <p:nvPr>
            <p:ph sz="quarter" idx="13"/>
          </p:nvPr>
        </p:nvSpPr>
        <p:spPr>
          <a:xfrm>
            <a:off x="9930384" y="2039112"/>
            <a:ext cx="12416246" cy="6948134"/>
          </a:xfrm>
        </p:spPr>
        <p:txBody>
          <a:bodyPr vert="horz" lIns="91440" tIns="45720" rIns="91440" bIns="45720" rtlCol="0" anchor="t" anchorCtr="0">
            <a:noAutofit/>
          </a:bodyPr>
          <a:lstStyle/>
          <a:p>
            <a:pPr marL="571500" indent="-495300" defTabSz="914400">
              <a:lnSpc>
                <a:spcPct val="90000"/>
              </a:lnSpc>
              <a:buFont typeface="Arial" panose="020B0604020202020204" pitchFamily="34" charset="0"/>
              <a:buChar char="•"/>
            </a:pPr>
            <a:r>
              <a:rPr lang="en-US" sz="4000" b="0" dirty="0">
                <a:latin typeface="+mn-lt"/>
              </a:rPr>
              <a:t>Identify who is responsible for special education in the district and how special education is structured.</a:t>
            </a:r>
          </a:p>
          <a:p>
            <a:pPr marL="571500" indent="-495300" defTabSz="914400">
              <a:lnSpc>
                <a:spcPct val="90000"/>
              </a:lnSpc>
              <a:buFont typeface="Arial" panose="020B0604020202020204" pitchFamily="34" charset="0"/>
              <a:buChar char="•"/>
            </a:pPr>
            <a:r>
              <a:rPr lang="en-US" sz="4000" b="0" dirty="0">
                <a:latin typeface="+mn-lt"/>
              </a:rPr>
              <a:t>Questions to Ask</a:t>
            </a:r>
          </a:p>
          <a:p>
            <a:pPr marL="1450975" lvl="1" indent="-466725" defTabSz="914400">
              <a:lnSpc>
                <a:spcPct val="90000"/>
              </a:lnSpc>
              <a:buFont typeface="Arial" panose="020B0604020202020204" pitchFamily="34" charset="0"/>
              <a:buChar char="•"/>
            </a:pPr>
            <a:r>
              <a:rPr lang="en-US" sz="4000" b="0" dirty="0">
                <a:solidFill>
                  <a:schemeClr val="tx1"/>
                </a:solidFill>
                <a:latin typeface="+mn-lt"/>
              </a:rPr>
              <a:t>Who is the special education director/lead in the district?</a:t>
            </a:r>
          </a:p>
          <a:p>
            <a:pPr marL="1450975" lvl="1" indent="-466725" defTabSz="914400">
              <a:lnSpc>
                <a:spcPct val="90000"/>
              </a:lnSpc>
              <a:buFont typeface="Arial" panose="020B0604020202020204" pitchFamily="34" charset="0"/>
              <a:buChar char="•"/>
            </a:pPr>
            <a:r>
              <a:rPr lang="en-US" sz="4000" dirty="0">
                <a:solidFill>
                  <a:schemeClr val="tx1"/>
                </a:solidFill>
                <a:latin typeface="+mn-lt"/>
              </a:rPr>
              <a:t>How is funding distributed and administered?</a:t>
            </a:r>
          </a:p>
          <a:p>
            <a:pPr marL="1450975" lvl="1" indent="-466725" defTabSz="914400">
              <a:lnSpc>
                <a:spcPct val="90000"/>
              </a:lnSpc>
              <a:buFont typeface="Arial" panose="020B0604020202020204" pitchFamily="34" charset="0"/>
              <a:buChar char="•"/>
            </a:pPr>
            <a:r>
              <a:rPr lang="en-US" sz="4000" b="0" dirty="0">
                <a:solidFill>
                  <a:schemeClr val="tx1"/>
                </a:solidFill>
                <a:latin typeface="+mn-lt"/>
              </a:rPr>
              <a:t>How is responsibility for oversight shared between the office of special education and the charter school office?</a:t>
            </a:r>
          </a:p>
          <a:p>
            <a:pPr marL="571500" indent="-228600" defTabSz="914400">
              <a:lnSpc>
                <a:spcPct val="90000"/>
              </a:lnSpc>
              <a:buFont typeface="Arial" panose="020B0604020202020204" pitchFamily="34" charset="0"/>
              <a:buChar char="•"/>
            </a:pPr>
            <a:endParaRPr lang="en-US" b="0" dirty="0">
              <a:solidFill>
                <a:schemeClr val="tx1"/>
              </a:solidFill>
            </a:endParaRPr>
          </a:p>
          <a:p>
            <a:pPr marL="571500" indent="-228600" defTabSz="914400">
              <a:lnSpc>
                <a:spcPct val="90000"/>
              </a:lnSpc>
              <a:buFont typeface="Arial" panose="020B0604020202020204" pitchFamily="34" charset="0"/>
              <a:buChar char="•"/>
            </a:pPr>
            <a:endParaRPr lang="en-US" b="0" dirty="0">
              <a:solidFill>
                <a:schemeClr val="tx1"/>
              </a:solidFill>
              <a:latin typeface="+mn-lt"/>
            </a:endParaRPr>
          </a:p>
          <a:p>
            <a:pPr marL="342900" defTabSz="914400">
              <a:lnSpc>
                <a:spcPct val="90000"/>
              </a:lnSpc>
            </a:pPr>
            <a:endParaRPr lang="en-US" b="0" dirty="0">
              <a:solidFill>
                <a:schemeClr val="tx1"/>
              </a:solidFill>
              <a:latin typeface="+mn-lt"/>
            </a:endParaRPr>
          </a:p>
        </p:txBody>
      </p:sp>
    </p:spTree>
    <p:extLst>
      <p:ext uri="{BB962C8B-B14F-4D97-AF65-F5344CB8AC3E}">
        <p14:creationId xmlns:p14="http://schemas.microsoft.com/office/powerpoint/2010/main" val="3286029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EB226-B5FC-8641-843E-A5E850056D82}"/>
              </a:ext>
            </a:extLst>
          </p:cNvPr>
          <p:cNvSpPr>
            <a:spLocks noGrp="1"/>
          </p:cNvSpPr>
          <p:nvPr>
            <p:ph type="title"/>
          </p:nvPr>
        </p:nvSpPr>
        <p:spPr>
          <a:xfrm>
            <a:off x="1197864" y="246888"/>
            <a:ext cx="7477542" cy="4697463"/>
          </a:xfrm>
        </p:spPr>
        <p:txBody>
          <a:bodyPr anchor="ctr" anchorCtr="0"/>
          <a:lstStyle/>
          <a:p>
            <a:r>
              <a:rPr lang="en-US" dirty="0"/>
              <a:t>Case Study: Charter Website </a:t>
            </a:r>
          </a:p>
        </p:txBody>
      </p:sp>
      <p:sp>
        <p:nvSpPr>
          <p:cNvPr id="3" name="Content Placeholder 2">
            <a:extLst>
              <a:ext uri="{FF2B5EF4-FFF2-40B4-BE49-F238E27FC236}">
                <a16:creationId xmlns:a16="http://schemas.microsoft.com/office/drawing/2014/main" id="{5D3AA641-5A77-DA40-9027-0E6ECDEC8F27}"/>
              </a:ext>
            </a:extLst>
          </p:cNvPr>
          <p:cNvSpPr>
            <a:spLocks noGrp="1"/>
          </p:cNvSpPr>
          <p:nvPr>
            <p:ph sz="quarter" idx="13"/>
          </p:nvPr>
        </p:nvSpPr>
        <p:spPr>
          <a:xfrm>
            <a:off x="9930384" y="2039112"/>
            <a:ext cx="12416246" cy="9622386"/>
          </a:xfrm>
        </p:spPr>
        <p:txBody>
          <a:bodyPr/>
          <a:lstStyle/>
          <a:p>
            <a:r>
              <a:rPr lang="en-US" dirty="0"/>
              <a:t>A charter school’s website says:</a:t>
            </a:r>
          </a:p>
          <a:p>
            <a:pPr>
              <a:lnSpc>
                <a:spcPct val="111000"/>
              </a:lnSpc>
            </a:pPr>
            <a:r>
              <a:rPr lang="en-US" sz="4000" b="0" dirty="0">
                <a:latin typeface="+mn-lt"/>
              </a:rPr>
              <a:t>All information provided on the enrollment form and/or requests for student records are for informational purposes and/or student placement. </a:t>
            </a:r>
            <a:r>
              <a:rPr lang="en-US" sz="4000" dirty="0">
                <a:latin typeface="+mn-lt"/>
              </a:rPr>
              <a:t>Enrollment at ABC Charter School is open to all students.</a:t>
            </a:r>
            <a:r>
              <a:rPr lang="en-US" sz="4000" b="0" dirty="0">
                <a:latin typeface="+mn-lt"/>
              </a:rPr>
              <a:t> </a:t>
            </a:r>
          </a:p>
          <a:p>
            <a:pPr>
              <a:lnSpc>
                <a:spcPct val="111000"/>
              </a:lnSpc>
            </a:pPr>
            <a:r>
              <a:rPr lang="en-US" sz="4000" b="0" dirty="0">
                <a:latin typeface="+mn-lt"/>
              </a:rPr>
              <a:t>ABC Charter School does not and shall not discriminate on the basis of race, color, religion (creed), gender, gender expression, age, national origin (ancestry), disability, marital status, sexual orientation, or military status, in any of its activities or operations.</a:t>
            </a:r>
          </a:p>
          <a:p>
            <a:endParaRPr lang="en-US" dirty="0"/>
          </a:p>
          <a:p>
            <a:endParaRPr lang="en-US" dirty="0"/>
          </a:p>
        </p:txBody>
      </p:sp>
    </p:spTree>
    <p:extLst>
      <p:ext uri="{BB962C8B-B14F-4D97-AF65-F5344CB8AC3E}">
        <p14:creationId xmlns:p14="http://schemas.microsoft.com/office/powerpoint/2010/main" val="3059018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EB226-B5FC-8641-843E-A5E850056D82}"/>
              </a:ext>
            </a:extLst>
          </p:cNvPr>
          <p:cNvSpPr>
            <a:spLocks noGrp="1"/>
          </p:cNvSpPr>
          <p:nvPr>
            <p:ph type="title"/>
          </p:nvPr>
        </p:nvSpPr>
        <p:spPr>
          <a:xfrm>
            <a:off x="1197864" y="246888"/>
            <a:ext cx="7477542" cy="7545171"/>
          </a:xfrm>
        </p:spPr>
        <p:txBody>
          <a:bodyPr anchor="ctr" anchorCtr="0"/>
          <a:lstStyle/>
          <a:p>
            <a:r>
              <a:rPr lang="en-US" dirty="0"/>
              <a:t>Case Study: Charter Enrollment Form </a:t>
            </a:r>
          </a:p>
        </p:txBody>
      </p:sp>
      <p:sp>
        <p:nvSpPr>
          <p:cNvPr id="3" name="Content Placeholder 2">
            <a:extLst>
              <a:ext uri="{FF2B5EF4-FFF2-40B4-BE49-F238E27FC236}">
                <a16:creationId xmlns:a16="http://schemas.microsoft.com/office/drawing/2014/main" id="{5D3AA641-5A77-DA40-9027-0E6ECDEC8F27}"/>
              </a:ext>
            </a:extLst>
          </p:cNvPr>
          <p:cNvSpPr>
            <a:spLocks noGrp="1"/>
          </p:cNvSpPr>
          <p:nvPr>
            <p:ph sz="quarter" idx="13"/>
          </p:nvPr>
        </p:nvSpPr>
        <p:spPr>
          <a:xfrm>
            <a:off x="9930384" y="2039112"/>
            <a:ext cx="12416246" cy="9622386"/>
          </a:xfrm>
        </p:spPr>
        <p:txBody>
          <a:bodyPr/>
          <a:lstStyle/>
          <a:p>
            <a:r>
              <a:rPr lang="en-US" sz="4000" dirty="0">
                <a:latin typeface="+mn-lt"/>
              </a:rPr>
              <a:t>The same school’s enrollment form requests the following:</a:t>
            </a:r>
          </a:p>
          <a:p>
            <a:r>
              <a:rPr lang="en-US" sz="4000" b="0" dirty="0">
                <a:latin typeface="+mn-lt"/>
              </a:rPr>
              <a:t>Is your child currently receiving or has ever received Special Education Services? Y N</a:t>
            </a:r>
          </a:p>
          <a:p>
            <a:r>
              <a:rPr lang="en-US" sz="4000" b="0" dirty="0">
                <a:latin typeface="+mn-lt"/>
              </a:rPr>
              <a:t>If yes, please specify the type of services below:</a:t>
            </a:r>
          </a:p>
          <a:p>
            <a:r>
              <a:rPr lang="en-US" sz="4000" b="0" dirty="0">
                <a:latin typeface="+mn-lt"/>
              </a:rPr>
              <a:t> ___Speech/Language  ___Learning Disabled  </a:t>
            </a:r>
          </a:p>
          <a:p>
            <a:r>
              <a:rPr lang="en-US" sz="4000" b="0" dirty="0">
                <a:latin typeface="+mn-lt"/>
              </a:rPr>
              <a:t>____Emotionally Disabled</a:t>
            </a:r>
          </a:p>
          <a:p>
            <a:r>
              <a:rPr lang="en-US" sz="4000" b="0" dirty="0">
                <a:latin typeface="+mn-lt"/>
              </a:rPr>
              <a:t>Does your child have a current 504 plan?</a:t>
            </a:r>
          </a:p>
          <a:p>
            <a:r>
              <a:rPr lang="en-US" sz="4000" b="0" dirty="0">
                <a:latin typeface="+mn-lt"/>
              </a:rPr>
              <a:t>If yes, please explain:</a:t>
            </a:r>
            <a:endParaRPr lang="en-US" sz="4000" dirty="0">
              <a:latin typeface="+mn-lt"/>
            </a:endParaRPr>
          </a:p>
        </p:txBody>
      </p:sp>
    </p:spTree>
    <p:extLst>
      <p:ext uri="{BB962C8B-B14F-4D97-AF65-F5344CB8AC3E}">
        <p14:creationId xmlns:p14="http://schemas.microsoft.com/office/powerpoint/2010/main" val="19852123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EB226-B5FC-8641-843E-A5E850056D82}"/>
              </a:ext>
            </a:extLst>
          </p:cNvPr>
          <p:cNvSpPr>
            <a:spLocks noGrp="1"/>
          </p:cNvSpPr>
          <p:nvPr>
            <p:ph type="title"/>
          </p:nvPr>
        </p:nvSpPr>
        <p:spPr>
          <a:xfrm>
            <a:off x="1197864" y="246888"/>
            <a:ext cx="7477542" cy="4697463"/>
          </a:xfrm>
        </p:spPr>
        <p:txBody>
          <a:bodyPr anchor="ctr" anchorCtr="0"/>
          <a:lstStyle/>
          <a:p>
            <a:r>
              <a:rPr lang="en-US" dirty="0"/>
              <a:t>Case Study: Questions</a:t>
            </a:r>
          </a:p>
        </p:txBody>
      </p:sp>
      <p:sp>
        <p:nvSpPr>
          <p:cNvPr id="3" name="Content Placeholder 2">
            <a:extLst>
              <a:ext uri="{FF2B5EF4-FFF2-40B4-BE49-F238E27FC236}">
                <a16:creationId xmlns:a16="http://schemas.microsoft.com/office/drawing/2014/main" id="{5D3AA641-5A77-DA40-9027-0E6ECDEC8F27}"/>
              </a:ext>
            </a:extLst>
          </p:cNvPr>
          <p:cNvSpPr>
            <a:spLocks noGrp="1"/>
          </p:cNvSpPr>
          <p:nvPr>
            <p:ph sz="quarter" idx="13"/>
          </p:nvPr>
        </p:nvSpPr>
        <p:spPr>
          <a:xfrm>
            <a:off x="9930384" y="2039112"/>
            <a:ext cx="12416246" cy="9622386"/>
          </a:xfrm>
        </p:spPr>
        <p:txBody>
          <a:bodyPr/>
          <a:lstStyle/>
          <a:p>
            <a:r>
              <a:rPr lang="en-US" dirty="0">
                <a:latin typeface="+mn-lt"/>
              </a:rPr>
              <a:t>Questions for Discussion:</a:t>
            </a:r>
          </a:p>
          <a:p>
            <a:pPr marL="742950" indent="-742950">
              <a:buAutoNum type="arabicPeriod"/>
            </a:pPr>
            <a:r>
              <a:rPr lang="en-US" sz="4000" b="0" dirty="0">
                <a:latin typeface="+mn-lt"/>
              </a:rPr>
              <a:t>Given the website language is the language on the enrollment form permissible? Why or Why Not?</a:t>
            </a:r>
          </a:p>
          <a:p>
            <a:pPr marL="742950" indent="-742950">
              <a:buAutoNum type="arabicPeriod"/>
            </a:pPr>
            <a:r>
              <a:rPr lang="en-US" sz="4000" b="0" dirty="0">
                <a:latin typeface="+mn-lt"/>
              </a:rPr>
              <a:t>Would you expect the school to make any changes to the language on the web site?</a:t>
            </a:r>
          </a:p>
          <a:p>
            <a:pPr marL="742950" indent="-742950">
              <a:buAutoNum type="arabicPeriod"/>
            </a:pPr>
            <a:r>
              <a:rPr lang="en-US" sz="4000" b="0" dirty="0">
                <a:latin typeface="+mn-lt"/>
              </a:rPr>
              <a:t>Would you expect the school to make any changes to the language on the enrollment form?</a:t>
            </a:r>
          </a:p>
          <a:p>
            <a:pPr marL="742950" indent="-742950">
              <a:buAutoNum type="arabicPeriod"/>
            </a:pPr>
            <a:r>
              <a:rPr lang="en-US" sz="4000" b="0" dirty="0">
                <a:latin typeface="+mn-lt"/>
              </a:rPr>
              <a:t>What is your next step with </a:t>
            </a:r>
            <a:r>
              <a:rPr lang="en-US" sz="4000" b="0">
                <a:latin typeface="+mn-lt"/>
              </a:rPr>
              <a:t>the school?</a:t>
            </a:r>
            <a:endParaRPr lang="en-US" sz="4000" b="0" dirty="0">
              <a:latin typeface="+mn-lt"/>
            </a:endParaRPr>
          </a:p>
        </p:txBody>
      </p:sp>
    </p:spTree>
    <p:extLst>
      <p:ext uri="{BB962C8B-B14F-4D97-AF65-F5344CB8AC3E}">
        <p14:creationId xmlns:p14="http://schemas.microsoft.com/office/powerpoint/2010/main" val="37190114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38792D6-CD07-8A46-A395-8DDE527F5C0E}"/>
              </a:ext>
            </a:extLst>
          </p:cNvPr>
          <p:cNvSpPr>
            <a:spLocks noGrp="1"/>
          </p:cNvSpPr>
          <p:nvPr>
            <p:ph type="title"/>
          </p:nvPr>
        </p:nvSpPr>
        <p:spPr>
          <a:xfrm>
            <a:off x="1275700" y="225539"/>
            <a:ext cx="14950291" cy="2651126"/>
          </a:xfrm>
        </p:spPr>
        <p:txBody>
          <a:bodyPr vert="horz" lIns="91440" tIns="45720" rIns="91440" bIns="45720" rtlCol="0" anchor="ctr">
            <a:normAutofit/>
          </a:bodyPr>
          <a:lstStyle/>
          <a:p>
            <a:pPr defTabSz="914400">
              <a:lnSpc>
                <a:spcPct val="90000"/>
              </a:lnSpc>
            </a:pPr>
            <a:r>
              <a:rPr lang="en-US" sz="7000" kern="1200" dirty="0">
                <a:solidFill>
                  <a:schemeClr val="tx1"/>
                </a:solidFill>
                <a:latin typeface="+mj-lt"/>
                <a:ea typeface="+mj-ea"/>
                <a:cs typeface="+mj-cs"/>
              </a:rPr>
              <a:t>Enrollment </a:t>
            </a:r>
          </a:p>
        </p:txBody>
      </p:sp>
      <p:sp>
        <p:nvSpPr>
          <p:cNvPr id="2" name="Content Placeholder 1">
            <a:extLst>
              <a:ext uri="{FF2B5EF4-FFF2-40B4-BE49-F238E27FC236}">
                <a16:creationId xmlns:a16="http://schemas.microsoft.com/office/drawing/2014/main" id="{917DB73F-6406-DB48-A8CF-71DA03C4AE18}"/>
              </a:ext>
            </a:extLst>
          </p:cNvPr>
          <p:cNvSpPr>
            <a:spLocks noGrp="1"/>
          </p:cNvSpPr>
          <p:nvPr>
            <p:ph sz="quarter" idx="13"/>
          </p:nvPr>
        </p:nvSpPr>
        <p:spPr>
          <a:xfrm>
            <a:off x="2273153" y="2553501"/>
            <a:ext cx="14562515" cy="8419299"/>
          </a:xfrm>
        </p:spPr>
        <p:txBody>
          <a:bodyPr vert="horz" lIns="91440" tIns="45720" rIns="91440" bIns="45720" rtlCol="0" anchor="t" anchorCtr="0">
            <a:noAutofit/>
          </a:bodyPr>
          <a:lstStyle/>
          <a:p>
            <a:pPr marL="571500" indent="-546100" defTabSz="914400">
              <a:lnSpc>
                <a:spcPct val="110000"/>
              </a:lnSpc>
              <a:spcBef>
                <a:spcPts val="3200"/>
              </a:spcBef>
              <a:spcAft>
                <a:spcPts val="0"/>
              </a:spcAft>
              <a:buFont typeface="Arial" panose="020B0604020202020204" pitchFamily="34" charset="0"/>
              <a:buChar char="•"/>
            </a:pPr>
            <a:r>
              <a:rPr lang="en-US" b="0" dirty="0">
                <a:latin typeface="+mn-lt"/>
              </a:rPr>
              <a:t>A charter school shall be subject to all federal and state laws and constitutional provisions prohibiting discrimination </a:t>
            </a:r>
            <a:r>
              <a:rPr lang="en-US" dirty="0">
                <a:latin typeface="+mn-lt"/>
              </a:rPr>
              <a:t>on the basis of disability</a:t>
            </a:r>
            <a:r>
              <a:rPr lang="en-US" b="0" dirty="0">
                <a:latin typeface="+mn-lt"/>
              </a:rPr>
              <a:t>, race, creed, color, sex, sexual orientation, national origin, religion, ancestry, </a:t>
            </a:r>
            <a:r>
              <a:rPr lang="en-US" dirty="0">
                <a:latin typeface="+mn-lt"/>
              </a:rPr>
              <a:t>or need for special education services.</a:t>
            </a:r>
          </a:p>
          <a:p>
            <a:pPr marL="571500" indent="-546100" defTabSz="914400">
              <a:lnSpc>
                <a:spcPct val="110000"/>
              </a:lnSpc>
              <a:spcBef>
                <a:spcPts val="3200"/>
              </a:spcBef>
              <a:spcAft>
                <a:spcPts val="0"/>
              </a:spcAft>
              <a:buFont typeface="Arial" panose="020B0604020202020204" pitchFamily="34" charset="0"/>
              <a:buChar char="•"/>
            </a:pPr>
            <a:r>
              <a:rPr lang="en-US" b="0" dirty="0">
                <a:latin typeface="+mn-lt"/>
              </a:rPr>
              <a:t>Enrollment in a charter school must be open to any child who resides within the school district; except that no charter school shall be required to make alterations in the structure of the facility used by the charter school or to make alterations to the arrangement or function of rooms within the facility, except as may be required by state or federal law. </a:t>
            </a:r>
          </a:p>
        </p:txBody>
      </p:sp>
      <p:sp>
        <p:nvSpPr>
          <p:cNvPr id="11" name="Rectangle 10">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180387" y="0"/>
            <a:ext cx="4206788" cy="1371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833121" y="4717826"/>
            <a:ext cx="4280902" cy="4280344"/>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descr="School boy outline">
            <a:extLst>
              <a:ext uri="{FF2B5EF4-FFF2-40B4-BE49-F238E27FC236}">
                <a16:creationId xmlns:a16="http://schemas.microsoft.com/office/drawing/2014/main" id="{147D2A63-075B-6F4B-8939-389581213F1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318943" y="5203369"/>
            <a:ext cx="3309257" cy="3309257"/>
          </a:xfrm>
          <a:prstGeom prst="rect">
            <a:avLst/>
          </a:prstGeom>
        </p:spPr>
      </p:pic>
      <p:sp>
        <p:nvSpPr>
          <p:cNvPr id="4" name="TextBox 3">
            <a:extLst>
              <a:ext uri="{FF2B5EF4-FFF2-40B4-BE49-F238E27FC236}">
                <a16:creationId xmlns:a16="http://schemas.microsoft.com/office/drawing/2014/main" id="{1DF4CA06-A270-CA4E-8024-D34121E017A5}"/>
              </a:ext>
            </a:extLst>
          </p:cNvPr>
          <p:cNvSpPr txBox="1"/>
          <p:nvPr/>
        </p:nvSpPr>
        <p:spPr>
          <a:xfrm>
            <a:off x="13575076" y="1227937"/>
            <a:ext cx="8554593" cy="618631"/>
          </a:xfrm>
          <a:prstGeom prst="rect">
            <a:avLst/>
          </a:prstGeom>
        </p:spPr>
        <p:txBody>
          <a:bodyPr wrap="square" rtlCol="0">
            <a:spAutoFit/>
          </a:bodyPr>
          <a:lstStyle/>
          <a:p>
            <a:pPr marL="342900" defTabSz="914400">
              <a:lnSpc>
                <a:spcPct val="90000"/>
              </a:lnSpc>
              <a:spcAft>
                <a:spcPts val="600"/>
              </a:spcAft>
            </a:pPr>
            <a:r>
              <a:rPr lang="en-US" sz="3800" dirty="0"/>
              <a:t>C.R.S. § 22-30.5-104 (3)</a:t>
            </a:r>
          </a:p>
        </p:txBody>
      </p:sp>
    </p:spTree>
    <p:extLst>
      <p:ext uri="{BB962C8B-B14F-4D97-AF65-F5344CB8AC3E}">
        <p14:creationId xmlns:p14="http://schemas.microsoft.com/office/powerpoint/2010/main" val="26278479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38792D6-CD07-8A46-A395-8DDE527F5C0E}"/>
              </a:ext>
            </a:extLst>
          </p:cNvPr>
          <p:cNvSpPr>
            <a:spLocks noGrp="1"/>
          </p:cNvSpPr>
          <p:nvPr>
            <p:ph type="title"/>
          </p:nvPr>
        </p:nvSpPr>
        <p:spPr>
          <a:xfrm>
            <a:off x="1331118" y="798536"/>
            <a:ext cx="14950291" cy="2651126"/>
          </a:xfrm>
        </p:spPr>
        <p:txBody>
          <a:bodyPr vert="horz" lIns="91440" tIns="45720" rIns="91440" bIns="45720" rtlCol="0" anchor="ctr">
            <a:normAutofit/>
          </a:bodyPr>
          <a:lstStyle/>
          <a:p>
            <a:pPr defTabSz="914400">
              <a:lnSpc>
                <a:spcPct val="90000"/>
              </a:lnSpc>
            </a:pPr>
            <a:r>
              <a:rPr lang="en-US" sz="7000" kern="1200" dirty="0">
                <a:solidFill>
                  <a:schemeClr val="tx1"/>
                </a:solidFill>
                <a:latin typeface="+mj-lt"/>
                <a:ea typeface="+mj-ea"/>
                <a:cs typeface="+mj-cs"/>
              </a:rPr>
              <a:t>Authorizer Enrollment Considerations</a:t>
            </a:r>
          </a:p>
        </p:txBody>
      </p:sp>
      <p:sp>
        <p:nvSpPr>
          <p:cNvPr id="2" name="Content Placeholder 1">
            <a:extLst>
              <a:ext uri="{FF2B5EF4-FFF2-40B4-BE49-F238E27FC236}">
                <a16:creationId xmlns:a16="http://schemas.microsoft.com/office/drawing/2014/main" id="{917DB73F-6406-DB48-A8CF-71DA03C4AE18}"/>
              </a:ext>
            </a:extLst>
          </p:cNvPr>
          <p:cNvSpPr>
            <a:spLocks noGrp="1"/>
          </p:cNvSpPr>
          <p:nvPr>
            <p:ph sz="quarter" idx="13"/>
          </p:nvPr>
        </p:nvSpPr>
        <p:spPr>
          <a:xfrm>
            <a:off x="2273152" y="3327031"/>
            <a:ext cx="16375748" cy="8264870"/>
          </a:xfrm>
        </p:spPr>
        <p:txBody>
          <a:bodyPr vert="horz" lIns="91440" tIns="45720" rIns="91440" bIns="45720" rtlCol="0" anchor="t" anchorCtr="0">
            <a:noAutofit/>
          </a:bodyPr>
          <a:lstStyle/>
          <a:p>
            <a:pPr marL="76200" defTabSz="914400">
              <a:lnSpc>
                <a:spcPct val="100000"/>
              </a:lnSpc>
              <a:spcBef>
                <a:spcPts val="1200"/>
              </a:spcBef>
            </a:pPr>
            <a:r>
              <a:rPr lang="en-US" sz="4000" dirty="0">
                <a:latin typeface="+mn-lt"/>
              </a:rPr>
              <a:t>Key Considerations </a:t>
            </a:r>
          </a:p>
          <a:p>
            <a:pPr marL="931863" lvl="1" indent="-466725" defTabSz="914400">
              <a:lnSpc>
                <a:spcPct val="100000"/>
              </a:lnSpc>
              <a:spcBef>
                <a:spcPts val="1200"/>
              </a:spcBef>
              <a:buFont typeface="Arial" panose="020B0604020202020204" pitchFamily="34" charset="0"/>
              <a:buChar char="•"/>
            </a:pPr>
            <a:r>
              <a:rPr lang="en-US" sz="4000" dirty="0">
                <a:solidFill>
                  <a:schemeClr val="tx1"/>
                </a:solidFill>
                <a:latin typeface="+mn-lt"/>
              </a:rPr>
              <a:t>Do schools have approximately the same proportion of students with disabilities as is enrolled in local neighborhood schools?</a:t>
            </a:r>
          </a:p>
          <a:p>
            <a:pPr marL="931863" lvl="1" indent="-466725" defTabSz="914400">
              <a:lnSpc>
                <a:spcPct val="100000"/>
              </a:lnSpc>
              <a:spcBef>
                <a:spcPts val="1200"/>
              </a:spcBef>
              <a:buFont typeface="Arial" panose="020B0604020202020204" pitchFamily="34" charset="0"/>
              <a:buChar char="•"/>
            </a:pPr>
            <a:r>
              <a:rPr lang="en-US" sz="4000" dirty="0">
                <a:solidFill>
                  <a:schemeClr val="tx1"/>
                </a:solidFill>
                <a:latin typeface="+mn-lt"/>
              </a:rPr>
              <a:t>How does the school market to families with preschool students already in the public school system and receiving early childhood special education services?</a:t>
            </a:r>
          </a:p>
          <a:p>
            <a:pPr marL="931863" lvl="1" indent="-466725" defTabSz="914400">
              <a:lnSpc>
                <a:spcPct val="100000"/>
              </a:lnSpc>
              <a:spcBef>
                <a:spcPts val="1200"/>
              </a:spcBef>
              <a:buFont typeface="Arial" panose="020B0604020202020204" pitchFamily="34" charset="0"/>
              <a:buChar char="•"/>
            </a:pPr>
            <a:r>
              <a:rPr lang="en-US" sz="4000" dirty="0">
                <a:solidFill>
                  <a:schemeClr val="tx1"/>
                </a:solidFill>
                <a:latin typeface="+mn-lt"/>
              </a:rPr>
              <a:t>Marketing, application, and enrollment materials and procedures should encourage students with disabilities to enroll.</a:t>
            </a:r>
          </a:p>
          <a:p>
            <a:pPr marL="931863" lvl="1" indent="-466725" defTabSz="914400">
              <a:lnSpc>
                <a:spcPct val="100000"/>
              </a:lnSpc>
              <a:spcBef>
                <a:spcPts val="1200"/>
              </a:spcBef>
              <a:buFont typeface="Arial" panose="020B0604020202020204" pitchFamily="34" charset="0"/>
              <a:buChar char="•"/>
            </a:pPr>
            <a:r>
              <a:rPr lang="en-US" sz="4000" dirty="0">
                <a:solidFill>
                  <a:schemeClr val="tx1"/>
                </a:solidFill>
                <a:latin typeface="+mn-lt"/>
              </a:rPr>
              <a:t>Enrollment procedures should not inquire about a student’s disability status.</a:t>
            </a:r>
          </a:p>
          <a:p>
            <a:pPr marL="931863" lvl="1" indent="-466725" defTabSz="914400">
              <a:lnSpc>
                <a:spcPct val="100000"/>
              </a:lnSpc>
              <a:spcBef>
                <a:spcPts val="1200"/>
              </a:spcBef>
              <a:buFont typeface="Arial" panose="020B0604020202020204" pitchFamily="34" charset="0"/>
              <a:buChar char="•"/>
            </a:pPr>
            <a:r>
              <a:rPr lang="en-US" sz="4000" dirty="0">
                <a:solidFill>
                  <a:schemeClr val="tx1"/>
                </a:solidFill>
                <a:latin typeface="+mn-lt"/>
              </a:rPr>
              <a:t>The district may have a role in determining appropriate placement.</a:t>
            </a:r>
          </a:p>
        </p:txBody>
      </p:sp>
      <p:sp>
        <p:nvSpPr>
          <p:cNvPr id="11" name="Rectangle 10">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180387" y="0"/>
            <a:ext cx="4206788" cy="1371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833121" y="4717826"/>
            <a:ext cx="4280902" cy="4280344"/>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descr="School boy outline">
            <a:extLst>
              <a:ext uri="{FF2B5EF4-FFF2-40B4-BE49-F238E27FC236}">
                <a16:creationId xmlns:a16="http://schemas.microsoft.com/office/drawing/2014/main" id="{147D2A63-075B-6F4B-8939-389581213F1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318943" y="5203369"/>
            <a:ext cx="3309257" cy="3309257"/>
          </a:xfrm>
          <a:prstGeom prst="rect">
            <a:avLst/>
          </a:prstGeom>
        </p:spPr>
      </p:pic>
      <p:sp>
        <p:nvSpPr>
          <p:cNvPr id="4" name="TextBox 3">
            <a:extLst>
              <a:ext uri="{FF2B5EF4-FFF2-40B4-BE49-F238E27FC236}">
                <a16:creationId xmlns:a16="http://schemas.microsoft.com/office/drawing/2014/main" id="{1DF4CA06-A270-CA4E-8024-D34121E017A5}"/>
              </a:ext>
            </a:extLst>
          </p:cNvPr>
          <p:cNvSpPr txBox="1"/>
          <p:nvPr/>
        </p:nvSpPr>
        <p:spPr>
          <a:xfrm>
            <a:off x="13575076" y="1227937"/>
            <a:ext cx="8554593" cy="618631"/>
          </a:xfrm>
          <a:prstGeom prst="rect">
            <a:avLst/>
          </a:prstGeom>
        </p:spPr>
        <p:txBody>
          <a:bodyPr wrap="square" rtlCol="0">
            <a:spAutoFit/>
          </a:bodyPr>
          <a:lstStyle/>
          <a:p>
            <a:pPr marL="342900" defTabSz="914400">
              <a:lnSpc>
                <a:spcPct val="90000"/>
              </a:lnSpc>
              <a:spcAft>
                <a:spcPts val="600"/>
              </a:spcAft>
            </a:pPr>
            <a:r>
              <a:rPr lang="en-US" sz="3800" dirty="0"/>
              <a:t>C.R.S. § 22-30.5-104 (3)</a:t>
            </a:r>
          </a:p>
        </p:txBody>
      </p:sp>
    </p:spTree>
    <p:extLst>
      <p:ext uri="{BB962C8B-B14F-4D97-AF65-F5344CB8AC3E}">
        <p14:creationId xmlns:p14="http://schemas.microsoft.com/office/powerpoint/2010/main" val="61940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A6E64AC-3FFD-0347-91B0-5D650155EEFD}"/>
              </a:ext>
            </a:extLst>
          </p:cNvPr>
          <p:cNvSpPr>
            <a:spLocks noGrp="1"/>
          </p:cNvSpPr>
          <p:nvPr>
            <p:ph type="title"/>
          </p:nvPr>
        </p:nvSpPr>
        <p:spPr/>
        <p:txBody>
          <a:bodyPr vert="horz" lIns="91440" tIns="45720" rIns="91440" bIns="45720" rtlCol="0" anchor="ctr">
            <a:normAutofit/>
          </a:bodyPr>
          <a:lstStyle/>
          <a:p>
            <a:pPr defTabSz="914400">
              <a:lnSpc>
                <a:spcPct val="90000"/>
              </a:lnSpc>
            </a:pPr>
            <a:r>
              <a:rPr lang="en-US" kern="1200" dirty="0">
                <a:latin typeface="+mj-lt"/>
                <a:ea typeface="+mj-ea"/>
                <a:cs typeface="+mj-cs"/>
              </a:rPr>
              <a:t>Application Review</a:t>
            </a:r>
          </a:p>
        </p:txBody>
      </p:sp>
      <p:sp>
        <p:nvSpPr>
          <p:cNvPr id="2" name="TextBox 1">
            <a:extLst>
              <a:ext uri="{FF2B5EF4-FFF2-40B4-BE49-F238E27FC236}">
                <a16:creationId xmlns:a16="http://schemas.microsoft.com/office/drawing/2014/main" id="{8C7FC5F9-A8D1-4F42-981B-6611CD374C62}"/>
              </a:ext>
            </a:extLst>
          </p:cNvPr>
          <p:cNvSpPr txBox="1"/>
          <p:nvPr/>
        </p:nvSpPr>
        <p:spPr>
          <a:xfrm>
            <a:off x="1257300" y="3400424"/>
            <a:ext cx="21831300" cy="7278916"/>
          </a:xfrm>
          <a:prstGeom prst="rect">
            <a:avLst/>
          </a:prstGeom>
        </p:spPr>
        <p:txBody>
          <a:bodyPr wrap="square" rtlCol="0">
            <a:spAutoFit/>
          </a:bodyPr>
          <a:lstStyle/>
          <a:p>
            <a:r>
              <a:rPr lang="en-US" sz="4000" b="1" dirty="0">
                <a:solidFill>
                  <a:schemeClr val="accent3"/>
                </a:solidFill>
              </a:rPr>
              <a:t>Evaluation criteria for model application</a:t>
            </a:r>
            <a:endParaRPr lang="en-US" sz="4000" dirty="0">
              <a:solidFill>
                <a:schemeClr val="accent3"/>
              </a:solidFill>
            </a:endParaRPr>
          </a:p>
          <a:p>
            <a:endParaRPr lang="en-US" sz="3800" dirty="0">
              <a:solidFill>
                <a:schemeClr val="accent3"/>
              </a:solidFill>
            </a:endParaRPr>
          </a:p>
          <a:p>
            <a:pPr marL="414338" indent="-414338">
              <a:spcBef>
                <a:spcPts val="2400"/>
              </a:spcBef>
              <a:spcAft>
                <a:spcPts val="600"/>
              </a:spcAft>
              <a:buFont typeface="Arial" panose="020B0604020202020204" pitchFamily="34" charset="0"/>
              <a:buChar char="•"/>
            </a:pPr>
            <a:r>
              <a:rPr lang="en-US" sz="4000" dirty="0"/>
              <a:t>Thoroughly addresses how the school will accommodate the needs of all students from identification through programming and redesignation for this student population.</a:t>
            </a:r>
          </a:p>
          <a:p>
            <a:pPr marL="414338" indent="-414338">
              <a:spcBef>
                <a:spcPts val="2400"/>
              </a:spcBef>
              <a:spcAft>
                <a:spcPts val="600"/>
              </a:spcAft>
              <a:buFont typeface="Arial" panose="020B0604020202020204" pitchFamily="34" charset="0"/>
              <a:buChar char="•"/>
            </a:pPr>
            <a:r>
              <a:rPr lang="en-US" sz="4000" dirty="0"/>
              <a:t>Clearly describes the staffing plan and professional development to ensure staff can appropriately meet the needs of this student population.</a:t>
            </a:r>
          </a:p>
          <a:p>
            <a:pPr marL="414338" indent="-414338">
              <a:spcBef>
                <a:spcPts val="2400"/>
              </a:spcBef>
              <a:spcAft>
                <a:spcPts val="600"/>
              </a:spcAft>
              <a:buFont typeface="Arial" panose="020B0604020202020204" pitchFamily="34" charset="0"/>
              <a:buChar char="•"/>
            </a:pPr>
            <a:r>
              <a:rPr lang="en-US" sz="4000" dirty="0"/>
              <a:t>The narrative clearly aligns with the resources and staffing to appropriately serve this student population, including materials, assessments, equipment, and staffing.</a:t>
            </a:r>
          </a:p>
          <a:p>
            <a:pPr marL="285750" indent="-285750">
              <a:buFont typeface="Arial" panose="020B0604020202020204" pitchFamily="34" charset="0"/>
              <a:buChar char="•"/>
            </a:pPr>
            <a:endParaRPr lang="en-US" sz="3800" dirty="0">
              <a:solidFill>
                <a:schemeClr val="accent3"/>
              </a:solidFill>
            </a:endParaRPr>
          </a:p>
          <a:p>
            <a:pPr algn="l"/>
            <a:endParaRPr lang="en-US" sz="3800" dirty="0">
              <a:solidFill>
                <a:schemeClr val="accent3"/>
              </a:solidFill>
            </a:endParaRPr>
          </a:p>
        </p:txBody>
      </p:sp>
    </p:spTree>
    <p:extLst>
      <p:ext uri="{BB962C8B-B14F-4D97-AF65-F5344CB8AC3E}">
        <p14:creationId xmlns:p14="http://schemas.microsoft.com/office/powerpoint/2010/main" val="13986113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Logo, company name&#10;&#10;Description automatically generated">
            <a:extLst>
              <a:ext uri="{FF2B5EF4-FFF2-40B4-BE49-F238E27FC236}">
                <a16:creationId xmlns:a16="http://schemas.microsoft.com/office/drawing/2014/main" id="{8BCF4BA5-C6CA-1F4F-80B4-DE58DA02EDEA}"/>
              </a:ext>
            </a:extLst>
          </p:cNvPr>
          <p:cNvPicPr>
            <a:picLocks noChangeAspect="1"/>
          </p:cNvPicPr>
          <p:nvPr/>
        </p:nvPicPr>
        <p:blipFill>
          <a:blip r:embed="rId3"/>
          <a:stretch>
            <a:fillRect/>
          </a:stretch>
        </p:blipFill>
        <p:spPr>
          <a:xfrm>
            <a:off x="819176" y="12123050"/>
            <a:ext cx="3051698" cy="1215028"/>
          </a:xfrm>
          <a:prstGeom prst="rect">
            <a:avLst/>
          </a:prstGeom>
        </p:spPr>
      </p:pic>
      <p:sp>
        <p:nvSpPr>
          <p:cNvPr id="4" name="Title 3">
            <a:extLst>
              <a:ext uri="{FF2B5EF4-FFF2-40B4-BE49-F238E27FC236}">
                <a16:creationId xmlns:a16="http://schemas.microsoft.com/office/drawing/2014/main" id="{2A6E64AC-3FFD-0347-91B0-5D650155EEFD}"/>
              </a:ext>
            </a:extLst>
          </p:cNvPr>
          <p:cNvSpPr>
            <a:spLocks noGrp="1"/>
          </p:cNvSpPr>
          <p:nvPr>
            <p:ph type="title"/>
          </p:nvPr>
        </p:nvSpPr>
        <p:spPr/>
        <p:txBody>
          <a:bodyPr vert="horz" lIns="91440" tIns="45720" rIns="91440" bIns="45720" rtlCol="0" anchor="ctr">
            <a:normAutofit/>
          </a:bodyPr>
          <a:lstStyle/>
          <a:p>
            <a:pPr defTabSz="914400">
              <a:lnSpc>
                <a:spcPct val="90000"/>
              </a:lnSpc>
            </a:pPr>
            <a:r>
              <a:rPr lang="en-US" dirty="0">
                <a:latin typeface="+mj-lt"/>
              </a:rPr>
              <a:t>Statutory Requirements </a:t>
            </a:r>
          </a:p>
        </p:txBody>
      </p:sp>
      <p:sp>
        <p:nvSpPr>
          <p:cNvPr id="7" name="Content Placeholder 1">
            <a:extLst>
              <a:ext uri="{FF2B5EF4-FFF2-40B4-BE49-F238E27FC236}">
                <a16:creationId xmlns:a16="http://schemas.microsoft.com/office/drawing/2014/main" id="{B71C8C3E-A775-9E40-867F-05F1753D8976}"/>
              </a:ext>
            </a:extLst>
          </p:cNvPr>
          <p:cNvSpPr>
            <a:spLocks noGrp="1"/>
          </p:cNvSpPr>
          <p:nvPr>
            <p:ph sz="quarter" idx="13"/>
          </p:nvPr>
        </p:nvSpPr>
        <p:spPr/>
        <p:txBody>
          <a:bodyPr/>
          <a:lstStyle/>
          <a:p>
            <a:pPr marL="571500" lvl="0" indent="-571500">
              <a:buFont typeface="Arial" panose="020B0604020202020204" pitchFamily="34" charset="0"/>
              <a:buChar char="•"/>
            </a:pPr>
            <a:r>
              <a:rPr lang="en-US" dirty="0"/>
              <a:t>Federal Law – IDEA 300 </a:t>
            </a:r>
          </a:p>
          <a:p>
            <a:pPr marL="571500" lvl="0" indent="-571500">
              <a:buFont typeface="Arial" panose="020B0604020202020204" pitchFamily="34" charset="0"/>
              <a:buChar char="•"/>
            </a:pPr>
            <a:r>
              <a:rPr lang="en-US" dirty="0"/>
              <a:t>Child Find/Identification</a:t>
            </a:r>
          </a:p>
          <a:p>
            <a:pPr marL="571500" indent="-571500">
              <a:buFont typeface="Arial" panose="020B0604020202020204" pitchFamily="34" charset="0"/>
              <a:buChar char="•"/>
            </a:pPr>
            <a:r>
              <a:rPr lang="en-US" dirty="0"/>
              <a:t>Individualized Education Program (IEP)</a:t>
            </a:r>
          </a:p>
          <a:p>
            <a:pPr marL="1485900" lvl="1" indent="-571500">
              <a:buFont typeface="Arial" panose="020B0604020202020204" pitchFamily="34" charset="0"/>
              <a:buChar char="•"/>
            </a:pPr>
            <a:r>
              <a:rPr lang="en-US" b="0" dirty="0"/>
              <a:t>School responsible to develop IEP, review at least annually, and progress monitor properly</a:t>
            </a:r>
          </a:p>
          <a:p>
            <a:pPr marL="571500" indent="-571500">
              <a:buFont typeface="Arial" panose="020B0604020202020204" pitchFamily="34" charset="0"/>
              <a:buChar char="•"/>
            </a:pPr>
            <a:r>
              <a:rPr lang="en-US" dirty="0"/>
              <a:t>Free Appropriate Public Education (FAPE)</a:t>
            </a:r>
          </a:p>
          <a:p>
            <a:pPr marL="1485900" lvl="1" indent="-571500">
              <a:buFont typeface="Arial" panose="020B0604020202020204" pitchFamily="34" charset="0"/>
              <a:buChar char="•"/>
            </a:pPr>
            <a:r>
              <a:rPr lang="en-US" dirty="0"/>
              <a:t>Identified by IEP team to meet child’s needs at no cost to parent</a:t>
            </a:r>
          </a:p>
          <a:p>
            <a:pPr marL="571500" indent="-571500">
              <a:buFont typeface="Arial" panose="020B0604020202020204" pitchFamily="34" charset="0"/>
              <a:buChar char="•"/>
            </a:pPr>
            <a:r>
              <a:rPr lang="en-US" dirty="0"/>
              <a:t>Least Restrict Environment (LRE)</a:t>
            </a:r>
          </a:p>
          <a:p>
            <a:pPr marL="1485900" lvl="1" indent="-571500">
              <a:buFont typeface="Arial" panose="020B0604020202020204" pitchFamily="34" charset="0"/>
              <a:buChar char="•"/>
            </a:pPr>
            <a:r>
              <a:rPr lang="en-US" dirty="0"/>
              <a:t>Students with disabilities educated with non-disabled peers to the maximum extent appropriate </a:t>
            </a:r>
          </a:p>
          <a:p>
            <a:endParaRPr lang="en-US" b="0" dirty="0"/>
          </a:p>
          <a:p>
            <a:pPr marL="571500" indent="-571500">
              <a:buFont typeface="Arial" panose="020B0604020202020204" pitchFamily="34" charset="0"/>
              <a:buChar char="•"/>
            </a:pPr>
            <a:endParaRPr lang="en-US" b="0" dirty="0"/>
          </a:p>
          <a:p>
            <a:pPr marL="571500" lvl="0" indent="-571500">
              <a:buFont typeface="Arial" panose="020B0604020202020204" pitchFamily="34" charset="0"/>
              <a:buChar char="•"/>
            </a:pPr>
            <a:endParaRPr lang="en-US" b="0" dirty="0"/>
          </a:p>
          <a:p>
            <a:pPr marL="571500" lvl="0" indent="-571500">
              <a:buFont typeface="Arial" panose="020B0604020202020204" pitchFamily="34" charset="0"/>
              <a:buChar char="•"/>
            </a:pPr>
            <a:endParaRPr lang="en-US" b="0" dirty="0"/>
          </a:p>
        </p:txBody>
      </p:sp>
    </p:spTree>
    <p:extLst>
      <p:ext uri="{BB962C8B-B14F-4D97-AF65-F5344CB8AC3E}">
        <p14:creationId xmlns:p14="http://schemas.microsoft.com/office/powerpoint/2010/main" val="22582597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F46C4CA-169F-3840-9B82-43EDD685D4A3}"/>
              </a:ext>
            </a:extLst>
          </p:cNvPr>
          <p:cNvSpPr>
            <a:spLocks noGrp="1"/>
          </p:cNvSpPr>
          <p:nvPr>
            <p:ph sz="quarter" idx="13"/>
          </p:nvPr>
        </p:nvSpPr>
        <p:spPr/>
        <p:txBody>
          <a:bodyPr vert="horz" lIns="91440" tIns="45720" rIns="91440" bIns="45720" rtlCol="0">
            <a:normAutofit fontScale="85000" lnSpcReduction="10000"/>
          </a:bodyPr>
          <a:lstStyle/>
          <a:p>
            <a:pPr marL="571500" indent="-228600" defTabSz="914400">
              <a:lnSpc>
                <a:spcPct val="90000"/>
              </a:lnSpc>
              <a:buFont typeface="Arial" panose="020B0604020202020204" pitchFamily="34" charset="0"/>
              <a:buChar char="•"/>
            </a:pPr>
            <a:r>
              <a:rPr lang="en-US" sz="4400" dirty="0">
                <a:latin typeface="+mn-lt"/>
              </a:rPr>
              <a:t>Child Find/Identification</a:t>
            </a:r>
          </a:p>
          <a:p>
            <a:pPr marL="1485900" lvl="1" indent="-228600" defTabSz="914400">
              <a:lnSpc>
                <a:spcPct val="90000"/>
              </a:lnSpc>
              <a:buFont typeface="Arial" panose="020B0604020202020204" pitchFamily="34" charset="0"/>
              <a:buChar char="•"/>
            </a:pPr>
            <a:r>
              <a:rPr lang="en-US" sz="4200" dirty="0">
                <a:solidFill>
                  <a:schemeClr val="accent3"/>
                </a:solidFill>
                <a:latin typeface="+mn-lt"/>
              </a:rPr>
              <a:t>Locate, identify and evaluate all children with disabilities </a:t>
            </a:r>
          </a:p>
          <a:p>
            <a:pPr marL="1485900" lvl="1" indent="-228600" defTabSz="914400">
              <a:lnSpc>
                <a:spcPct val="90000"/>
              </a:lnSpc>
              <a:buFont typeface="Arial" panose="020B0604020202020204" pitchFamily="34" charset="0"/>
              <a:buChar char="•"/>
            </a:pPr>
            <a:r>
              <a:rPr lang="en-US" sz="4200" dirty="0">
                <a:solidFill>
                  <a:schemeClr val="accent3"/>
                </a:solidFill>
                <a:latin typeface="+mn-lt"/>
              </a:rPr>
              <a:t>Done in conjunction with local Early Intervention Colorado programs for children from birth to three</a:t>
            </a:r>
          </a:p>
          <a:p>
            <a:pPr marL="1485900" lvl="1" indent="-228600" defTabSz="914400">
              <a:lnSpc>
                <a:spcPct val="90000"/>
              </a:lnSpc>
              <a:buFont typeface="Arial" panose="020B0604020202020204" pitchFamily="34" charset="0"/>
              <a:buChar char="•"/>
            </a:pPr>
            <a:r>
              <a:rPr lang="en-US" sz="4200" dirty="0">
                <a:solidFill>
                  <a:schemeClr val="accent3"/>
                </a:solidFill>
                <a:latin typeface="+mn-lt"/>
              </a:rPr>
              <a:t>Children three to five years old are evaluated as a part of the preschool special education program</a:t>
            </a:r>
          </a:p>
          <a:p>
            <a:pPr marL="1485900" lvl="1" indent="-228600" defTabSz="914400">
              <a:lnSpc>
                <a:spcPct val="90000"/>
              </a:lnSpc>
              <a:buFont typeface="Arial" panose="020B0604020202020204" pitchFamily="34" charset="0"/>
              <a:buChar char="•"/>
            </a:pPr>
            <a:r>
              <a:rPr lang="en-US" sz="4200" dirty="0">
                <a:solidFill>
                  <a:schemeClr val="accent3"/>
                </a:solidFill>
                <a:latin typeface="+mn-lt"/>
              </a:rPr>
              <a:t>Initial evaluation within 60 days of parental consent</a:t>
            </a:r>
          </a:p>
          <a:p>
            <a:pPr marL="1485900" lvl="1" indent="-228600" defTabSz="914400">
              <a:lnSpc>
                <a:spcPct val="90000"/>
              </a:lnSpc>
              <a:buFont typeface="Arial" panose="020B0604020202020204" pitchFamily="34" charset="0"/>
              <a:buChar char="•"/>
            </a:pPr>
            <a:endParaRPr lang="en-US" dirty="0">
              <a:solidFill>
                <a:schemeClr val="accent3"/>
              </a:solidFill>
              <a:latin typeface="+mn-lt"/>
            </a:endParaRPr>
          </a:p>
          <a:p>
            <a:pPr marL="571500" lvl="1" indent="-228600" defTabSz="914400">
              <a:lnSpc>
                <a:spcPct val="90000"/>
              </a:lnSpc>
              <a:spcBef>
                <a:spcPts val="2600"/>
              </a:spcBef>
              <a:buFont typeface="Arial" panose="020B0604020202020204" pitchFamily="34" charset="0"/>
              <a:buChar char="•"/>
            </a:pPr>
            <a:r>
              <a:rPr lang="en-US" sz="4400" b="1" dirty="0">
                <a:solidFill>
                  <a:schemeClr val="accent3"/>
                </a:solidFill>
                <a:latin typeface="+mn-lt"/>
              </a:rPr>
              <a:t>Evaluations</a:t>
            </a:r>
          </a:p>
          <a:p>
            <a:pPr marL="1485900" lvl="1" indent="-228600" defTabSz="914400">
              <a:lnSpc>
                <a:spcPct val="90000"/>
              </a:lnSpc>
              <a:buFont typeface="Arial" panose="020B0604020202020204" pitchFamily="34" charset="0"/>
              <a:buChar char="•"/>
            </a:pPr>
            <a:r>
              <a:rPr lang="en-US" sz="4200" dirty="0">
                <a:solidFill>
                  <a:schemeClr val="accent3"/>
                </a:solidFill>
                <a:latin typeface="+mn-lt"/>
              </a:rPr>
              <a:t>Evaluations are conducted within 60 days of parental consent</a:t>
            </a:r>
          </a:p>
          <a:p>
            <a:pPr marL="1485900" lvl="1" indent="-228600" defTabSz="914400">
              <a:lnSpc>
                <a:spcPct val="90000"/>
              </a:lnSpc>
              <a:buFont typeface="Arial" panose="020B0604020202020204" pitchFamily="34" charset="0"/>
              <a:buChar char="•"/>
            </a:pPr>
            <a:r>
              <a:rPr lang="en-US" sz="4200" dirty="0">
                <a:solidFill>
                  <a:schemeClr val="accent3"/>
                </a:solidFill>
                <a:latin typeface="+mn-lt"/>
              </a:rPr>
              <a:t>Reevaluations are conducted every three years </a:t>
            </a:r>
          </a:p>
          <a:p>
            <a:pPr marL="1485900" lvl="1" indent="-228600" defTabSz="914400">
              <a:lnSpc>
                <a:spcPct val="90000"/>
              </a:lnSpc>
              <a:buFont typeface="Arial" panose="020B0604020202020204" pitchFamily="34" charset="0"/>
              <a:buChar char="•"/>
            </a:pPr>
            <a:r>
              <a:rPr lang="en-US" sz="4200" dirty="0">
                <a:solidFill>
                  <a:schemeClr val="accent3"/>
                </a:solidFill>
                <a:latin typeface="+mn-lt"/>
              </a:rPr>
              <a:t>The school oversees external evaluations as needed</a:t>
            </a:r>
          </a:p>
          <a:p>
            <a:pPr marL="1485900" lvl="1" indent="-228600" defTabSz="914400">
              <a:lnSpc>
                <a:spcPct val="90000"/>
              </a:lnSpc>
              <a:buFont typeface="Arial" panose="020B0604020202020204" pitchFamily="34" charset="0"/>
              <a:buChar char="•"/>
            </a:pPr>
            <a:endParaRPr lang="en-US" dirty="0">
              <a:solidFill>
                <a:schemeClr val="accent3"/>
              </a:solidFill>
              <a:latin typeface="+mn-lt"/>
            </a:endParaRPr>
          </a:p>
          <a:p>
            <a:pPr marL="2263140" lvl="2" indent="-228600" defTabSz="914400">
              <a:lnSpc>
                <a:spcPct val="90000"/>
              </a:lnSpc>
              <a:buFont typeface="Arial" panose="020B0604020202020204" pitchFamily="34" charset="0"/>
              <a:buChar char="•"/>
            </a:pPr>
            <a:endParaRPr lang="en-US" dirty="0">
              <a:solidFill>
                <a:schemeClr val="accent3"/>
              </a:solidFill>
              <a:latin typeface="+mn-lt"/>
            </a:endParaRPr>
          </a:p>
          <a:p>
            <a:pPr marL="2263140" lvl="2" indent="-228600" defTabSz="914400">
              <a:lnSpc>
                <a:spcPct val="90000"/>
              </a:lnSpc>
              <a:buFont typeface="Arial" panose="020B0604020202020204" pitchFamily="34" charset="0"/>
              <a:buChar char="•"/>
            </a:pPr>
            <a:endParaRPr lang="en-US" dirty="0">
              <a:solidFill>
                <a:schemeClr val="accent3"/>
              </a:solidFill>
              <a:latin typeface="+mn-lt"/>
            </a:endParaRPr>
          </a:p>
          <a:p>
            <a:pPr marL="2766060" lvl="3" indent="-228600" defTabSz="914400">
              <a:lnSpc>
                <a:spcPct val="90000"/>
              </a:lnSpc>
              <a:buFont typeface="Arial" panose="020B0604020202020204" pitchFamily="34" charset="0"/>
              <a:buChar char="•"/>
            </a:pPr>
            <a:endParaRPr lang="en-US" dirty="0">
              <a:solidFill>
                <a:schemeClr val="accent3"/>
              </a:solidFill>
              <a:latin typeface="+mn-lt"/>
            </a:endParaRPr>
          </a:p>
          <a:p>
            <a:pPr marL="1485900" lvl="1" indent="-228600" defTabSz="914400">
              <a:lnSpc>
                <a:spcPct val="90000"/>
              </a:lnSpc>
              <a:buFont typeface="Arial" panose="020B0604020202020204" pitchFamily="34" charset="0"/>
              <a:buChar char="•"/>
            </a:pPr>
            <a:endParaRPr lang="en-US" dirty="0">
              <a:solidFill>
                <a:schemeClr val="accent3"/>
              </a:solidFill>
              <a:latin typeface="+mn-lt"/>
            </a:endParaRPr>
          </a:p>
          <a:p>
            <a:pPr indent="-228600" defTabSz="914400">
              <a:lnSpc>
                <a:spcPct val="90000"/>
              </a:lnSpc>
              <a:buFont typeface="Arial" panose="020B0604020202020204" pitchFamily="34" charset="0"/>
              <a:buChar char="•"/>
            </a:pPr>
            <a:endParaRPr lang="en-US" dirty="0">
              <a:latin typeface="+mn-lt"/>
            </a:endParaRPr>
          </a:p>
        </p:txBody>
      </p:sp>
      <p:sp>
        <p:nvSpPr>
          <p:cNvPr id="3" name="Title 2">
            <a:extLst>
              <a:ext uri="{FF2B5EF4-FFF2-40B4-BE49-F238E27FC236}">
                <a16:creationId xmlns:a16="http://schemas.microsoft.com/office/drawing/2014/main" id="{058C92C3-DDEC-F14D-AFA7-BD57EDE20ABB}"/>
              </a:ext>
            </a:extLst>
          </p:cNvPr>
          <p:cNvSpPr>
            <a:spLocks noGrp="1"/>
          </p:cNvSpPr>
          <p:nvPr>
            <p:ph type="title"/>
          </p:nvPr>
        </p:nvSpPr>
        <p:spPr/>
        <p:txBody>
          <a:bodyPr vert="horz" lIns="91440" tIns="45720" rIns="91440" bIns="45720" rtlCol="0" anchor="ctr">
            <a:normAutofit/>
          </a:bodyPr>
          <a:lstStyle/>
          <a:p>
            <a:pPr defTabSz="914400">
              <a:lnSpc>
                <a:spcPct val="90000"/>
              </a:lnSpc>
            </a:pPr>
            <a:r>
              <a:rPr lang="en-US" kern="1200" dirty="0">
                <a:latin typeface="+mj-lt"/>
                <a:ea typeface="+mj-ea"/>
                <a:cs typeface="+mj-cs"/>
              </a:rPr>
              <a:t>Oversight and Monitoring: Child Find/Identification </a:t>
            </a:r>
          </a:p>
        </p:txBody>
      </p:sp>
    </p:spTree>
    <p:extLst>
      <p:ext uri="{BB962C8B-B14F-4D97-AF65-F5344CB8AC3E}">
        <p14:creationId xmlns:p14="http://schemas.microsoft.com/office/powerpoint/2010/main" val="19053824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F46C4CA-169F-3840-9B82-43EDD685D4A3}"/>
              </a:ext>
            </a:extLst>
          </p:cNvPr>
          <p:cNvSpPr>
            <a:spLocks noGrp="1"/>
          </p:cNvSpPr>
          <p:nvPr>
            <p:ph sz="quarter" idx="13"/>
          </p:nvPr>
        </p:nvSpPr>
        <p:spPr/>
        <p:txBody>
          <a:bodyPr vert="horz" lIns="91440" tIns="45720" rIns="91440" bIns="45720" rtlCol="0">
            <a:normAutofit/>
          </a:bodyPr>
          <a:lstStyle/>
          <a:p>
            <a:pPr marL="1485900" lvl="1" indent="-228600" defTabSz="914400">
              <a:lnSpc>
                <a:spcPct val="90000"/>
              </a:lnSpc>
              <a:buFont typeface="Arial" panose="020B0604020202020204" pitchFamily="34" charset="0"/>
              <a:buChar char="•"/>
            </a:pPr>
            <a:endParaRPr lang="en-US" dirty="0">
              <a:solidFill>
                <a:schemeClr val="accent3"/>
              </a:solidFill>
              <a:latin typeface="+mn-lt"/>
            </a:endParaRPr>
          </a:p>
          <a:p>
            <a:pPr marL="571500" indent="-228600" defTabSz="914400">
              <a:lnSpc>
                <a:spcPct val="90000"/>
              </a:lnSpc>
              <a:buFont typeface="Arial" panose="020B0604020202020204" pitchFamily="34" charset="0"/>
              <a:buChar char="•"/>
            </a:pPr>
            <a:r>
              <a:rPr lang="en-US" sz="4400" dirty="0">
                <a:latin typeface="+mn-lt"/>
              </a:rPr>
              <a:t>Individualized Education Program</a:t>
            </a:r>
          </a:p>
          <a:p>
            <a:pPr marL="1485900" lvl="1" indent="-228600" defTabSz="914400">
              <a:lnSpc>
                <a:spcPct val="90000"/>
              </a:lnSpc>
              <a:buFont typeface="Arial" panose="020B0604020202020204" pitchFamily="34" charset="0"/>
              <a:buChar char="•"/>
            </a:pPr>
            <a:r>
              <a:rPr lang="en-US" sz="4100" dirty="0">
                <a:solidFill>
                  <a:schemeClr val="tx1"/>
                </a:solidFill>
                <a:latin typeface="+mn-lt"/>
              </a:rPr>
              <a:t>Develop an IEP for every student with a disability</a:t>
            </a:r>
          </a:p>
          <a:p>
            <a:pPr marL="1485900" lvl="1" indent="-228600" defTabSz="914400">
              <a:lnSpc>
                <a:spcPct val="90000"/>
              </a:lnSpc>
              <a:buFont typeface="Arial" panose="020B0604020202020204" pitchFamily="34" charset="0"/>
              <a:buChar char="•"/>
            </a:pPr>
            <a:r>
              <a:rPr lang="en-US" sz="4100" dirty="0">
                <a:solidFill>
                  <a:schemeClr val="tx1"/>
                </a:solidFill>
                <a:latin typeface="+mn-lt"/>
              </a:rPr>
              <a:t>Review the IEP not less than annually</a:t>
            </a:r>
          </a:p>
          <a:p>
            <a:pPr marL="1485900" lvl="1" indent="-228600" defTabSz="914400">
              <a:lnSpc>
                <a:spcPct val="90000"/>
              </a:lnSpc>
              <a:buFont typeface="Arial" panose="020B0604020202020204" pitchFamily="34" charset="0"/>
              <a:buChar char="•"/>
            </a:pPr>
            <a:r>
              <a:rPr lang="en-US" sz="4100" dirty="0">
                <a:solidFill>
                  <a:schemeClr val="tx1"/>
                </a:solidFill>
                <a:latin typeface="+mn-lt"/>
              </a:rPr>
              <a:t>Ensure IEPs are monitored regularly</a:t>
            </a:r>
          </a:p>
          <a:p>
            <a:pPr marL="1485900" lvl="1" indent="-228600" defTabSz="914400">
              <a:lnSpc>
                <a:spcPct val="90000"/>
              </a:lnSpc>
              <a:buFont typeface="Arial" panose="020B0604020202020204" pitchFamily="34" charset="0"/>
              <a:buChar char="•"/>
            </a:pPr>
            <a:endParaRPr lang="en-US" dirty="0">
              <a:solidFill>
                <a:schemeClr val="accent3"/>
              </a:solidFill>
              <a:latin typeface="+mn-lt"/>
            </a:endParaRPr>
          </a:p>
          <a:p>
            <a:pPr marL="2263140" lvl="2" indent="-228600" defTabSz="914400">
              <a:lnSpc>
                <a:spcPct val="90000"/>
              </a:lnSpc>
              <a:buFont typeface="Arial" panose="020B0604020202020204" pitchFamily="34" charset="0"/>
              <a:buChar char="•"/>
            </a:pPr>
            <a:endParaRPr lang="en-US" dirty="0">
              <a:solidFill>
                <a:schemeClr val="accent3"/>
              </a:solidFill>
              <a:latin typeface="+mn-lt"/>
            </a:endParaRPr>
          </a:p>
          <a:p>
            <a:pPr marL="2263140" lvl="2" indent="-228600" defTabSz="914400">
              <a:lnSpc>
                <a:spcPct val="90000"/>
              </a:lnSpc>
              <a:buFont typeface="Arial" panose="020B0604020202020204" pitchFamily="34" charset="0"/>
              <a:buChar char="•"/>
            </a:pPr>
            <a:endParaRPr lang="en-US" dirty="0">
              <a:solidFill>
                <a:schemeClr val="accent3"/>
              </a:solidFill>
              <a:latin typeface="+mn-lt"/>
            </a:endParaRPr>
          </a:p>
          <a:p>
            <a:pPr marL="2766060" lvl="3" indent="-228600" defTabSz="914400">
              <a:lnSpc>
                <a:spcPct val="90000"/>
              </a:lnSpc>
              <a:buFont typeface="Arial" panose="020B0604020202020204" pitchFamily="34" charset="0"/>
              <a:buChar char="•"/>
            </a:pPr>
            <a:endParaRPr lang="en-US" dirty="0">
              <a:solidFill>
                <a:schemeClr val="accent3"/>
              </a:solidFill>
              <a:latin typeface="+mn-lt"/>
            </a:endParaRPr>
          </a:p>
          <a:p>
            <a:pPr marL="1485900" lvl="1" indent="-228600" defTabSz="914400">
              <a:lnSpc>
                <a:spcPct val="90000"/>
              </a:lnSpc>
              <a:buFont typeface="Arial" panose="020B0604020202020204" pitchFamily="34" charset="0"/>
              <a:buChar char="•"/>
            </a:pPr>
            <a:endParaRPr lang="en-US" dirty="0">
              <a:solidFill>
                <a:schemeClr val="accent3"/>
              </a:solidFill>
              <a:latin typeface="+mn-lt"/>
            </a:endParaRPr>
          </a:p>
          <a:p>
            <a:pPr indent="-228600" defTabSz="914400">
              <a:lnSpc>
                <a:spcPct val="90000"/>
              </a:lnSpc>
              <a:buFont typeface="Arial" panose="020B0604020202020204" pitchFamily="34" charset="0"/>
              <a:buChar char="•"/>
            </a:pPr>
            <a:endParaRPr lang="en-US" dirty="0">
              <a:latin typeface="+mn-lt"/>
            </a:endParaRPr>
          </a:p>
        </p:txBody>
      </p:sp>
      <p:sp>
        <p:nvSpPr>
          <p:cNvPr id="3" name="Title 2">
            <a:extLst>
              <a:ext uri="{FF2B5EF4-FFF2-40B4-BE49-F238E27FC236}">
                <a16:creationId xmlns:a16="http://schemas.microsoft.com/office/drawing/2014/main" id="{058C92C3-DDEC-F14D-AFA7-BD57EDE20ABB}"/>
              </a:ext>
            </a:extLst>
          </p:cNvPr>
          <p:cNvSpPr>
            <a:spLocks noGrp="1"/>
          </p:cNvSpPr>
          <p:nvPr>
            <p:ph type="title"/>
          </p:nvPr>
        </p:nvSpPr>
        <p:spPr/>
        <p:txBody>
          <a:bodyPr vert="horz" lIns="91440" tIns="45720" rIns="91440" bIns="45720" rtlCol="0" anchor="ctr">
            <a:normAutofit/>
          </a:bodyPr>
          <a:lstStyle/>
          <a:p>
            <a:pPr defTabSz="914400">
              <a:lnSpc>
                <a:spcPct val="90000"/>
              </a:lnSpc>
            </a:pPr>
            <a:r>
              <a:rPr lang="en-US" kern="1200" dirty="0">
                <a:latin typeface="+mj-lt"/>
                <a:ea typeface="+mj-ea"/>
                <a:cs typeface="+mj-cs"/>
              </a:rPr>
              <a:t>Oversight and Monitoring: IEPs</a:t>
            </a:r>
          </a:p>
        </p:txBody>
      </p:sp>
    </p:spTree>
    <p:extLst>
      <p:ext uri="{BB962C8B-B14F-4D97-AF65-F5344CB8AC3E}">
        <p14:creationId xmlns:p14="http://schemas.microsoft.com/office/powerpoint/2010/main" val="24612363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968FBD3-4D2A-AE4F-88B2-F636D5A712A8}"/>
              </a:ext>
            </a:extLst>
          </p:cNvPr>
          <p:cNvSpPr>
            <a:spLocks noGrp="1"/>
          </p:cNvSpPr>
          <p:nvPr>
            <p:ph type="title"/>
          </p:nvPr>
        </p:nvSpPr>
        <p:spPr>
          <a:xfrm>
            <a:off x="1052504" y="1155285"/>
            <a:ext cx="22315476" cy="1577321"/>
          </a:xfrm>
        </p:spPr>
        <p:txBody>
          <a:bodyPr vert="horz" lIns="91440" tIns="45720" rIns="91440" bIns="45720" rtlCol="0" anchor="t">
            <a:normAutofit/>
          </a:bodyPr>
          <a:lstStyle/>
          <a:p>
            <a:pPr>
              <a:tabLst>
                <a:tab pos="7837488" algn="l"/>
              </a:tabLst>
            </a:pPr>
            <a:r>
              <a:rPr lang="en-US" dirty="0"/>
              <a:t>Today’s Agenda</a:t>
            </a:r>
          </a:p>
        </p:txBody>
      </p:sp>
      <p:sp>
        <p:nvSpPr>
          <p:cNvPr id="2" name="Content Placeholder 1">
            <a:extLst>
              <a:ext uri="{FF2B5EF4-FFF2-40B4-BE49-F238E27FC236}">
                <a16:creationId xmlns:a16="http://schemas.microsoft.com/office/drawing/2014/main" id="{DF5BEE35-CC1E-424A-957A-07AAE35D0BEA}"/>
              </a:ext>
            </a:extLst>
          </p:cNvPr>
          <p:cNvSpPr>
            <a:spLocks noGrp="1"/>
          </p:cNvSpPr>
          <p:nvPr>
            <p:ph sz="quarter" idx="13"/>
          </p:nvPr>
        </p:nvSpPr>
        <p:spPr>
          <a:xfrm>
            <a:off x="1052504" y="2732606"/>
            <a:ext cx="19658656" cy="8651674"/>
          </a:xfrm>
        </p:spPr>
        <p:txBody>
          <a:bodyPr vert="horz" lIns="91440" tIns="45720" rIns="91440" bIns="45720" rtlCol="0">
            <a:normAutofit/>
          </a:bodyPr>
          <a:lstStyle/>
          <a:p>
            <a:pPr marL="571500" indent="-571500">
              <a:buFont typeface="Arial" panose="020B0604020202020204" pitchFamily="34" charset="0"/>
              <a:buChar char="•"/>
            </a:pPr>
            <a:r>
              <a:rPr lang="en-US" dirty="0"/>
              <a:t>12:00 – 12:45 pm – Compliance in Special Education</a:t>
            </a:r>
          </a:p>
          <a:p>
            <a:pPr marL="571500" indent="-571500">
              <a:buFont typeface="Arial" panose="020B0604020202020204" pitchFamily="34" charset="0"/>
              <a:buChar char="•"/>
            </a:pPr>
            <a:r>
              <a:rPr lang="en-US" dirty="0"/>
              <a:t>12:45 – 12:55 pm – BREAK</a:t>
            </a:r>
          </a:p>
          <a:p>
            <a:pPr marL="571500" indent="-571500">
              <a:buFont typeface="Arial" panose="020B0604020202020204" pitchFamily="34" charset="0"/>
              <a:buChar char="•"/>
            </a:pPr>
            <a:r>
              <a:rPr lang="en-US" dirty="0"/>
              <a:t>12:55 – 1:40 pm – Compliance for ELLs</a:t>
            </a:r>
          </a:p>
          <a:p>
            <a:pPr marL="571500" indent="-571500">
              <a:buFont typeface="Arial" panose="020B0604020202020204" pitchFamily="34" charset="0"/>
              <a:buChar char="•"/>
            </a:pPr>
            <a:r>
              <a:rPr lang="en-US" dirty="0"/>
              <a:t>1:40 – 1:50 pm – Potential Applicant TA</a:t>
            </a:r>
          </a:p>
          <a:p>
            <a:pPr marL="571500" indent="-571500">
              <a:buFont typeface="Arial" panose="020B0604020202020204" pitchFamily="34" charset="0"/>
              <a:buChar char="•"/>
            </a:pPr>
            <a:r>
              <a:rPr lang="en-US" dirty="0"/>
              <a:t>1:50 – 2:00 pm – Close Out</a:t>
            </a:r>
          </a:p>
          <a:p>
            <a:pPr marL="457200" lvl="1" indent="0">
              <a:buNone/>
            </a:pPr>
            <a:endParaRPr lang="en-US" dirty="0"/>
          </a:p>
        </p:txBody>
      </p:sp>
      <p:pic>
        <p:nvPicPr>
          <p:cNvPr id="5" name="Picture 4">
            <a:extLst>
              <a:ext uri="{FF2B5EF4-FFF2-40B4-BE49-F238E27FC236}">
                <a16:creationId xmlns:a16="http://schemas.microsoft.com/office/drawing/2014/main" id="{406F4123-5309-6E45-916A-77EA549CBBD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4163755" y="2743200"/>
            <a:ext cx="8229600" cy="8229600"/>
          </a:xfrm>
          <a:prstGeom prst="rect">
            <a:avLst/>
          </a:prstGeom>
        </p:spPr>
      </p:pic>
    </p:spTree>
    <p:extLst>
      <p:ext uri="{BB962C8B-B14F-4D97-AF65-F5344CB8AC3E}">
        <p14:creationId xmlns:p14="http://schemas.microsoft.com/office/powerpoint/2010/main" val="7808498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F46C4CA-169F-3840-9B82-43EDD685D4A3}"/>
              </a:ext>
            </a:extLst>
          </p:cNvPr>
          <p:cNvSpPr>
            <a:spLocks noGrp="1"/>
          </p:cNvSpPr>
          <p:nvPr>
            <p:ph sz="quarter" idx="13"/>
          </p:nvPr>
        </p:nvSpPr>
        <p:spPr>
          <a:xfrm>
            <a:off x="1052504" y="2850881"/>
            <a:ext cx="22315477" cy="8014237"/>
          </a:xfrm>
        </p:spPr>
        <p:txBody>
          <a:bodyPr vert="horz" lIns="91440" tIns="45720" rIns="91440" bIns="45720" rtlCol="0">
            <a:normAutofit/>
          </a:bodyPr>
          <a:lstStyle/>
          <a:p>
            <a:pPr marL="1485900" lvl="1" indent="-228600" defTabSz="914400">
              <a:lnSpc>
                <a:spcPct val="90000"/>
              </a:lnSpc>
              <a:buFont typeface="Arial" panose="020B0604020202020204" pitchFamily="34" charset="0"/>
              <a:buChar char="•"/>
            </a:pPr>
            <a:endParaRPr lang="en-US" sz="3800" dirty="0">
              <a:solidFill>
                <a:schemeClr val="tx1"/>
              </a:solidFill>
              <a:latin typeface="+mn-lt"/>
            </a:endParaRPr>
          </a:p>
          <a:p>
            <a:pPr marL="571500" indent="-228600" defTabSz="914400">
              <a:lnSpc>
                <a:spcPct val="90000"/>
              </a:lnSpc>
              <a:buFont typeface="Arial" panose="020B0604020202020204" pitchFamily="34" charset="0"/>
              <a:buChar char="•"/>
            </a:pPr>
            <a:r>
              <a:rPr lang="en-US" dirty="0">
                <a:latin typeface="+mn-lt"/>
              </a:rPr>
              <a:t>Free Appropriate Public Education</a:t>
            </a:r>
          </a:p>
          <a:p>
            <a:pPr marL="1485900" lvl="1" indent="-228600" defTabSz="914400">
              <a:lnSpc>
                <a:spcPct val="90000"/>
              </a:lnSpc>
              <a:buFont typeface="Arial" panose="020B0604020202020204" pitchFamily="34" charset="0"/>
              <a:buChar char="•"/>
            </a:pPr>
            <a:r>
              <a:rPr lang="en-US" sz="3800" dirty="0">
                <a:solidFill>
                  <a:schemeClr val="tx1"/>
                </a:solidFill>
                <a:latin typeface="+mn-lt"/>
              </a:rPr>
              <a:t>Services are identified by the IEP team </a:t>
            </a:r>
          </a:p>
          <a:p>
            <a:pPr marL="1485900" lvl="1" indent="-228600" defTabSz="914400">
              <a:lnSpc>
                <a:spcPct val="90000"/>
              </a:lnSpc>
              <a:buFont typeface="Arial" panose="020B0604020202020204" pitchFamily="34" charset="0"/>
              <a:buChar char="•"/>
            </a:pPr>
            <a:r>
              <a:rPr lang="en-US" sz="3800" dirty="0">
                <a:solidFill>
                  <a:schemeClr val="tx1"/>
                </a:solidFill>
                <a:latin typeface="+mn-lt"/>
              </a:rPr>
              <a:t>Services are provided to meet the child’s identified needs</a:t>
            </a:r>
          </a:p>
          <a:p>
            <a:pPr marL="1485900" lvl="1" indent="-228600" defTabSz="914400">
              <a:lnSpc>
                <a:spcPct val="90000"/>
              </a:lnSpc>
              <a:buFont typeface="Arial" panose="020B0604020202020204" pitchFamily="34" charset="0"/>
              <a:buChar char="•"/>
            </a:pPr>
            <a:r>
              <a:rPr lang="en-US" sz="3800" dirty="0">
                <a:solidFill>
                  <a:schemeClr val="tx1"/>
                </a:solidFill>
                <a:latin typeface="+mn-lt"/>
              </a:rPr>
              <a:t>Provided at no cost to parents</a:t>
            </a:r>
          </a:p>
          <a:p>
            <a:pPr marL="571500" indent="-228600" defTabSz="914400">
              <a:lnSpc>
                <a:spcPct val="90000"/>
              </a:lnSpc>
              <a:buFont typeface="Arial" panose="020B0604020202020204" pitchFamily="34" charset="0"/>
              <a:buChar char="•"/>
            </a:pPr>
            <a:r>
              <a:rPr lang="en-US" dirty="0">
                <a:latin typeface="+mn-lt"/>
              </a:rPr>
              <a:t>Least Restrictive Environment</a:t>
            </a:r>
          </a:p>
          <a:p>
            <a:pPr marL="1485900" lvl="1" indent="-228600" defTabSz="914400">
              <a:lnSpc>
                <a:spcPct val="90000"/>
              </a:lnSpc>
              <a:buFont typeface="Arial" panose="020B0604020202020204" pitchFamily="34" charset="0"/>
              <a:buChar char="•"/>
            </a:pPr>
            <a:r>
              <a:rPr lang="en-US" sz="3800" dirty="0">
                <a:solidFill>
                  <a:schemeClr val="tx1"/>
                </a:solidFill>
                <a:latin typeface="+mn-lt"/>
              </a:rPr>
              <a:t>To the maximum extent appropriate, students with disabilities are to be educated with their non-disabled peers</a:t>
            </a:r>
          </a:p>
          <a:p>
            <a:pPr marL="1485900" lvl="1" indent="-228600" defTabSz="914400">
              <a:lnSpc>
                <a:spcPct val="90000"/>
              </a:lnSpc>
              <a:buFont typeface="Arial" panose="020B0604020202020204" pitchFamily="34" charset="0"/>
              <a:buChar char="•"/>
            </a:pPr>
            <a:r>
              <a:rPr lang="en-US" sz="3800" dirty="0">
                <a:solidFill>
                  <a:schemeClr val="tx1"/>
                </a:solidFill>
                <a:latin typeface="+mn-lt"/>
              </a:rPr>
              <a:t>Services are provided in accordance with IEPs</a:t>
            </a:r>
          </a:p>
          <a:p>
            <a:pPr marL="2263140" lvl="2" indent="-228600" defTabSz="914400">
              <a:lnSpc>
                <a:spcPct val="90000"/>
              </a:lnSpc>
              <a:buFont typeface="Arial" panose="020B0604020202020204" pitchFamily="34" charset="0"/>
              <a:buChar char="•"/>
            </a:pPr>
            <a:endParaRPr lang="en-US" sz="3800" dirty="0">
              <a:solidFill>
                <a:schemeClr val="tx1"/>
              </a:solidFill>
              <a:latin typeface="+mn-lt"/>
            </a:endParaRPr>
          </a:p>
          <a:p>
            <a:pPr marL="2263140" lvl="2" indent="-228600" defTabSz="914400">
              <a:lnSpc>
                <a:spcPct val="90000"/>
              </a:lnSpc>
              <a:buFont typeface="Arial" panose="020B0604020202020204" pitchFamily="34" charset="0"/>
              <a:buChar char="•"/>
            </a:pPr>
            <a:endParaRPr lang="en-US" sz="3800" dirty="0">
              <a:solidFill>
                <a:schemeClr val="tx1"/>
              </a:solidFill>
              <a:latin typeface="+mn-lt"/>
            </a:endParaRPr>
          </a:p>
          <a:p>
            <a:pPr marL="2766060" lvl="3" indent="-228600" defTabSz="914400">
              <a:lnSpc>
                <a:spcPct val="90000"/>
              </a:lnSpc>
              <a:buFont typeface="Arial" panose="020B0604020202020204" pitchFamily="34" charset="0"/>
              <a:buChar char="•"/>
            </a:pPr>
            <a:endParaRPr lang="en-US" sz="3800" dirty="0">
              <a:solidFill>
                <a:schemeClr val="tx1"/>
              </a:solidFill>
              <a:latin typeface="+mn-lt"/>
            </a:endParaRPr>
          </a:p>
          <a:p>
            <a:pPr marL="1485900" lvl="1" indent="-228600" defTabSz="914400">
              <a:lnSpc>
                <a:spcPct val="90000"/>
              </a:lnSpc>
              <a:buFont typeface="Arial" panose="020B0604020202020204" pitchFamily="34" charset="0"/>
              <a:buChar char="•"/>
            </a:pPr>
            <a:endParaRPr lang="en-US" sz="3800" dirty="0">
              <a:solidFill>
                <a:schemeClr val="tx1"/>
              </a:solidFill>
              <a:latin typeface="+mn-lt"/>
            </a:endParaRPr>
          </a:p>
          <a:p>
            <a:pPr indent="-228600" defTabSz="914400">
              <a:lnSpc>
                <a:spcPct val="90000"/>
              </a:lnSpc>
              <a:buFont typeface="Arial" panose="020B0604020202020204" pitchFamily="34" charset="0"/>
              <a:buChar char="•"/>
            </a:pPr>
            <a:endParaRPr lang="en-US" dirty="0">
              <a:solidFill>
                <a:schemeClr val="tx1"/>
              </a:solidFill>
              <a:latin typeface="+mn-lt"/>
            </a:endParaRPr>
          </a:p>
        </p:txBody>
      </p:sp>
      <p:sp>
        <p:nvSpPr>
          <p:cNvPr id="3" name="Title 2">
            <a:extLst>
              <a:ext uri="{FF2B5EF4-FFF2-40B4-BE49-F238E27FC236}">
                <a16:creationId xmlns:a16="http://schemas.microsoft.com/office/drawing/2014/main" id="{058C92C3-DDEC-F14D-AFA7-BD57EDE20ABB}"/>
              </a:ext>
            </a:extLst>
          </p:cNvPr>
          <p:cNvSpPr>
            <a:spLocks noGrp="1"/>
          </p:cNvSpPr>
          <p:nvPr>
            <p:ph type="title"/>
          </p:nvPr>
        </p:nvSpPr>
        <p:spPr/>
        <p:txBody>
          <a:bodyPr vert="horz" lIns="91440" tIns="45720" rIns="91440" bIns="45720" rtlCol="0" anchor="ctr">
            <a:normAutofit/>
          </a:bodyPr>
          <a:lstStyle/>
          <a:p>
            <a:pPr defTabSz="914400">
              <a:lnSpc>
                <a:spcPct val="90000"/>
              </a:lnSpc>
            </a:pPr>
            <a:r>
              <a:rPr lang="en-US" kern="1200" dirty="0">
                <a:latin typeface="+mj-lt"/>
                <a:ea typeface="+mj-ea"/>
                <a:cs typeface="+mj-cs"/>
              </a:rPr>
              <a:t>Oversight and Monitoring: FAPE and LRE</a:t>
            </a:r>
          </a:p>
        </p:txBody>
      </p:sp>
      <p:pic>
        <p:nvPicPr>
          <p:cNvPr id="8" name="Picture 7" descr="Logo, company name&#10;&#10;Description automatically generated">
            <a:extLst>
              <a:ext uri="{FF2B5EF4-FFF2-40B4-BE49-F238E27FC236}">
                <a16:creationId xmlns:a16="http://schemas.microsoft.com/office/drawing/2014/main" id="{3355B823-66C3-A745-8A20-85ED7F0440BB}"/>
              </a:ext>
            </a:extLst>
          </p:cNvPr>
          <p:cNvPicPr>
            <a:picLocks noChangeAspect="1"/>
          </p:cNvPicPr>
          <p:nvPr/>
        </p:nvPicPr>
        <p:blipFill>
          <a:blip r:embed="rId3"/>
          <a:stretch>
            <a:fillRect/>
          </a:stretch>
        </p:blipFill>
        <p:spPr>
          <a:xfrm>
            <a:off x="819176" y="12123050"/>
            <a:ext cx="3051698" cy="1215028"/>
          </a:xfrm>
          <a:prstGeom prst="rect">
            <a:avLst/>
          </a:prstGeom>
        </p:spPr>
      </p:pic>
    </p:spTree>
    <p:extLst>
      <p:ext uri="{BB962C8B-B14F-4D97-AF65-F5344CB8AC3E}">
        <p14:creationId xmlns:p14="http://schemas.microsoft.com/office/powerpoint/2010/main" val="17262629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58C92C3-DDEC-F14D-AFA7-BD57EDE20ABB}"/>
              </a:ext>
            </a:extLst>
          </p:cNvPr>
          <p:cNvSpPr>
            <a:spLocks noGrp="1"/>
          </p:cNvSpPr>
          <p:nvPr>
            <p:ph type="title"/>
          </p:nvPr>
        </p:nvSpPr>
        <p:spPr/>
        <p:txBody>
          <a:bodyPr vert="horz" lIns="91440" tIns="45720" rIns="91440" bIns="45720" rtlCol="0" anchor="ctr">
            <a:normAutofit/>
          </a:bodyPr>
          <a:lstStyle/>
          <a:p>
            <a:pPr defTabSz="914400">
              <a:lnSpc>
                <a:spcPct val="90000"/>
              </a:lnSpc>
            </a:pPr>
            <a:r>
              <a:rPr lang="en-US" kern="1200" dirty="0">
                <a:latin typeface="+mj-lt"/>
                <a:ea typeface="+mj-ea"/>
                <a:cs typeface="+mj-cs"/>
              </a:rPr>
              <a:t>Oversight and Monitoring: Service Provision </a:t>
            </a:r>
          </a:p>
        </p:txBody>
      </p:sp>
      <p:sp>
        <p:nvSpPr>
          <p:cNvPr id="2" name="Content Placeholder 1">
            <a:extLst>
              <a:ext uri="{FF2B5EF4-FFF2-40B4-BE49-F238E27FC236}">
                <a16:creationId xmlns:a16="http://schemas.microsoft.com/office/drawing/2014/main" id="{0F46C4CA-169F-3840-9B82-43EDD685D4A3}"/>
              </a:ext>
            </a:extLst>
          </p:cNvPr>
          <p:cNvSpPr>
            <a:spLocks noGrp="1"/>
          </p:cNvSpPr>
          <p:nvPr>
            <p:ph sz="quarter" idx="13"/>
          </p:nvPr>
        </p:nvSpPr>
        <p:spPr>
          <a:xfrm>
            <a:off x="1261872" y="3401569"/>
            <a:ext cx="22315477" cy="5402798"/>
          </a:xfrm>
        </p:spPr>
        <p:txBody>
          <a:bodyPr vert="horz" lIns="91440" tIns="45720" rIns="91440" bIns="45720" rtlCol="0">
            <a:normAutofit/>
          </a:bodyPr>
          <a:lstStyle/>
          <a:p>
            <a:pPr marL="342900" defTabSz="914400">
              <a:lnSpc>
                <a:spcPct val="90000"/>
              </a:lnSpc>
            </a:pPr>
            <a:r>
              <a:rPr lang="en-US" sz="4000" dirty="0">
                <a:latin typeface="+mn-lt"/>
              </a:rPr>
              <a:t>Other Important Compliance Issues</a:t>
            </a:r>
          </a:p>
          <a:p>
            <a:pPr marL="931863" lvl="1" indent="0" defTabSz="914400">
              <a:lnSpc>
                <a:spcPct val="90000"/>
              </a:lnSpc>
              <a:buNone/>
            </a:pPr>
            <a:r>
              <a:rPr lang="en-US" sz="4000" dirty="0">
                <a:solidFill>
                  <a:schemeClr val="tx1"/>
                </a:solidFill>
                <a:latin typeface="+mn-lt"/>
              </a:rPr>
              <a:t>Service Provision</a:t>
            </a:r>
          </a:p>
          <a:p>
            <a:pPr marL="2262188" lvl="2" indent="-422275" defTabSz="914400">
              <a:lnSpc>
                <a:spcPct val="90000"/>
              </a:lnSpc>
              <a:buFont typeface="Arial" panose="020B0604020202020204" pitchFamily="34" charset="0"/>
              <a:buChar char="•"/>
            </a:pPr>
            <a:r>
              <a:rPr lang="en-US" sz="4000" dirty="0">
                <a:solidFill>
                  <a:schemeClr val="tx1"/>
                </a:solidFill>
                <a:latin typeface="+mn-lt"/>
              </a:rPr>
              <a:t>Services are provided in accordance with IEPs</a:t>
            </a:r>
          </a:p>
          <a:p>
            <a:pPr marL="2262188" lvl="2" indent="-422275" defTabSz="914400">
              <a:lnSpc>
                <a:spcPct val="90000"/>
              </a:lnSpc>
              <a:buFont typeface="Arial" panose="020B0604020202020204" pitchFamily="34" charset="0"/>
              <a:buChar char="•"/>
            </a:pPr>
            <a:r>
              <a:rPr lang="en-US" sz="4000" dirty="0">
                <a:solidFill>
                  <a:schemeClr val="tx1"/>
                </a:solidFill>
                <a:latin typeface="+mn-lt"/>
              </a:rPr>
              <a:t>A continuum of services is offered</a:t>
            </a:r>
          </a:p>
          <a:p>
            <a:pPr marL="2262188" lvl="2" indent="-422275" defTabSz="914400">
              <a:lnSpc>
                <a:spcPct val="90000"/>
              </a:lnSpc>
              <a:buFont typeface="Arial" panose="020B0604020202020204" pitchFamily="34" charset="0"/>
              <a:buChar char="•"/>
            </a:pPr>
            <a:r>
              <a:rPr lang="en-US" sz="4000" dirty="0">
                <a:solidFill>
                  <a:schemeClr val="tx1"/>
                </a:solidFill>
              </a:rPr>
              <a:t>Students with Section 504 plans receive those accommodations consistently</a:t>
            </a:r>
            <a:endParaRPr lang="en-US" sz="4000" dirty="0">
              <a:solidFill>
                <a:schemeClr val="tx1"/>
              </a:solidFill>
              <a:latin typeface="+mn-lt"/>
            </a:endParaRPr>
          </a:p>
        </p:txBody>
      </p:sp>
    </p:spTree>
    <p:extLst>
      <p:ext uri="{BB962C8B-B14F-4D97-AF65-F5344CB8AC3E}">
        <p14:creationId xmlns:p14="http://schemas.microsoft.com/office/powerpoint/2010/main" val="16160547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58C92C3-DDEC-F14D-AFA7-BD57EDE20ABB}"/>
              </a:ext>
            </a:extLst>
          </p:cNvPr>
          <p:cNvSpPr>
            <a:spLocks noGrp="1"/>
          </p:cNvSpPr>
          <p:nvPr>
            <p:ph type="title"/>
          </p:nvPr>
        </p:nvSpPr>
        <p:spPr/>
        <p:txBody>
          <a:bodyPr vert="horz" lIns="91440" tIns="45720" rIns="91440" bIns="45720" rtlCol="0" anchor="ctr">
            <a:normAutofit/>
          </a:bodyPr>
          <a:lstStyle/>
          <a:p>
            <a:pPr defTabSz="914400">
              <a:lnSpc>
                <a:spcPct val="90000"/>
              </a:lnSpc>
            </a:pPr>
            <a:r>
              <a:rPr lang="en-US" kern="1200" dirty="0">
                <a:latin typeface="+mj-lt"/>
                <a:ea typeface="+mj-ea"/>
                <a:cs typeface="+mj-cs"/>
              </a:rPr>
              <a:t>Oversight and Monitoring: Discipline </a:t>
            </a:r>
          </a:p>
        </p:txBody>
      </p:sp>
      <p:sp>
        <p:nvSpPr>
          <p:cNvPr id="2" name="Content Placeholder 1">
            <a:extLst>
              <a:ext uri="{FF2B5EF4-FFF2-40B4-BE49-F238E27FC236}">
                <a16:creationId xmlns:a16="http://schemas.microsoft.com/office/drawing/2014/main" id="{0F46C4CA-169F-3840-9B82-43EDD685D4A3}"/>
              </a:ext>
            </a:extLst>
          </p:cNvPr>
          <p:cNvSpPr>
            <a:spLocks noGrp="1"/>
          </p:cNvSpPr>
          <p:nvPr>
            <p:ph sz="quarter" idx="13"/>
          </p:nvPr>
        </p:nvSpPr>
        <p:spPr>
          <a:xfrm>
            <a:off x="1261872" y="3401568"/>
            <a:ext cx="22315477" cy="8014237"/>
          </a:xfrm>
        </p:spPr>
        <p:txBody>
          <a:bodyPr vert="horz" lIns="91440" tIns="45720" rIns="91440" bIns="45720" rtlCol="0">
            <a:normAutofit/>
          </a:bodyPr>
          <a:lstStyle/>
          <a:p>
            <a:pPr marL="342900" defTabSz="914400">
              <a:lnSpc>
                <a:spcPct val="90000"/>
              </a:lnSpc>
            </a:pPr>
            <a:r>
              <a:rPr lang="en-US" sz="4000" dirty="0">
                <a:latin typeface="+mn-lt"/>
              </a:rPr>
              <a:t>Other Important Compliance Issues</a:t>
            </a:r>
          </a:p>
          <a:p>
            <a:pPr marL="984250" lvl="1" indent="0" defTabSz="914400">
              <a:lnSpc>
                <a:spcPct val="90000"/>
              </a:lnSpc>
              <a:buNone/>
            </a:pPr>
            <a:r>
              <a:rPr lang="en-US" sz="4000" dirty="0">
                <a:solidFill>
                  <a:schemeClr val="tx1"/>
                </a:solidFill>
                <a:latin typeface="+mn-lt"/>
              </a:rPr>
              <a:t>Discipline (IDEA rules)</a:t>
            </a:r>
          </a:p>
          <a:p>
            <a:pPr marL="2262188" lvl="2" indent="-371475" defTabSz="914400">
              <a:buFont typeface="Arial" panose="020B0604020202020204" pitchFamily="34" charset="0"/>
              <a:buChar char="•"/>
            </a:pPr>
            <a:r>
              <a:rPr lang="en-US" sz="4000" dirty="0">
                <a:solidFill>
                  <a:schemeClr val="tx1"/>
                </a:solidFill>
                <a:latin typeface="+mn-lt"/>
              </a:rPr>
              <a:t>Make sure schools follow laws with respect to suspensions and other changes of placement for students with disabilities.</a:t>
            </a:r>
          </a:p>
          <a:p>
            <a:pPr marL="2262188" lvl="2" indent="-371475" defTabSz="914400">
              <a:buFont typeface="Arial" panose="020B0604020202020204" pitchFamily="34" charset="0"/>
              <a:buChar char="•"/>
            </a:pPr>
            <a:r>
              <a:rPr lang="en-US" sz="4000" dirty="0">
                <a:solidFill>
                  <a:schemeClr val="tx1"/>
                </a:solidFill>
                <a:latin typeface="+mn-lt"/>
              </a:rPr>
              <a:t>Suspensions for more than 10 days can’t be for infractions that are a manifestation of a student’s disability.</a:t>
            </a:r>
          </a:p>
          <a:p>
            <a:pPr marL="2262188" lvl="2" indent="-371475" defTabSz="914400">
              <a:buFont typeface="Arial" panose="020B0604020202020204" pitchFamily="34" charset="0"/>
              <a:buChar char="•"/>
            </a:pPr>
            <a:r>
              <a:rPr lang="en-US" sz="4000" dirty="0">
                <a:solidFill>
                  <a:schemeClr val="tx1"/>
                </a:solidFill>
                <a:latin typeface="+mn-lt"/>
              </a:rPr>
              <a:t>Students must continue to receive their special education services during changes of placement. </a:t>
            </a:r>
          </a:p>
          <a:p>
            <a:pPr marL="1485900" lvl="1" indent="-228600" defTabSz="914400">
              <a:lnSpc>
                <a:spcPct val="90000"/>
              </a:lnSpc>
              <a:buFont typeface="Arial" panose="020B0604020202020204" pitchFamily="34" charset="0"/>
              <a:buChar char="•"/>
            </a:pPr>
            <a:endParaRPr lang="en-US" dirty="0">
              <a:solidFill>
                <a:schemeClr val="tx1"/>
              </a:solidFill>
              <a:latin typeface="+mn-lt"/>
            </a:endParaRPr>
          </a:p>
          <a:p>
            <a:pPr marL="2766060" lvl="3" indent="-228600" defTabSz="914400">
              <a:lnSpc>
                <a:spcPct val="90000"/>
              </a:lnSpc>
              <a:buFont typeface="Arial" panose="020B0604020202020204" pitchFamily="34" charset="0"/>
              <a:buChar char="•"/>
            </a:pPr>
            <a:endParaRPr lang="en-US" dirty="0">
              <a:solidFill>
                <a:schemeClr val="tx1"/>
              </a:solidFill>
              <a:latin typeface="+mn-lt"/>
            </a:endParaRPr>
          </a:p>
          <a:p>
            <a:pPr marL="1485900" lvl="1" indent="-228600" defTabSz="914400">
              <a:lnSpc>
                <a:spcPct val="90000"/>
              </a:lnSpc>
              <a:buFont typeface="Arial" panose="020B0604020202020204" pitchFamily="34" charset="0"/>
              <a:buChar char="•"/>
            </a:pPr>
            <a:endParaRPr lang="en-US" dirty="0">
              <a:solidFill>
                <a:schemeClr val="tx1"/>
              </a:solidFill>
              <a:latin typeface="+mn-lt"/>
            </a:endParaRPr>
          </a:p>
          <a:p>
            <a:pPr indent="-228600" defTabSz="914400">
              <a:lnSpc>
                <a:spcPct val="90000"/>
              </a:lnSpc>
              <a:buFont typeface="Arial" panose="020B0604020202020204" pitchFamily="34" charset="0"/>
              <a:buChar char="•"/>
            </a:pPr>
            <a:endParaRPr lang="en-US" dirty="0">
              <a:solidFill>
                <a:schemeClr val="tx1"/>
              </a:solidFill>
              <a:latin typeface="+mn-lt"/>
            </a:endParaRPr>
          </a:p>
        </p:txBody>
      </p:sp>
    </p:spTree>
    <p:extLst>
      <p:ext uri="{BB962C8B-B14F-4D97-AF65-F5344CB8AC3E}">
        <p14:creationId xmlns:p14="http://schemas.microsoft.com/office/powerpoint/2010/main" val="33090497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58C92C3-DDEC-F14D-AFA7-BD57EDE20ABB}"/>
              </a:ext>
            </a:extLst>
          </p:cNvPr>
          <p:cNvSpPr>
            <a:spLocks noGrp="1"/>
          </p:cNvSpPr>
          <p:nvPr>
            <p:ph type="title"/>
          </p:nvPr>
        </p:nvSpPr>
        <p:spPr/>
        <p:txBody>
          <a:bodyPr vert="horz" lIns="91440" tIns="45720" rIns="91440" bIns="45720" rtlCol="0" anchor="ctr">
            <a:normAutofit/>
          </a:bodyPr>
          <a:lstStyle/>
          <a:p>
            <a:pPr defTabSz="914400">
              <a:lnSpc>
                <a:spcPct val="90000"/>
              </a:lnSpc>
            </a:pPr>
            <a:r>
              <a:rPr lang="en-US" kern="1200" dirty="0">
                <a:latin typeface="+mj-lt"/>
                <a:ea typeface="+mj-ea"/>
                <a:cs typeface="+mj-cs"/>
              </a:rPr>
              <a:t>Oversight and Monitoring: Data, Funding, and Staffing</a:t>
            </a:r>
          </a:p>
        </p:txBody>
      </p:sp>
      <p:sp>
        <p:nvSpPr>
          <p:cNvPr id="2" name="Content Placeholder 1">
            <a:extLst>
              <a:ext uri="{FF2B5EF4-FFF2-40B4-BE49-F238E27FC236}">
                <a16:creationId xmlns:a16="http://schemas.microsoft.com/office/drawing/2014/main" id="{0F46C4CA-169F-3840-9B82-43EDD685D4A3}"/>
              </a:ext>
            </a:extLst>
          </p:cNvPr>
          <p:cNvSpPr>
            <a:spLocks noGrp="1"/>
          </p:cNvSpPr>
          <p:nvPr>
            <p:ph sz="quarter" idx="13"/>
          </p:nvPr>
        </p:nvSpPr>
        <p:spPr>
          <a:xfrm>
            <a:off x="536619" y="3192562"/>
            <a:ext cx="22612607" cy="9070656"/>
          </a:xfrm>
        </p:spPr>
        <p:txBody>
          <a:bodyPr vert="horz" lIns="91440" tIns="45720" rIns="91440" bIns="45720" rtlCol="0">
            <a:noAutofit/>
          </a:bodyPr>
          <a:lstStyle/>
          <a:p>
            <a:pPr marL="342900" defTabSz="914400">
              <a:lnSpc>
                <a:spcPct val="90000"/>
              </a:lnSpc>
            </a:pPr>
            <a:r>
              <a:rPr lang="en-US" dirty="0">
                <a:latin typeface="+mn-lt"/>
              </a:rPr>
              <a:t>Other Important Compliance Issues</a:t>
            </a:r>
          </a:p>
          <a:p>
            <a:pPr marL="881063" lvl="1" indent="0" defTabSz="914400">
              <a:lnSpc>
                <a:spcPct val="90000"/>
              </a:lnSpc>
              <a:buNone/>
            </a:pPr>
            <a:r>
              <a:rPr lang="en-US" sz="3800" dirty="0">
                <a:solidFill>
                  <a:schemeClr val="tx1"/>
                </a:solidFill>
                <a:latin typeface="+mn-lt"/>
              </a:rPr>
              <a:t>Data and Assessment </a:t>
            </a:r>
          </a:p>
          <a:p>
            <a:pPr marL="2262188" lvl="2" indent="-422275" defTabSz="914400">
              <a:lnSpc>
                <a:spcPct val="90000"/>
              </a:lnSpc>
              <a:buFont typeface="Arial" panose="020B0604020202020204" pitchFamily="34" charset="0"/>
              <a:buChar char="•"/>
            </a:pPr>
            <a:r>
              <a:rPr lang="en-US" sz="3800" dirty="0">
                <a:solidFill>
                  <a:schemeClr val="tx1"/>
                </a:solidFill>
                <a:latin typeface="+mn-lt"/>
              </a:rPr>
              <a:t>Collect and report the same information as traditional public schools</a:t>
            </a:r>
          </a:p>
          <a:p>
            <a:pPr marL="1839913" lvl="2" indent="388938" defTabSz="914400">
              <a:lnSpc>
                <a:spcPct val="90000"/>
              </a:lnSpc>
              <a:buNone/>
            </a:pPr>
            <a:r>
              <a:rPr lang="en-US" sz="3800" dirty="0">
                <a:solidFill>
                  <a:schemeClr val="tx1"/>
                </a:solidFill>
                <a:latin typeface="+mn-lt"/>
              </a:rPr>
              <a:t> (budget, assessment, statistical information)</a:t>
            </a:r>
          </a:p>
          <a:p>
            <a:pPr marL="2262188" lvl="2" indent="-422275" defTabSz="914400">
              <a:lnSpc>
                <a:spcPct val="90000"/>
              </a:lnSpc>
              <a:buFont typeface="Arial" panose="020B0604020202020204" pitchFamily="34" charset="0"/>
              <a:buChar char="•"/>
            </a:pPr>
            <a:r>
              <a:rPr lang="en-US" sz="3800" dirty="0">
                <a:solidFill>
                  <a:schemeClr val="tx1"/>
                </a:solidFill>
                <a:latin typeface="+mn-lt"/>
              </a:rPr>
              <a:t>Students with disabilities are included in assessments</a:t>
            </a:r>
          </a:p>
          <a:p>
            <a:pPr marL="2262188" lvl="2" indent="-422275" defTabSz="914400">
              <a:lnSpc>
                <a:spcPct val="90000"/>
              </a:lnSpc>
              <a:buFont typeface="Arial" panose="020B0604020202020204" pitchFamily="34" charset="0"/>
              <a:buChar char="•"/>
            </a:pPr>
            <a:r>
              <a:rPr lang="en-US" sz="3800" dirty="0">
                <a:solidFill>
                  <a:schemeClr val="tx1"/>
                </a:solidFill>
                <a:latin typeface="+mn-lt"/>
              </a:rPr>
              <a:t>Alternate assessments are provided to students whose IEPs call for them</a:t>
            </a:r>
          </a:p>
          <a:p>
            <a:pPr marL="2262188" lvl="2" indent="-422275" defTabSz="914400">
              <a:lnSpc>
                <a:spcPct val="90000"/>
              </a:lnSpc>
              <a:buFont typeface="Arial" panose="020B0604020202020204" pitchFamily="34" charset="0"/>
              <a:buChar char="•"/>
            </a:pPr>
            <a:r>
              <a:rPr lang="en-US" sz="3800" dirty="0">
                <a:solidFill>
                  <a:schemeClr val="tx1"/>
                </a:solidFill>
                <a:latin typeface="+mn-lt"/>
              </a:rPr>
              <a:t>Accommodations are provided in alignment with the IEP or section 504 plan</a:t>
            </a:r>
          </a:p>
          <a:p>
            <a:pPr marL="931863" lvl="1" indent="0" defTabSz="914400">
              <a:lnSpc>
                <a:spcPct val="90000"/>
              </a:lnSpc>
              <a:buNone/>
            </a:pPr>
            <a:r>
              <a:rPr lang="en-US" sz="3800" dirty="0">
                <a:solidFill>
                  <a:schemeClr val="tx1"/>
                </a:solidFill>
                <a:latin typeface="+mn-lt"/>
              </a:rPr>
              <a:t>Funding</a:t>
            </a:r>
          </a:p>
          <a:p>
            <a:pPr marL="2262188" lvl="2" indent="-371475" defTabSz="914400">
              <a:lnSpc>
                <a:spcPct val="90000"/>
              </a:lnSpc>
              <a:buFont typeface="Arial" panose="020B0604020202020204" pitchFamily="34" charset="0"/>
              <a:buChar char="•"/>
            </a:pPr>
            <a:r>
              <a:rPr lang="en-US" sz="3800" dirty="0">
                <a:solidFill>
                  <a:schemeClr val="tx1"/>
                </a:solidFill>
                <a:latin typeface="+mn-lt"/>
              </a:rPr>
              <a:t>Special education funds are spent on legitimate special education costs and services</a:t>
            </a:r>
          </a:p>
          <a:p>
            <a:pPr marL="931862" lvl="1" indent="0" defTabSz="914400">
              <a:lnSpc>
                <a:spcPct val="90000"/>
              </a:lnSpc>
              <a:buNone/>
            </a:pPr>
            <a:r>
              <a:rPr lang="en-US" sz="3800" dirty="0">
                <a:solidFill>
                  <a:schemeClr val="tx1"/>
                </a:solidFill>
                <a:latin typeface="+mn-lt"/>
              </a:rPr>
              <a:t>Staffing</a:t>
            </a:r>
          </a:p>
          <a:p>
            <a:pPr marL="2262188" lvl="2" indent="-371475" defTabSz="914400">
              <a:lnSpc>
                <a:spcPct val="90000"/>
              </a:lnSpc>
              <a:buFont typeface="Arial" panose="020B0604020202020204" pitchFamily="34" charset="0"/>
              <a:buChar char="•"/>
            </a:pPr>
            <a:r>
              <a:rPr lang="en-US" sz="3800" dirty="0">
                <a:solidFill>
                  <a:schemeClr val="tx1"/>
                </a:solidFill>
                <a:latin typeface="+mn-lt"/>
              </a:rPr>
              <a:t>Someone on staff must understand students’ IEPs and monitor the specially designed instruction</a:t>
            </a:r>
          </a:p>
          <a:p>
            <a:pPr marL="1485900" lvl="1" indent="-228600" defTabSz="914400">
              <a:lnSpc>
                <a:spcPct val="90000"/>
              </a:lnSpc>
              <a:buFont typeface="Arial" panose="020B0604020202020204" pitchFamily="34" charset="0"/>
              <a:buChar char="•"/>
            </a:pPr>
            <a:endParaRPr lang="en-US" sz="3800" dirty="0">
              <a:solidFill>
                <a:schemeClr val="tx1"/>
              </a:solidFill>
              <a:latin typeface="+mn-lt"/>
            </a:endParaRPr>
          </a:p>
          <a:p>
            <a:pPr marL="2263140" lvl="2" indent="-228600" defTabSz="914400">
              <a:lnSpc>
                <a:spcPct val="90000"/>
              </a:lnSpc>
              <a:buFont typeface="Arial" panose="020B0604020202020204" pitchFamily="34" charset="0"/>
              <a:buChar char="•"/>
            </a:pPr>
            <a:endParaRPr lang="en-US" sz="3800" dirty="0">
              <a:solidFill>
                <a:schemeClr val="tx1"/>
              </a:solidFill>
              <a:latin typeface="+mn-lt"/>
            </a:endParaRPr>
          </a:p>
          <a:p>
            <a:pPr marL="2766060" lvl="3" indent="-228600" defTabSz="914400">
              <a:lnSpc>
                <a:spcPct val="90000"/>
              </a:lnSpc>
              <a:buFont typeface="Arial" panose="020B0604020202020204" pitchFamily="34" charset="0"/>
              <a:buChar char="•"/>
            </a:pPr>
            <a:endParaRPr lang="en-US" sz="3800" dirty="0">
              <a:solidFill>
                <a:schemeClr val="tx1"/>
              </a:solidFill>
              <a:latin typeface="+mn-lt"/>
            </a:endParaRPr>
          </a:p>
          <a:p>
            <a:pPr marL="1485900" lvl="1" indent="-228600" defTabSz="914400">
              <a:lnSpc>
                <a:spcPct val="90000"/>
              </a:lnSpc>
              <a:buFont typeface="Arial" panose="020B0604020202020204" pitchFamily="34" charset="0"/>
              <a:buChar char="•"/>
            </a:pPr>
            <a:endParaRPr lang="en-US" sz="3800" dirty="0">
              <a:solidFill>
                <a:schemeClr val="tx1"/>
              </a:solidFill>
              <a:latin typeface="+mn-lt"/>
            </a:endParaRPr>
          </a:p>
          <a:p>
            <a:pPr indent="-228600" defTabSz="914400">
              <a:lnSpc>
                <a:spcPct val="90000"/>
              </a:lnSpc>
              <a:buFont typeface="Arial" panose="020B0604020202020204" pitchFamily="34" charset="0"/>
              <a:buChar char="•"/>
            </a:pPr>
            <a:endParaRPr lang="en-US" dirty="0">
              <a:solidFill>
                <a:schemeClr val="tx1"/>
              </a:solidFill>
              <a:latin typeface="+mn-lt"/>
            </a:endParaRPr>
          </a:p>
        </p:txBody>
      </p:sp>
    </p:spTree>
    <p:extLst>
      <p:ext uri="{BB962C8B-B14F-4D97-AF65-F5344CB8AC3E}">
        <p14:creationId xmlns:p14="http://schemas.microsoft.com/office/powerpoint/2010/main" val="12566321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189615-7157-1D45-A73D-F28D19862E74}"/>
              </a:ext>
            </a:extLst>
          </p:cNvPr>
          <p:cNvSpPr>
            <a:spLocks noGrp="1"/>
          </p:cNvSpPr>
          <p:nvPr>
            <p:ph type="title"/>
          </p:nvPr>
        </p:nvSpPr>
        <p:spPr/>
        <p:txBody>
          <a:bodyPr/>
          <a:lstStyle/>
          <a:p>
            <a:r>
              <a:rPr lang="en-US" dirty="0"/>
              <a:t>Oversight and Monitoring: COVID-19 Impact </a:t>
            </a:r>
          </a:p>
        </p:txBody>
      </p:sp>
      <p:sp>
        <p:nvSpPr>
          <p:cNvPr id="2" name="Content Placeholder 1">
            <a:extLst>
              <a:ext uri="{FF2B5EF4-FFF2-40B4-BE49-F238E27FC236}">
                <a16:creationId xmlns:a16="http://schemas.microsoft.com/office/drawing/2014/main" id="{D07F3C83-B68A-2E43-B755-6ACD5C9E76C2}"/>
              </a:ext>
            </a:extLst>
          </p:cNvPr>
          <p:cNvSpPr>
            <a:spLocks noGrp="1"/>
          </p:cNvSpPr>
          <p:nvPr>
            <p:ph sz="quarter" idx="13"/>
          </p:nvPr>
        </p:nvSpPr>
        <p:spPr>
          <a:xfrm>
            <a:off x="1261872" y="3401569"/>
            <a:ext cx="22315477" cy="4488398"/>
          </a:xfrm>
        </p:spPr>
        <p:txBody>
          <a:bodyPr/>
          <a:lstStyle/>
          <a:p>
            <a:r>
              <a:rPr lang="en-US" sz="4000" dirty="0">
                <a:latin typeface="+mn-lt"/>
              </a:rPr>
              <a:t>Let’s Discuss:</a:t>
            </a:r>
          </a:p>
          <a:p>
            <a:pPr marL="1373188" lvl="1" indent="-458788">
              <a:buFont typeface="Arial" panose="020B0604020202020204" pitchFamily="34" charset="0"/>
              <a:buChar char="•"/>
            </a:pPr>
            <a:r>
              <a:rPr lang="en-US" sz="4000" dirty="0">
                <a:solidFill>
                  <a:schemeClr val="tx1"/>
                </a:solidFill>
                <a:latin typeface="+mn-lt"/>
              </a:rPr>
              <a:t>How should you consider the impact of lost learning time when monitoring for compliance?</a:t>
            </a:r>
          </a:p>
          <a:p>
            <a:pPr lvl="1" indent="0">
              <a:buNone/>
            </a:pPr>
            <a:endParaRPr lang="en-US" dirty="0"/>
          </a:p>
        </p:txBody>
      </p:sp>
      <p:pic>
        <p:nvPicPr>
          <p:cNvPr id="4" name="Graphic 3" descr=" A meeting icon indicating that there will be a group discussion of this slide.">
            <a:extLst>
              <a:ext uri="{FF2B5EF4-FFF2-40B4-BE49-F238E27FC236}">
                <a16:creationId xmlns:a16="http://schemas.microsoft.com/office/drawing/2014/main" id="{D274E746-05D4-A248-A0F8-A6FC1CE36951}"/>
              </a:ext>
            </a:extLst>
          </p:cNvPr>
          <p:cNvPicPr>
            <a:picLocks noChangeAspect="1"/>
          </p:cNvPicPr>
          <p:nvPr/>
        </p:nvPicPr>
        <p:blipFill>
          <a:blip r:embed="rId3">
            <a:duotone>
              <a:schemeClr val="accent2">
                <a:shade val="45000"/>
                <a:satMod val="135000"/>
              </a:schemeClr>
              <a:prstClr val="white"/>
            </a:duotone>
            <a:extLst>
              <a:ext uri="{96DAC541-7B7A-43D3-8B79-37D633B846F1}">
                <asvg:svgBlip xmlns:asvg="http://schemas.microsoft.com/office/drawing/2016/SVG/main" r:embed="rId4"/>
              </a:ext>
            </a:extLst>
          </a:blip>
          <a:stretch>
            <a:fillRect/>
          </a:stretch>
        </p:blipFill>
        <p:spPr>
          <a:xfrm>
            <a:off x="20226528" y="11970639"/>
            <a:ext cx="1828800" cy="1828800"/>
          </a:xfrm>
          <a:prstGeom prst="rect">
            <a:avLst/>
          </a:prstGeom>
        </p:spPr>
      </p:pic>
    </p:spTree>
    <p:extLst>
      <p:ext uri="{BB962C8B-B14F-4D97-AF65-F5344CB8AC3E}">
        <p14:creationId xmlns:p14="http://schemas.microsoft.com/office/powerpoint/2010/main" val="19030490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58C92C3-DDEC-F14D-AFA7-BD57EDE20ABB}"/>
              </a:ext>
            </a:extLst>
          </p:cNvPr>
          <p:cNvSpPr>
            <a:spLocks noGrp="1"/>
          </p:cNvSpPr>
          <p:nvPr>
            <p:ph type="title"/>
          </p:nvPr>
        </p:nvSpPr>
        <p:spPr/>
        <p:txBody>
          <a:bodyPr vert="horz" lIns="91440" tIns="45720" rIns="91440" bIns="45720" rtlCol="0" anchor="ctr">
            <a:normAutofit/>
          </a:bodyPr>
          <a:lstStyle/>
          <a:p>
            <a:pPr defTabSz="914400">
              <a:lnSpc>
                <a:spcPct val="90000"/>
              </a:lnSpc>
            </a:pPr>
            <a:r>
              <a:rPr lang="en-US" kern="1200" dirty="0">
                <a:latin typeface="+mj-lt"/>
                <a:ea typeface="+mj-ea"/>
                <a:cs typeface="+mj-cs"/>
              </a:rPr>
              <a:t>Oversight and Monitoring: Monitoring Vehicles </a:t>
            </a:r>
          </a:p>
        </p:txBody>
      </p:sp>
      <p:sp>
        <p:nvSpPr>
          <p:cNvPr id="2" name="Content Placeholder 1">
            <a:extLst>
              <a:ext uri="{FF2B5EF4-FFF2-40B4-BE49-F238E27FC236}">
                <a16:creationId xmlns:a16="http://schemas.microsoft.com/office/drawing/2014/main" id="{0F46C4CA-169F-3840-9B82-43EDD685D4A3}"/>
              </a:ext>
            </a:extLst>
          </p:cNvPr>
          <p:cNvSpPr>
            <a:spLocks noGrp="1"/>
          </p:cNvSpPr>
          <p:nvPr>
            <p:ph sz="quarter" idx="13"/>
          </p:nvPr>
        </p:nvSpPr>
        <p:spPr>
          <a:xfrm>
            <a:off x="1052504" y="3420709"/>
            <a:ext cx="22315477" cy="8806125"/>
          </a:xfrm>
        </p:spPr>
        <p:txBody>
          <a:bodyPr vert="horz" lIns="91440" tIns="45720" rIns="91440" bIns="45720" rtlCol="0">
            <a:noAutofit/>
          </a:bodyPr>
          <a:lstStyle/>
          <a:p>
            <a:pPr marL="342900" defTabSz="914400">
              <a:lnSpc>
                <a:spcPct val="100000"/>
              </a:lnSpc>
              <a:spcBef>
                <a:spcPts val="0"/>
              </a:spcBef>
              <a:spcAft>
                <a:spcPts val="600"/>
              </a:spcAft>
            </a:pPr>
            <a:r>
              <a:rPr lang="en-US" dirty="0">
                <a:latin typeface="+mn-lt"/>
              </a:rPr>
              <a:t>Monitoring Vehicles</a:t>
            </a:r>
          </a:p>
          <a:p>
            <a:pPr marL="931863" lvl="1" indent="0" defTabSz="914400">
              <a:lnSpc>
                <a:spcPct val="100000"/>
              </a:lnSpc>
              <a:spcBef>
                <a:spcPts val="0"/>
              </a:spcBef>
              <a:spcAft>
                <a:spcPts val="600"/>
              </a:spcAft>
              <a:buNone/>
            </a:pPr>
            <a:r>
              <a:rPr lang="en-US" sz="3800" dirty="0">
                <a:solidFill>
                  <a:schemeClr val="tx1"/>
                </a:solidFill>
                <a:latin typeface="+mn-lt"/>
              </a:rPr>
              <a:t>Annual Review/Report</a:t>
            </a:r>
          </a:p>
          <a:p>
            <a:pPr marL="2262188" lvl="2" indent="-371475" defTabSz="914400">
              <a:lnSpc>
                <a:spcPct val="100000"/>
              </a:lnSpc>
              <a:spcBef>
                <a:spcPts val="0"/>
              </a:spcBef>
              <a:spcAft>
                <a:spcPts val="300"/>
              </a:spcAft>
              <a:buFont typeface="Arial" panose="020B0604020202020204" pitchFamily="34" charset="0"/>
              <a:buChar char="•"/>
            </a:pPr>
            <a:r>
              <a:rPr lang="en-US" sz="3800" dirty="0">
                <a:solidFill>
                  <a:schemeClr val="tx1"/>
                </a:solidFill>
                <a:latin typeface="+mn-lt"/>
              </a:rPr>
              <a:t>Enrollment data compared to neighboring district schools</a:t>
            </a:r>
          </a:p>
          <a:p>
            <a:pPr marL="2262188" lvl="2" indent="-371475" defTabSz="914400">
              <a:lnSpc>
                <a:spcPct val="100000"/>
              </a:lnSpc>
              <a:spcBef>
                <a:spcPts val="0"/>
              </a:spcBef>
              <a:spcAft>
                <a:spcPts val="300"/>
              </a:spcAft>
              <a:buFont typeface="Arial" panose="020B0604020202020204" pitchFamily="34" charset="0"/>
              <a:buChar char="•"/>
            </a:pPr>
            <a:r>
              <a:rPr lang="en-US" sz="3800" dirty="0">
                <a:solidFill>
                  <a:schemeClr val="tx1"/>
                </a:solidFill>
                <a:latin typeface="+mn-lt"/>
              </a:rPr>
              <a:t>Achievement for students with disabilities</a:t>
            </a:r>
          </a:p>
          <a:p>
            <a:pPr marL="2262188" lvl="2" indent="-371475" defTabSz="914400">
              <a:lnSpc>
                <a:spcPct val="100000"/>
              </a:lnSpc>
              <a:spcBef>
                <a:spcPts val="0"/>
              </a:spcBef>
              <a:spcAft>
                <a:spcPts val="0"/>
              </a:spcAft>
              <a:buFont typeface="Arial" panose="020B0604020202020204" pitchFamily="34" charset="0"/>
              <a:buChar char="•"/>
            </a:pPr>
            <a:r>
              <a:rPr lang="en-US" sz="3800" dirty="0">
                <a:solidFill>
                  <a:schemeClr val="tx1"/>
                </a:solidFill>
                <a:latin typeface="+mn-lt"/>
              </a:rPr>
              <a:t>Compliance review</a:t>
            </a:r>
          </a:p>
          <a:p>
            <a:pPr marL="931863" lvl="1" indent="0" defTabSz="914400">
              <a:lnSpc>
                <a:spcPct val="100000"/>
              </a:lnSpc>
              <a:spcBef>
                <a:spcPts val="600"/>
              </a:spcBef>
              <a:spcAft>
                <a:spcPts val="600"/>
              </a:spcAft>
              <a:buNone/>
            </a:pPr>
            <a:r>
              <a:rPr lang="en-US" sz="3800" dirty="0">
                <a:solidFill>
                  <a:schemeClr val="tx1"/>
                </a:solidFill>
                <a:latin typeface="+mn-lt"/>
              </a:rPr>
              <a:t>Site Visits</a:t>
            </a:r>
          </a:p>
          <a:p>
            <a:pPr marL="2262188" lvl="2" indent="-422275" defTabSz="914400">
              <a:lnSpc>
                <a:spcPct val="100000"/>
              </a:lnSpc>
              <a:spcBef>
                <a:spcPts val="0"/>
              </a:spcBef>
              <a:spcAft>
                <a:spcPts val="0"/>
              </a:spcAft>
              <a:buFont typeface="Arial" panose="020B0604020202020204" pitchFamily="34" charset="0"/>
              <a:buChar char="•"/>
            </a:pPr>
            <a:r>
              <a:rPr lang="en-US" sz="3800" dirty="0">
                <a:solidFill>
                  <a:schemeClr val="tx1"/>
                </a:solidFill>
                <a:latin typeface="+mn-lt"/>
              </a:rPr>
              <a:t>Instruction for students with disabilities is provided in alignment with FAPE, LRE, and IEPs</a:t>
            </a:r>
          </a:p>
          <a:p>
            <a:pPr marL="931863" lvl="1" indent="0" defTabSz="914400">
              <a:lnSpc>
                <a:spcPct val="100000"/>
              </a:lnSpc>
              <a:spcBef>
                <a:spcPts val="600"/>
              </a:spcBef>
              <a:spcAft>
                <a:spcPts val="600"/>
              </a:spcAft>
              <a:buNone/>
            </a:pPr>
            <a:r>
              <a:rPr lang="en-US" sz="3800" dirty="0">
                <a:solidFill>
                  <a:schemeClr val="tx1"/>
                </a:solidFill>
                <a:latin typeface="+mn-lt"/>
              </a:rPr>
              <a:t>Desktop Monitoring</a:t>
            </a:r>
          </a:p>
          <a:p>
            <a:pPr marL="2262188" lvl="2" indent="-422275" defTabSz="914400">
              <a:lnSpc>
                <a:spcPct val="100000"/>
              </a:lnSpc>
              <a:spcBef>
                <a:spcPts val="0"/>
              </a:spcBef>
              <a:spcAft>
                <a:spcPts val="300"/>
              </a:spcAft>
              <a:buFont typeface="Arial" panose="020B0604020202020204" pitchFamily="34" charset="0"/>
              <a:buChar char="•"/>
            </a:pPr>
            <a:r>
              <a:rPr lang="en-US" sz="3800" dirty="0">
                <a:solidFill>
                  <a:schemeClr val="tx1"/>
                </a:solidFill>
                <a:latin typeface="+mn-lt"/>
              </a:rPr>
              <a:t>Enrollment data</a:t>
            </a:r>
          </a:p>
          <a:p>
            <a:pPr marL="2262188" lvl="2" indent="-422275" defTabSz="914400">
              <a:lnSpc>
                <a:spcPct val="100000"/>
              </a:lnSpc>
              <a:spcBef>
                <a:spcPts val="0"/>
              </a:spcBef>
              <a:spcAft>
                <a:spcPts val="300"/>
              </a:spcAft>
              <a:buFont typeface="Arial" panose="020B0604020202020204" pitchFamily="34" charset="0"/>
              <a:buChar char="•"/>
            </a:pPr>
            <a:r>
              <a:rPr lang="en-US" sz="3800" dirty="0">
                <a:solidFill>
                  <a:schemeClr val="tx1"/>
                </a:solidFill>
                <a:latin typeface="+mn-lt"/>
              </a:rPr>
              <a:t>IEP review</a:t>
            </a:r>
          </a:p>
          <a:p>
            <a:pPr marL="2262188" lvl="2" indent="-422275" defTabSz="914400">
              <a:lnSpc>
                <a:spcPct val="100000"/>
              </a:lnSpc>
              <a:spcBef>
                <a:spcPts val="0"/>
              </a:spcBef>
              <a:spcAft>
                <a:spcPts val="0"/>
              </a:spcAft>
              <a:buFont typeface="Arial" panose="020B0604020202020204" pitchFamily="34" charset="0"/>
              <a:buChar char="•"/>
            </a:pPr>
            <a:r>
              <a:rPr lang="en-US" sz="3800" dirty="0">
                <a:solidFill>
                  <a:schemeClr val="tx1"/>
                </a:solidFill>
                <a:latin typeface="+mn-lt"/>
              </a:rPr>
              <a:t>Data collection and reporting to the state</a:t>
            </a:r>
          </a:p>
          <a:p>
            <a:pPr marL="984250" lvl="1" indent="0" defTabSz="914400">
              <a:lnSpc>
                <a:spcPct val="100000"/>
              </a:lnSpc>
              <a:spcBef>
                <a:spcPts val="600"/>
              </a:spcBef>
              <a:spcAft>
                <a:spcPts val="600"/>
              </a:spcAft>
              <a:buNone/>
            </a:pPr>
            <a:r>
              <a:rPr lang="en-US" sz="3800" dirty="0">
                <a:solidFill>
                  <a:schemeClr val="tx1"/>
                </a:solidFill>
                <a:latin typeface="+mn-lt"/>
              </a:rPr>
              <a:t>Renewal Application</a:t>
            </a:r>
          </a:p>
          <a:p>
            <a:pPr marL="2262188" lvl="2" indent="-422275" defTabSz="914400">
              <a:lnSpc>
                <a:spcPct val="100000"/>
              </a:lnSpc>
              <a:spcBef>
                <a:spcPts val="0"/>
              </a:spcBef>
              <a:spcAft>
                <a:spcPts val="0"/>
              </a:spcAft>
              <a:buFont typeface="Arial" panose="020B0604020202020204" pitchFamily="34" charset="0"/>
              <a:buChar char="•"/>
            </a:pPr>
            <a:r>
              <a:rPr lang="en-US" sz="3800" dirty="0">
                <a:solidFill>
                  <a:schemeClr val="tx1"/>
                </a:solidFill>
                <a:latin typeface="+mn-lt"/>
              </a:rPr>
              <a:t>Review of enrollment, achievement, and compliance throughout the term of the charter </a:t>
            </a:r>
          </a:p>
          <a:p>
            <a:pPr marL="2034540" lvl="2" indent="0" defTabSz="914400">
              <a:lnSpc>
                <a:spcPct val="100000"/>
              </a:lnSpc>
              <a:spcBef>
                <a:spcPts val="0"/>
              </a:spcBef>
              <a:spcAft>
                <a:spcPts val="0"/>
              </a:spcAft>
              <a:buNone/>
            </a:pPr>
            <a:endParaRPr lang="en-US" sz="3800" dirty="0">
              <a:solidFill>
                <a:schemeClr val="tx1"/>
              </a:solidFill>
              <a:latin typeface="+mn-lt"/>
            </a:endParaRPr>
          </a:p>
          <a:p>
            <a:pPr marL="2766060" lvl="3" indent="-228600" defTabSz="914400">
              <a:lnSpc>
                <a:spcPct val="100000"/>
              </a:lnSpc>
              <a:spcBef>
                <a:spcPts val="0"/>
              </a:spcBef>
              <a:spcAft>
                <a:spcPts val="0"/>
              </a:spcAft>
              <a:buFont typeface="Arial" panose="020B0604020202020204" pitchFamily="34" charset="0"/>
              <a:buChar char="•"/>
            </a:pPr>
            <a:endParaRPr lang="en-US" sz="3800" dirty="0">
              <a:solidFill>
                <a:schemeClr val="tx1"/>
              </a:solidFill>
              <a:latin typeface="+mn-lt"/>
            </a:endParaRPr>
          </a:p>
          <a:p>
            <a:pPr marL="1485900" lvl="1" indent="-228600" defTabSz="914400">
              <a:lnSpc>
                <a:spcPct val="100000"/>
              </a:lnSpc>
              <a:spcBef>
                <a:spcPts val="0"/>
              </a:spcBef>
              <a:spcAft>
                <a:spcPts val="0"/>
              </a:spcAft>
              <a:buFont typeface="Arial" panose="020B0604020202020204" pitchFamily="34" charset="0"/>
              <a:buChar char="•"/>
            </a:pPr>
            <a:endParaRPr lang="en-US" sz="3800" dirty="0">
              <a:solidFill>
                <a:schemeClr val="tx1"/>
              </a:solidFill>
              <a:latin typeface="+mn-lt"/>
            </a:endParaRPr>
          </a:p>
          <a:p>
            <a:pPr indent="-228600" defTabSz="914400">
              <a:lnSpc>
                <a:spcPct val="100000"/>
              </a:lnSpc>
              <a:spcBef>
                <a:spcPts val="0"/>
              </a:spcBef>
              <a:spcAft>
                <a:spcPts val="0"/>
              </a:spcAft>
              <a:buFont typeface="Arial" panose="020B0604020202020204" pitchFamily="34" charset="0"/>
              <a:buChar char="•"/>
            </a:pPr>
            <a:endParaRPr lang="en-US" dirty="0">
              <a:solidFill>
                <a:schemeClr val="tx1"/>
              </a:solidFill>
              <a:latin typeface="+mn-lt"/>
            </a:endParaRPr>
          </a:p>
        </p:txBody>
      </p:sp>
    </p:spTree>
    <p:extLst>
      <p:ext uri="{BB962C8B-B14F-4D97-AF65-F5344CB8AC3E}">
        <p14:creationId xmlns:p14="http://schemas.microsoft.com/office/powerpoint/2010/main" val="37879027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13A069-454D-324C-9218-6C4F42453872}"/>
              </a:ext>
            </a:extLst>
          </p:cNvPr>
          <p:cNvSpPr>
            <a:spLocks noGrp="1"/>
          </p:cNvSpPr>
          <p:nvPr>
            <p:ph type="title"/>
          </p:nvPr>
        </p:nvSpPr>
        <p:spPr/>
        <p:txBody>
          <a:bodyPr/>
          <a:lstStyle/>
          <a:p>
            <a:r>
              <a:rPr lang="en-US" dirty="0"/>
              <a:t>Let’s Recap</a:t>
            </a:r>
          </a:p>
        </p:txBody>
      </p:sp>
      <p:sp>
        <p:nvSpPr>
          <p:cNvPr id="5" name="Content Placeholder 4">
            <a:extLst>
              <a:ext uri="{FF2B5EF4-FFF2-40B4-BE49-F238E27FC236}">
                <a16:creationId xmlns:a16="http://schemas.microsoft.com/office/drawing/2014/main" id="{9B24A6B1-71CE-8A4A-A287-567C155FD192}"/>
              </a:ext>
            </a:extLst>
          </p:cNvPr>
          <p:cNvSpPr>
            <a:spLocks noGrp="1"/>
          </p:cNvSpPr>
          <p:nvPr>
            <p:ph sz="quarter" idx="13"/>
          </p:nvPr>
        </p:nvSpPr>
        <p:spPr/>
        <p:txBody>
          <a:bodyPr/>
          <a:lstStyle/>
          <a:p>
            <a:pPr marL="571500" indent="-571500">
              <a:buFont typeface="Arial" panose="020B0604020202020204" pitchFamily="34" charset="0"/>
              <a:buChar char="•"/>
            </a:pPr>
            <a:r>
              <a:rPr lang="en-US" sz="4000" b="0" dirty="0">
                <a:latin typeface="+mj-lt"/>
              </a:rPr>
              <a:t>There are federal and state requirements regarding serving students with disabilities that impact your authorizing work. </a:t>
            </a:r>
          </a:p>
          <a:p>
            <a:pPr marL="571500" indent="-571500">
              <a:buFont typeface="Arial" panose="020B0604020202020204" pitchFamily="34" charset="0"/>
              <a:buChar char="•"/>
            </a:pPr>
            <a:r>
              <a:rPr lang="en-US" sz="4000" b="0" dirty="0">
                <a:latin typeface="+mj-lt"/>
              </a:rPr>
              <a:t>As the LEA, the district is responsible for ensuring these requirements are met in schools you oversee. </a:t>
            </a:r>
          </a:p>
          <a:p>
            <a:pPr marL="571500" indent="-571500">
              <a:buFont typeface="Arial" panose="020B0604020202020204" pitchFamily="34" charset="0"/>
              <a:buChar char="•"/>
            </a:pPr>
            <a:r>
              <a:rPr lang="en-US" sz="4000" b="0" dirty="0">
                <a:latin typeface="+mj-lt"/>
              </a:rPr>
              <a:t>As a staff member in an authorizing unit of a district, your job is to ensure roles and responsibilities between your office, the district’s special education office, and the school are clear. </a:t>
            </a:r>
          </a:p>
        </p:txBody>
      </p:sp>
    </p:spTree>
    <p:extLst>
      <p:ext uri="{BB962C8B-B14F-4D97-AF65-F5344CB8AC3E}">
        <p14:creationId xmlns:p14="http://schemas.microsoft.com/office/powerpoint/2010/main" val="41819857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94B69A-6D39-E844-957E-E1D700DFE7CF}"/>
              </a:ext>
            </a:extLst>
          </p:cNvPr>
          <p:cNvSpPr>
            <a:spLocks noGrp="1"/>
          </p:cNvSpPr>
          <p:nvPr>
            <p:ph type="title"/>
          </p:nvPr>
        </p:nvSpPr>
        <p:spPr>
          <a:xfrm>
            <a:off x="1280326" y="1280160"/>
            <a:ext cx="13790946" cy="7132320"/>
          </a:xfrm>
        </p:spPr>
        <p:txBody>
          <a:bodyPr vert="horz" lIns="91440" tIns="45720" rIns="91440" bIns="45720" rtlCol="0" anchor="b">
            <a:normAutofit/>
          </a:bodyPr>
          <a:lstStyle/>
          <a:p>
            <a:pPr defTabSz="914400">
              <a:lnSpc>
                <a:spcPct val="90000"/>
              </a:lnSpc>
            </a:pPr>
            <a:r>
              <a:rPr lang="en-US" sz="13200">
                <a:latin typeface="+mj-lt"/>
              </a:rPr>
              <a:t>Questions? Reactions? Ideas?</a:t>
            </a:r>
          </a:p>
        </p:txBody>
      </p:sp>
      <p:pic>
        <p:nvPicPr>
          <p:cNvPr id="6" name="Picture 5">
            <a:extLst>
              <a:ext uri="{FF2B5EF4-FFF2-40B4-BE49-F238E27FC236}">
                <a16:creationId xmlns:a16="http://schemas.microsoft.com/office/drawing/2014/main" id="{AF60FA32-FA68-EC43-A8C6-B62C0BAB21B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4719176" y="2741967"/>
            <a:ext cx="5550408" cy="8232066"/>
          </a:xfrm>
          <a:prstGeom prst="rect">
            <a:avLst/>
          </a:prstGeom>
        </p:spPr>
      </p:pic>
    </p:spTree>
    <p:extLst>
      <p:ext uri="{BB962C8B-B14F-4D97-AF65-F5344CB8AC3E}">
        <p14:creationId xmlns:p14="http://schemas.microsoft.com/office/powerpoint/2010/main" val="22181133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DCFB2-BD4F-4649-87E3-0D256831FE80}"/>
              </a:ext>
            </a:extLst>
          </p:cNvPr>
          <p:cNvSpPr>
            <a:spLocks noGrp="1"/>
          </p:cNvSpPr>
          <p:nvPr>
            <p:ph type="ctrTitle"/>
          </p:nvPr>
        </p:nvSpPr>
        <p:spPr/>
        <p:txBody>
          <a:bodyPr/>
          <a:lstStyle/>
          <a:p>
            <a:r>
              <a:rPr lang="en-US" dirty="0"/>
              <a:t>BREAK</a:t>
            </a:r>
          </a:p>
        </p:txBody>
      </p:sp>
      <p:sp>
        <p:nvSpPr>
          <p:cNvPr id="3" name="Subtitle 2">
            <a:extLst>
              <a:ext uri="{FF2B5EF4-FFF2-40B4-BE49-F238E27FC236}">
                <a16:creationId xmlns:a16="http://schemas.microsoft.com/office/drawing/2014/main" id="{9FD92DFA-2462-AC4C-8266-12574DFA936B}"/>
              </a:ext>
            </a:extLst>
          </p:cNvPr>
          <p:cNvSpPr>
            <a:spLocks noGrp="1"/>
          </p:cNvSpPr>
          <p:nvPr>
            <p:ph type="subTitle" idx="1"/>
          </p:nvPr>
        </p:nvSpPr>
        <p:spPr/>
        <p:txBody>
          <a:bodyPr/>
          <a:lstStyle/>
          <a:p>
            <a:r>
              <a:rPr lang="en-US" dirty="0"/>
              <a:t>See you soon!</a:t>
            </a:r>
          </a:p>
        </p:txBody>
      </p:sp>
    </p:spTree>
    <p:extLst>
      <p:ext uri="{BB962C8B-B14F-4D97-AF65-F5344CB8AC3E}">
        <p14:creationId xmlns:p14="http://schemas.microsoft.com/office/powerpoint/2010/main" val="37249051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92FE730-4FEC-404E-AA8A-8E3B9AABCA25}"/>
              </a:ext>
            </a:extLst>
          </p:cNvPr>
          <p:cNvSpPr>
            <a:spLocks noGrp="1"/>
          </p:cNvSpPr>
          <p:nvPr>
            <p:ph type="title"/>
          </p:nvPr>
        </p:nvSpPr>
        <p:spPr/>
        <p:txBody>
          <a:bodyPr/>
          <a:lstStyle/>
          <a:p>
            <a:r>
              <a:rPr lang="en-US" dirty="0"/>
              <a:t>Bootcamp Norms</a:t>
            </a:r>
          </a:p>
        </p:txBody>
      </p:sp>
      <p:pic>
        <p:nvPicPr>
          <p:cNvPr id="12" name="Content Placeholder 11" descr="Mute speaker with solid fill">
            <a:extLst>
              <a:ext uri="{FF2B5EF4-FFF2-40B4-BE49-F238E27FC236}">
                <a16:creationId xmlns:a16="http://schemas.microsoft.com/office/drawing/2014/main" id="{497C8CAC-AD4B-2546-805B-2E9B69B46462}"/>
              </a:ext>
            </a:extLst>
          </p:cNvPr>
          <p:cNvPicPr>
            <a:picLocks noGrp="1" noChangeAspect="1"/>
          </p:cNvPicPr>
          <p:nvPr>
            <p:ph sz="quarter" idx="13"/>
          </p:nvPr>
        </p:nvPicPr>
        <p:blipFill>
          <a:blip r:embed="rId3">
            <a:extLst>
              <a:ext uri="{96DAC541-7B7A-43D3-8B79-37D633B846F1}">
                <asvg:svgBlip xmlns:asvg="http://schemas.microsoft.com/office/drawing/2016/SVG/main" r:embed="rId4"/>
              </a:ext>
            </a:extLst>
          </a:blip>
          <a:stretch>
            <a:fillRect/>
          </a:stretch>
        </p:blipFill>
        <p:spPr>
          <a:xfrm>
            <a:off x="2114667" y="4430532"/>
            <a:ext cx="4114800" cy="4114800"/>
          </a:xfrm>
          <a:prstGeom prst="ellipse">
            <a:avLst/>
          </a:prstGeom>
          <a:solidFill>
            <a:schemeClr val="tx1"/>
          </a:solidFill>
        </p:spPr>
      </p:pic>
      <p:sp>
        <p:nvSpPr>
          <p:cNvPr id="8" name="Content Placeholder 7">
            <a:extLst>
              <a:ext uri="{FF2B5EF4-FFF2-40B4-BE49-F238E27FC236}">
                <a16:creationId xmlns:a16="http://schemas.microsoft.com/office/drawing/2014/main" id="{601317E5-23FB-EE4B-8C8C-95599C731BED}"/>
              </a:ext>
            </a:extLst>
          </p:cNvPr>
          <p:cNvSpPr>
            <a:spLocks noGrp="1"/>
          </p:cNvSpPr>
          <p:nvPr>
            <p:ph sz="quarter" idx="16"/>
          </p:nvPr>
        </p:nvSpPr>
        <p:spPr>
          <a:xfrm>
            <a:off x="1179264" y="8075221"/>
            <a:ext cx="5985605" cy="4211174"/>
          </a:xfrm>
        </p:spPr>
        <p:txBody>
          <a:bodyPr anchor="ctr"/>
          <a:lstStyle/>
          <a:p>
            <a:pPr algn="ctr"/>
            <a:r>
              <a:rPr lang="en-US" sz="4000" dirty="0"/>
              <a:t>Remember to mute yourself</a:t>
            </a:r>
          </a:p>
          <a:p>
            <a:endParaRPr lang="en-US" dirty="0"/>
          </a:p>
        </p:txBody>
      </p:sp>
      <p:pic>
        <p:nvPicPr>
          <p:cNvPr id="14" name="Content Placeholder 13" descr="Chat with solid fill">
            <a:extLst>
              <a:ext uri="{FF2B5EF4-FFF2-40B4-BE49-F238E27FC236}">
                <a16:creationId xmlns:a16="http://schemas.microsoft.com/office/drawing/2014/main" id="{D0B52C72-868C-1A49-B4F4-93CAC6D6C258}"/>
              </a:ext>
            </a:extLst>
          </p:cNvPr>
          <p:cNvPicPr>
            <a:picLocks noGrp="1" noChangeAspect="1"/>
          </p:cNvPicPr>
          <p:nvPr>
            <p:ph sz="quarter" idx="14"/>
          </p:nvPr>
        </p:nvPicPr>
        <p:blipFill>
          <a:blip r:embed="rId5">
            <a:extLst>
              <a:ext uri="{96DAC541-7B7A-43D3-8B79-37D633B846F1}">
                <asvg:svgBlip xmlns:asvg="http://schemas.microsoft.com/office/drawing/2016/SVG/main" r:embed="rId6"/>
              </a:ext>
            </a:extLst>
          </a:blip>
          <a:stretch>
            <a:fillRect/>
          </a:stretch>
        </p:blipFill>
        <p:spPr>
          <a:xfrm>
            <a:off x="10152842" y="4430532"/>
            <a:ext cx="4114800" cy="4114800"/>
          </a:xfrm>
          <a:prstGeom prst="ellipse">
            <a:avLst/>
          </a:prstGeom>
          <a:solidFill>
            <a:schemeClr val="tx1"/>
          </a:solidFill>
        </p:spPr>
      </p:pic>
      <p:sp>
        <p:nvSpPr>
          <p:cNvPr id="9" name="Content Placeholder 8">
            <a:extLst>
              <a:ext uri="{FF2B5EF4-FFF2-40B4-BE49-F238E27FC236}">
                <a16:creationId xmlns:a16="http://schemas.microsoft.com/office/drawing/2014/main" id="{3C02AE2F-248E-D84B-880A-3FA0D3137B87}"/>
              </a:ext>
            </a:extLst>
          </p:cNvPr>
          <p:cNvSpPr>
            <a:spLocks noGrp="1"/>
          </p:cNvSpPr>
          <p:nvPr>
            <p:ph sz="quarter" idx="17"/>
          </p:nvPr>
        </p:nvSpPr>
        <p:spPr>
          <a:xfrm>
            <a:off x="8558881" y="8075221"/>
            <a:ext cx="7302721" cy="4211174"/>
          </a:xfrm>
        </p:spPr>
        <p:txBody>
          <a:bodyPr anchor="ctr"/>
          <a:lstStyle/>
          <a:p>
            <a:pPr algn="ctr"/>
            <a:r>
              <a:rPr lang="en-US" sz="4000" dirty="0"/>
              <a:t>Utilize the chat for questions and comments</a:t>
            </a:r>
          </a:p>
          <a:p>
            <a:endParaRPr lang="en-US" dirty="0"/>
          </a:p>
        </p:txBody>
      </p:sp>
      <p:pic>
        <p:nvPicPr>
          <p:cNvPr id="16" name="Content Placeholder 15" descr="Checklist with solid fill">
            <a:extLst>
              <a:ext uri="{FF2B5EF4-FFF2-40B4-BE49-F238E27FC236}">
                <a16:creationId xmlns:a16="http://schemas.microsoft.com/office/drawing/2014/main" id="{4314097B-27A3-A94A-AE15-3F705441EA96}"/>
              </a:ext>
            </a:extLst>
          </p:cNvPr>
          <p:cNvPicPr>
            <a:picLocks noGrp="1" noChangeAspect="1"/>
          </p:cNvPicPr>
          <p:nvPr>
            <p:ph sz="quarter" idx="15"/>
          </p:nvPr>
        </p:nvPicPr>
        <p:blipFill>
          <a:blip r:embed="rId7">
            <a:extLst>
              <a:ext uri="{96DAC541-7B7A-43D3-8B79-37D633B846F1}">
                <asvg:svgBlip xmlns:asvg="http://schemas.microsoft.com/office/drawing/2016/SVG/main" r:embed="rId8"/>
              </a:ext>
            </a:extLst>
          </a:blip>
          <a:stretch>
            <a:fillRect/>
          </a:stretch>
        </p:blipFill>
        <p:spPr>
          <a:xfrm>
            <a:off x="18191017" y="4430532"/>
            <a:ext cx="4114800" cy="4114800"/>
          </a:xfrm>
          <a:prstGeom prst="ellipse">
            <a:avLst/>
          </a:prstGeom>
          <a:solidFill>
            <a:schemeClr val="tx1"/>
          </a:solidFill>
        </p:spPr>
      </p:pic>
      <p:sp>
        <p:nvSpPr>
          <p:cNvPr id="10" name="Content Placeholder 9">
            <a:extLst>
              <a:ext uri="{FF2B5EF4-FFF2-40B4-BE49-F238E27FC236}">
                <a16:creationId xmlns:a16="http://schemas.microsoft.com/office/drawing/2014/main" id="{C62F7196-BFD6-D948-BDAA-A001EBC4BE79}"/>
              </a:ext>
            </a:extLst>
          </p:cNvPr>
          <p:cNvSpPr>
            <a:spLocks noGrp="1"/>
          </p:cNvSpPr>
          <p:nvPr>
            <p:ph sz="quarter" idx="18"/>
          </p:nvPr>
        </p:nvSpPr>
        <p:spPr>
          <a:xfrm>
            <a:off x="17255614" y="8075221"/>
            <a:ext cx="5985605" cy="4211174"/>
          </a:xfrm>
        </p:spPr>
        <p:txBody>
          <a:bodyPr anchor="ctr"/>
          <a:lstStyle/>
          <a:p>
            <a:pPr algn="ctr"/>
            <a:r>
              <a:rPr lang="en-US" sz="4000" dirty="0"/>
              <a:t>Respond to the survey</a:t>
            </a:r>
          </a:p>
          <a:p>
            <a:endParaRPr lang="en-US" dirty="0"/>
          </a:p>
        </p:txBody>
      </p:sp>
    </p:spTree>
    <p:extLst>
      <p:ext uri="{BB962C8B-B14F-4D97-AF65-F5344CB8AC3E}">
        <p14:creationId xmlns:p14="http://schemas.microsoft.com/office/powerpoint/2010/main" val="29172254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C7FDBE-C212-FC40-94F3-4216EA85AA7A}"/>
              </a:ext>
            </a:extLst>
          </p:cNvPr>
          <p:cNvSpPr>
            <a:spLocks noGrp="1"/>
          </p:cNvSpPr>
          <p:nvPr>
            <p:ph type="title"/>
          </p:nvPr>
        </p:nvSpPr>
        <p:spPr/>
        <p:txBody>
          <a:bodyPr/>
          <a:lstStyle/>
          <a:p>
            <a:r>
              <a:rPr lang="en-US" dirty="0"/>
              <a:t>Bootcamp Engagement</a:t>
            </a:r>
          </a:p>
        </p:txBody>
      </p:sp>
      <p:sp>
        <p:nvSpPr>
          <p:cNvPr id="13" name="Content Placeholder 12">
            <a:extLst>
              <a:ext uri="{FF2B5EF4-FFF2-40B4-BE49-F238E27FC236}">
                <a16:creationId xmlns:a16="http://schemas.microsoft.com/office/drawing/2014/main" id="{50D15298-B2F2-3847-AE88-2BD25FA3CA5A}"/>
              </a:ext>
            </a:extLst>
          </p:cNvPr>
          <p:cNvSpPr>
            <a:spLocks noGrp="1"/>
          </p:cNvSpPr>
          <p:nvPr>
            <p:ph sz="quarter" idx="21"/>
          </p:nvPr>
        </p:nvSpPr>
        <p:spPr>
          <a:xfrm>
            <a:off x="1884526" y="3455109"/>
            <a:ext cx="19751675" cy="1345491"/>
          </a:xfrm>
        </p:spPr>
        <p:txBody>
          <a:bodyPr/>
          <a:lstStyle/>
          <a:p>
            <a:pPr algn="ctr"/>
            <a:r>
              <a:rPr lang="en-US" sz="5400" dirty="0"/>
              <a:t>We want you to be an active participant!</a:t>
            </a:r>
          </a:p>
        </p:txBody>
      </p:sp>
      <p:pic>
        <p:nvPicPr>
          <p:cNvPr id="15" name="Content Placeholder 14" descr="Meeting with solid fill">
            <a:extLst>
              <a:ext uri="{FF2B5EF4-FFF2-40B4-BE49-F238E27FC236}">
                <a16:creationId xmlns:a16="http://schemas.microsoft.com/office/drawing/2014/main" id="{BBBBA09E-3839-F34B-A575-F575B6C042DE}"/>
              </a:ext>
            </a:extLst>
          </p:cNvPr>
          <p:cNvPicPr>
            <a:picLocks noGrp="1" noChangeAspect="1"/>
          </p:cNvPicPr>
          <p:nvPr>
            <p:ph sz="quarter" idx="13"/>
          </p:nvPr>
        </p:nvPicPr>
        <p:blipFill>
          <a:blip r:embed="rId3">
            <a:extLst>
              <a:ext uri="{96DAC541-7B7A-43D3-8B79-37D633B846F1}">
                <asvg:svgBlip xmlns:asvg="http://schemas.microsoft.com/office/drawing/2016/SVG/main" r:embed="rId4"/>
              </a:ext>
            </a:extLst>
          </a:blip>
          <a:stretch>
            <a:fillRect/>
          </a:stretch>
        </p:blipFill>
        <p:spPr>
          <a:xfrm>
            <a:off x="1455804" y="6869801"/>
            <a:ext cx="4114800" cy="4114800"/>
          </a:xfrm>
        </p:spPr>
      </p:pic>
      <p:sp>
        <p:nvSpPr>
          <p:cNvPr id="8" name="Content Placeholder 7">
            <a:extLst>
              <a:ext uri="{FF2B5EF4-FFF2-40B4-BE49-F238E27FC236}">
                <a16:creationId xmlns:a16="http://schemas.microsoft.com/office/drawing/2014/main" id="{A834A196-F6BF-7A42-ABDE-4882AC1C54D8}"/>
              </a:ext>
            </a:extLst>
          </p:cNvPr>
          <p:cNvSpPr>
            <a:spLocks noGrp="1"/>
          </p:cNvSpPr>
          <p:nvPr>
            <p:ph sz="quarter" idx="16"/>
          </p:nvPr>
        </p:nvSpPr>
        <p:spPr/>
        <p:txBody>
          <a:bodyPr anchor="ctr"/>
          <a:lstStyle/>
          <a:p>
            <a:pPr algn="ctr"/>
            <a:r>
              <a:rPr lang="en-US" dirty="0"/>
              <a:t>Group Discussion</a:t>
            </a:r>
          </a:p>
        </p:txBody>
      </p:sp>
      <p:pic>
        <p:nvPicPr>
          <p:cNvPr id="17" name="Content Placeholder 16" descr="Bar chart with solid fill">
            <a:extLst>
              <a:ext uri="{FF2B5EF4-FFF2-40B4-BE49-F238E27FC236}">
                <a16:creationId xmlns:a16="http://schemas.microsoft.com/office/drawing/2014/main" id="{7C3FF9DB-F360-6547-AFBC-C87CED7E0DD9}"/>
              </a:ext>
            </a:extLst>
          </p:cNvPr>
          <p:cNvPicPr>
            <a:picLocks noGrp="1" noChangeAspect="1"/>
          </p:cNvPicPr>
          <p:nvPr>
            <p:ph sz="quarter" idx="14"/>
          </p:nvPr>
        </p:nvPicPr>
        <p:blipFill>
          <a:blip r:embed="rId5">
            <a:extLst>
              <a:ext uri="{96DAC541-7B7A-43D3-8B79-37D633B846F1}">
                <asvg:svgBlip xmlns:asvg="http://schemas.microsoft.com/office/drawing/2016/SVG/main" r:embed="rId6"/>
              </a:ext>
            </a:extLst>
          </a:blip>
          <a:stretch>
            <a:fillRect/>
          </a:stretch>
        </p:blipFill>
        <p:spPr>
          <a:xfrm>
            <a:off x="6988657" y="4800600"/>
            <a:ext cx="4114800" cy="4114800"/>
          </a:xfrm>
        </p:spPr>
      </p:pic>
      <p:sp>
        <p:nvSpPr>
          <p:cNvPr id="9" name="Content Placeholder 8">
            <a:extLst>
              <a:ext uri="{FF2B5EF4-FFF2-40B4-BE49-F238E27FC236}">
                <a16:creationId xmlns:a16="http://schemas.microsoft.com/office/drawing/2014/main" id="{DCE9034D-B685-DA44-A085-428E0DBBE3AF}"/>
              </a:ext>
            </a:extLst>
          </p:cNvPr>
          <p:cNvSpPr>
            <a:spLocks noGrp="1"/>
          </p:cNvSpPr>
          <p:nvPr>
            <p:ph sz="quarter" idx="17"/>
          </p:nvPr>
        </p:nvSpPr>
        <p:spPr>
          <a:xfrm>
            <a:off x="6540813" y="6773427"/>
            <a:ext cx="4891097" cy="4211174"/>
          </a:xfrm>
        </p:spPr>
        <p:txBody>
          <a:bodyPr anchor="ctr"/>
          <a:lstStyle/>
          <a:p>
            <a:pPr algn="ctr"/>
            <a:r>
              <a:rPr lang="en-US" dirty="0"/>
              <a:t>Poll Question</a:t>
            </a:r>
          </a:p>
        </p:txBody>
      </p:sp>
      <p:pic>
        <p:nvPicPr>
          <p:cNvPr id="19" name="Content Placeholder 18" descr="Radio microphone with solid fill">
            <a:extLst>
              <a:ext uri="{FF2B5EF4-FFF2-40B4-BE49-F238E27FC236}">
                <a16:creationId xmlns:a16="http://schemas.microsoft.com/office/drawing/2014/main" id="{D1320885-231E-9247-AA48-74CA95D43B36}"/>
              </a:ext>
            </a:extLst>
          </p:cNvPr>
          <p:cNvPicPr>
            <a:picLocks noGrp="1" noChangeAspect="1"/>
          </p:cNvPicPr>
          <p:nvPr>
            <p:ph sz="quarter" idx="15"/>
          </p:nvPr>
        </p:nvPicPr>
        <p:blipFill>
          <a:blip r:embed="rId7">
            <a:extLst>
              <a:ext uri="{96DAC541-7B7A-43D3-8B79-37D633B846F1}">
                <asvg:svgBlip xmlns:asvg="http://schemas.microsoft.com/office/drawing/2016/SVG/main" r:embed="rId8"/>
              </a:ext>
            </a:extLst>
          </a:blip>
          <a:stretch>
            <a:fillRect/>
          </a:stretch>
        </p:blipFill>
        <p:spPr>
          <a:xfrm>
            <a:off x="12732613" y="5964418"/>
            <a:ext cx="4114800" cy="4114800"/>
          </a:xfrm>
        </p:spPr>
      </p:pic>
      <p:sp>
        <p:nvSpPr>
          <p:cNvPr id="10" name="Content Placeholder 9">
            <a:extLst>
              <a:ext uri="{FF2B5EF4-FFF2-40B4-BE49-F238E27FC236}">
                <a16:creationId xmlns:a16="http://schemas.microsoft.com/office/drawing/2014/main" id="{765955D2-E278-6D4E-977A-26FBF3DF2311}"/>
              </a:ext>
            </a:extLst>
          </p:cNvPr>
          <p:cNvSpPr>
            <a:spLocks noGrp="1"/>
          </p:cNvSpPr>
          <p:nvPr>
            <p:ph sz="quarter" idx="18"/>
          </p:nvPr>
        </p:nvSpPr>
        <p:spPr>
          <a:xfrm>
            <a:off x="12344464" y="8349541"/>
            <a:ext cx="4891097" cy="4211174"/>
          </a:xfrm>
        </p:spPr>
        <p:txBody>
          <a:bodyPr anchor="ctr"/>
          <a:lstStyle/>
          <a:p>
            <a:r>
              <a:rPr lang="en-US" dirty="0"/>
              <a:t>Authorizer Example</a:t>
            </a:r>
          </a:p>
        </p:txBody>
      </p:sp>
      <p:pic>
        <p:nvPicPr>
          <p:cNvPr id="21" name="Content Placeholder 20" descr="Chat with solid fill">
            <a:extLst>
              <a:ext uri="{FF2B5EF4-FFF2-40B4-BE49-F238E27FC236}">
                <a16:creationId xmlns:a16="http://schemas.microsoft.com/office/drawing/2014/main" id="{278E843A-9753-AB45-A2D8-3237386F3B38}"/>
              </a:ext>
            </a:extLst>
          </p:cNvPr>
          <p:cNvPicPr>
            <a:picLocks noGrp="1" noChangeAspect="1"/>
          </p:cNvPicPr>
          <p:nvPr>
            <p:ph sz="quarter" idx="19"/>
          </p:nvPr>
        </p:nvPicPr>
        <p:blipFill>
          <a:blip r:embed="rId9">
            <a:extLst>
              <a:ext uri="{96DAC541-7B7A-43D3-8B79-37D633B846F1}">
                <asvg:svgBlip xmlns:asvg="http://schemas.microsoft.com/office/drawing/2016/SVG/main" r:embed="rId10"/>
              </a:ext>
            </a:extLst>
          </a:blip>
          <a:stretch>
            <a:fillRect/>
          </a:stretch>
        </p:blipFill>
        <p:spPr>
          <a:xfrm>
            <a:off x="18672835" y="4934849"/>
            <a:ext cx="4114800" cy="4114800"/>
          </a:xfrm>
        </p:spPr>
      </p:pic>
      <p:sp>
        <p:nvSpPr>
          <p:cNvPr id="12" name="Content Placeholder 11">
            <a:extLst>
              <a:ext uri="{FF2B5EF4-FFF2-40B4-BE49-F238E27FC236}">
                <a16:creationId xmlns:a16="http://schemas.microsoft.com/office/drawing/2014/main" id="{EAF06D36-7E4C-1F4B-BDBC-B3553F8DD04B}"/>
              </a:ext>
            </a:extLst>
          </p:cNvPr>
          <p:cNvSpPr>
            <a:spLocks noGrp="1"/>
          </p:cNvSpPr>
          <p:nvPr>
            <p:ph sz="quarter" idx="20"/>
          </p:nvPr>
        </p:nvSpPr>
        <p:spPr>
          <a:xfrm>
            <a:off x="18476883" y="6414589"/>
            <a:ext cx="4891097" cy="4211174"/>
          </a:xfrm>
        </p:spPr>
        <p:txBody>
          <a:bodyPr anchor="ctr"/>
          <a:lstStyle/>
          <a:p>
            <a:pPr algn="ctr"/>
            <a:r>
              <a:rPr lang="en-US" dirty="0"/>
              <a:t>Chat Question</a:t>
            </a:r>
          </a:p>
        </p:txBody>
      </p:sp>
    </p:spTree>
    <p:extLst>
      <p:ext uri="{BB962C8B-B14F-4D97-AF65-F5344CB8AC3E}">
        <p14:creationId xmlns:p14="http://schemas.microsoft.com/office/powerpoint/2010/main" val="10972085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9590B9C-C68F-6045-91B1-08412529B914}"/>
              </a:ext>
            </a:extLst>
          </p:cNvPr>
          <p:cNvSpPr>
            <a:spLocks noGrp="1"/>
          </p:cNvSpPr>
          <p:nvPr>
            <p:ph type="ctrTitle"/>
          </p:nvPr>
        </p:nvSpPr>
        <p:spPr>
          <a:xfrm>
            <a:off x="1645921" y="6777137"/>
            <a:ext cx="21341670" cy="1812681"/>
          </a:xfrm>
        </p:spPr>
        <p:txBody>
          <a:bodyPr>
            <a:normAutofit fontScale="90000"/>
          </a:bodyPr>
          <a:lstStyle/>
          <a:p>
            <a:r>
              <a:rPr lang="en-US" dirty="0"/>
              <a:t>Ensuring Compliance for Special Education</a:t>
            </a:r>
          </a:p>
        </p:txBody>
      </p:sp>
      <p:sp>
        <p:nvSpPr>
          <p:cNvPr id="5" name="Content Placeholder 4">
            <a:extLst>
              <a:ext uri="{FF2B5EF4-FFF2-40B4-BE49-F238E27FC236}">
                <a16:creationId xmlns:a16="http://schemas.microsoft.com/office/drawing/2014/main" id="{9F2FDE28-8CFD-A742-B812-15F27BD204A9}"/>
              </a:ext>
            </a:extLst>
          </p:cNvPr>
          <p:cNvSpPr>
            <a:spLocks noGrp="1"/>
          </p:cNvSpPr>
          <p:nvPr>
            <p:ph type="subTitle" idx="1"/>
          </p:nvPr>
        </p:nvSpPr>
        <p:spPr>
          <a:xfrm>
            <a:off x="1645921" y="9233227"/>
            <a:ext cx="21277862" cy="3000958"/>
          </a:xfrm>
        </p:spPr>
        <p:txBody>
          <a:bodyPr/>
          <a:lstStyle/>
          <a:p>
            <a:r>
              <a:rPr lang="en-US" dirty="0"/>
              <a:t>Colorado Authorizer Bootcamp</a:t>
            </a:r>
          </a:p>
        </p:txBody>
      </p:sp>
    </p:spTree>
    <p:extLst>
      <p:ext uri="{BB962C8B-B14F-4D97-AF65-F5344CB8AC3E}">
        <p14:creationId xmlns:p14="http://schemas.microsoft.com/office/powerpoint/2010/main" val="13224605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968FBD3-4D2A-AE4F-88B2-F636D5A712A8}"/>
              </a:ext>
            </a:extLst>
          </p:cNvPr>
          <p:cNvSpPr>
            <a:spLocks noGrp="1"/>
          </p:cNvSpPr>
          <p:nvPr>
            <p:ph type="title"/>
          </p:nvPr>
        </p:nvSpPr>
        <p:spPr>
          <a:xfrm>
            <a:off x="1676618" y="730250"/>
            <a:ext cx="10776407" cy="2651126"/>
          </a:xfrm>
        </p:spPr>
        <p:txBody>
          <a:bodyPr vert="horz" lIns="91440" tIns="45720" rIns="91440" bIns="45720" rtlCol="0" anchor="ctr">
            <a:normAutofit/>
          </a:bodyPr>
          <a:lstStyle/>
          <a:p>
            <a:pPr defTabSz="914400">
              <a:lnSpc>
                <a:spcPct val="90000"/>
              </a:lnSpc>
            </a:pPr>
            <a:r>
              <a:rPr lang="en-US" dirty="0">
                <a:latin typeface="+mj-lt"/>
              </a:rPr>
              <a:t>Agenda</a:t>
            </a:r>
          </a:p>
        </p:txBody>
      </p:sp>
      <p:sp>
        <p:nvSpPr>
          <p:cNvPr id="2" name="Content Placeholder 1">
            <a:extLst>
              <a:ext uri="{FF2B5EF4-FFF2-40B4-BE49-F238E27FC236}">
                <a16:creationId xmlns:a16="http://schemas.microsoft.com/office/drawing/2014/main" id="{DF5BEE35-CC1E-424A-957A-07AAE35D0BEA}"/>
              </a:ext>
            </a:extLst>
          </p:cNvPr>
          <p:cNvSpPr>
            <a:spLocks noGrp="1"/>
          </p:cNvSpPr>
          <p:nvPr>
            <p:ph sz="quarter" idx="13"/>
          </p:nvPr>
        </p:nvSpPr>
        <p:spPr>
          <a:xfrm>
            <a:off x="1676618" y="3087221"/>
            <a:ext cx="11464616" cy="5351385"/>
          </a:xfrm>
        </p:spPr>
        <p:txBody>
          <a:bodyPr vert="horz" lIns="91440" tIns="45720" rIns="91440" bIns="45720" rtlCol="0">
            <a:noAutofit/>
          </a:bodyPr>
          <a:lstStyle/>
          <a:p>
            <a:pPr marL="595313" indent="-569913" defTabSz="914400">
              <a:lnSpc>
                <a:spcPct val="100000"/>
              </a:lnSpc>
              <a:spcBef>
                <a:spcPts val="0"/>
              </a:spcBef>
              <a:spcAft>
                <a:spcPts val="0"/>
              </a:spcAft>
              <a:buFont typeface="Arial" panose="020B0604020202020204" pitchFamily="34" charset="0"/>
              <a:buChar char="•"/>
            </a:pPr>
            <a:r>
              <a:rPr lang="en-US" b="0" dirty="0">
                <a:latin typeface="+mn-lt"/>
              </a:rPr>
              <a:t>Terms, Legal Identify and Role of the Authorizer</a:t>
            </a:r>
          </a:p>
          <a:p>
            <a:pPr marL="595313" indent="-569913" defTabSz="914400">
              <a:lnSpc>
                <a:spcPct val="250000"/>
              </a:lnSpc>
              <a:spcBef>
                <a:spcPts val="0"/>
              </a:spcBef>
              <a:spcAft>
                <a:spcPts val="0"/>
              </a:spcAft>
              <a:buFont typeface="Arial" panose="020B0604020202020204" pitchFamily="34" charset="0"/>
              <a:buChar char="•"/>
            </a:pPr>
            <a:r>
              <a:rPr lang="en-US" b="0" dirty="0">
                <a:latin typeface="+mn-lt"/>
              </a:rPr>
              <a:t>Case Study </a:t>
            </a:r>
          </a:p>
          <a:p>
            <a:pPr marL="595313" indent="-569913" defTabSz="914400">
              <a:lnSpc>
                <a:spcPct val="250000"/>
              </a:lnSpc>
              <a:spcBef>
                <a:spcPts val="0"/>
              </a:spcBef>
              <a:spcAft>
                <a:spcPts val="0"/>
              </a:spcAft>
              <a:buFont typeface="Arial" panose="020B0604020202020204" pitchFamily="34" charset="0"/>
              <a:buChar char="•"/>
            </a:pPr>
            <a:r>
              <a:rPr lang="en-US" b="0" dirty="0">
                <a:latin typeface="+mn-lt"/>
              </a:rPr>
              <a:t>Compliance in </a:t>
            </a:r>
            <a:r>
              <a:rPr lang="en-US" b="0" dirty="0" err="1">
                <a:latin typeface="+mn-lt"/>
              </a:rPr>
              <a:t>SpEd</a:t>
            </a:r>
            <a:endParaRPr lang="en-US" b="0" dirty="0">
              <a:latin typeface="+mn-lt"/>
            </a:endParaRPr>
          </a:p>
          <a:p>
            <a:pPr marL="595313" indent="-569913" defTabSz="914400">
              <a:lnSpc>
                <a:spcPct val="250000"/>
              </a:lnSpc>
              <a:spcBef>
                <a:spcPts val="0"/>
              </a:spcBef>
              <a:spcAft>
                <a:spcPts val="0"/>
              </a:spcAft>
              <a:buFont typeface="Arial" panose="020B0604020202020204" pitchFamily="34" charset="0"/>
              <a:buChar char="•"/>
            </a:pPr>
            <a:r>
              <a:rPr lang="en-US" b="0" dirty="0">
                <a:latin typeface="+mn-lt"/>
              </a:rPr>
              <a:t>Debrief </a:t>
            </a:r>
          </a:p>
        </p:txBody>
      </p:sp>
      <p:pic>
        <p:nvPicPr>
          <p:cNvPr id="5" name="Picture 4">
            <a:extLst>
              <a:ext uri="{FF2B5EF4-FFF2-40B4-BE49-F238E27FC236}">
                <a16:creationId xmlns:a16="http://schemas.microsoft.com/office/drawing/2014/main" id="{E2295336-F7DF-A642-9C5F-39B06FF8C7E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4163755" y="2743200"/>
            <a:ext cx="8229600" cy="8229600"/>
          </a:xfrm>
          <a:prstGeom prst="rect">
            <a:avLst/>
          </a:prstGeom>
        </p:spPr>
      </p:pic>
    </p:spTree>
    <p:extLst>
      <p:ext uri="{BB962C8B-B14F-4D97-AF65-F5344CB8AC3E}">
        <p14:creationId xmlns:p14="http://schemas.microsoft.com/office/powerpoint/2010/main" val="27158231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A6E64AC-3FFD-0347-91B0-5D650155EEFD}"/>
              </a:ext>
            </a:extLst>
          </p:cNvPr>
          <p:cNvSpPr>
            <a:spLocks noGrp="1"/>
          </p:cNvSpPr>
          <p:nvPr>
            <p:ph type="title"/>
          </p:nvPr>
        </p:nvSpPr>
        <p:spPr>
          <a:xfrm>
            <a:off x="1676618" y="730250"/>
            <a:ext cx="10788126" cy="2651126"/>
          </a:xfrm>
        </p:spPr>
        <p:txBody>
          <a:bodyPr vert="horz" lIns="91440" tIns="45720" rIns="91440" bIns="45720" rtlCol="0" anchor="ctr">
            <a:normAutofit/>
          </a:bodyPr>
          <a:lstStyle/>
          <a:p>
            <a:pPr defTabSz="914400">
              <a:lnSpc>
                <a:spcPct val="90000"/>
              </a:lnSpc>
            </a:pPr>
            <a:r>
              <a:rPr lang="en-US" kern="1200" dirty="0">
                <a:solidFill>
                  <a:schemeClr val="tx1"/>
                </a:solidFill>
                <a:latin typeface="+mj-lt"/>
                <a:ea typeface="+mj-ea"/>
                <a:cs typeface="+mj-cs"/>
              </a:rPr>
              <a:t>Objectives</a:t>
            </a:r>
          </a:p>
        </p:txBody>
      </p:sp>
      <p:sp>
        <p:nvSpPr>
          <p:cNvPr id="5" name="Content Placeholder 4">
            <a:extLst>
              <a:ext uri="{FF2B5EF4-FFF2-40B4-BE49-F238E27FC236}">
                <a16:creationId xmlns:a16="http://schemas.microsoft.com/office/drawing/2014/main" id="{81931901-196F-2B40-BB6E-495E82F2B156}"/>
              </a:ext>
            </a:extLst>
          </p:cNvPr>
          <p:cNvSpPr>
            <a:spLocks noGrp="1"/>
          </p:cNvSpPr>
          <p:nvPr>
            <p:ph sz="quarter" idx="13"/>
          </p:nvPr>
        </p:nvSpPr>
        <p:spPr>
          <a:xfrm>
            <a:off x="1676618" y="3651250"/>
            <a:ext cx="10788126" cy="3742327"/>
          </a:xfrm>
        </p:spPr>
        <p:txBody>
          <a:bodyPr vert="horz" lIns="91440" tIns="45720" rIns="91440" bIns="45720" rtlCol="0">
            <a:noAutofit/>
          </a:bodyPr>
          <a:lstStyle/>
          <a:p>
            <a:pPr marL="76200" defTabSz="914400">
              <a:lnSpc>
                <a:spcPct val="110000"/>
              </a:lnSpc>
            </a:pPr>
            <a:r>
              <a:rPr lang="en-US" sz="4000" b="0" dirty="0">
                <a:latin typeface="+mn-lt"/>
              </a:rPr>
              <a:t>Authorizers will have a better understanding of their role in ensuring students with disabilities are served effectively during key stages of the authorization process.</a:t>
            </a:r>
          </a:p>
          <a:p>
            <a:pPr marL="571500" indent="-228600" defTabSz="914400">
              <a:lnSpc>
                <a:spcPct val="90000"/>
              </a:lnSpc>
              <a:buFont typeface="Arial" panose="020B0604020202020204" pitchFamily="34" charset="0"/>
              <a:buChar char="•"/>
            </a:pPr>
            <a:endParaRPr lang="en-US" dirty="0">
              <a:latin typeface="+mn-lt"/>
            </a:endParaRPr>
          </a:p>
        </p:txBody>
      </p:sp>
      <p:pic>
        <p:nvPicPr>
          <p:cNvPr id="17" name="Picture 16">
            <a:extLst>
              <a:ext uri="{FF2B5EF4-FFF2-40B4-BE49-F238E27FC236}">
                <a16:creationId xmlns:a16="http://schemas.microsoft.com/office/drawing/2014/main" id="{FCF3899A-16D1-AF4B-AAD3-6BF5AEB32F7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6282042" y="2353114"/>
            <a:ext cx="6551844" cy="7721816"/>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p:spPr>
      </p:pic>
    </p:spTree>
    <p:extLst>
      <p:ext uri="{BB962C8B-B14F-4D97-AF65-F5344CB8AC3E}">
        <p14:creationId xmlns:p14="http://schemas.microsoft.com/office/powerpoint/2010/main" val="422938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A6E64AC-3FFD-0347-91B0-5D650155EEFD}"/>
              </a:ext>
            </a:extLst>
          </p:cNvPr>
          <p:cNvSpPr>
            <a:spLocks noGrp="1"/>
          </p:cNvSpPr>
          <p:nvPr>
            <p:ph type="title"/>
          </p:nvPr>
        </p:nvSpPr>
        <p:spPr/>
        <p:txBody>
          <a:bodyPr vert="horz" lIns="91440" tIns="45720" rIns="91440" bIns="45720" rtlCol="0" anchor="ctr">
            <a:normAutofit/>
          </a:bodyPr>
          <a:lstStyle/>
          <a:p>
            <a:pPr defTabSz="914400">
              <a:lnSpc>
                <a:spcPct val="90000"/>
              </a:lnSpc>
            </a:pPr>
            <a:r>
              <a:rPr lang="en-US" dirty="0">
                <a:latin typeface="+mj-lt"/>
              </a:rPr>
              <a:t>Special Education Terms </a:t>
            </a:r>
          </a:p>
        </p:txBody>
      </p:sp>
      <p:sp>
        <p:nvSpPr>
          <p:cNvPr id="7" name="Content Placeholder 1">
            <a:extLst>
              <a:ext uri="{FF2B5EF4-FFF2-40B4-BE49-F238E27FC236}">
                <a16:creationId xmlns:a16="http://schemas.microsoft.com/office/drawing/2014/main" id="{B71C8C3E-A775-9E40-867F-05F1753D8976}"/>
              </a:ext>
            </a:extLst>
          </p:cNvPr>
          <p:cNvSpPr>
            <a:spLocks noGrp="1"/>
          </p:cNvSpPr>
          <p:nvPr>
            <p:ph sz="quarter" idx="13"/>
          </p:nvPr>
        </p:nvSpPr>
        <p:spPr/>
        <p:txBody>
          <a:bodyPr/>
          <a:lstStyle/>
          <a:p>
            <a:pPr marL="571500" lvl="0" indent="-571500">
              <a:buFont typeface="Arial" panose="020B0604020202020204" pitchFamily="34" charset="0"/>
              <a:buChar char="•"/>
            </a:pPr>
            <a:r>
              <a:rPr lang="en-US" dirty="0">
                <a:latin typeface="Arial" panose="020B0604020202020204" pitchFamily="34" charset="0"/>
                <a:cs typeface="Arial" panose="020B0604020202020204" pitchFamily="34" charset="0"/>
              </a:rPr>
              <a:t>Federal Law – IDEA 300 </a:t>
            </a:r>
          </a:p>
          <a:p>
            <a:pPr marL="571500" lvl="0" indent="-571500">
              <a:buFont typeface="Arial" panose="020B0604020202020204" pitchFamily="34" charset="0"/>
              <a:buChar char="•"/>
            </a:pPr>
            <a:r>
              <a:rPr lang="en-US" dirty="0">
                <a:latin typeface="Arial" panose="020B0604020202020204" pitchFamily="34" charset="0"/>
                <a:cs typeface="Arial" panose="020B0604020202020204" pitchFamily="34" charset="0"/>
              </a:rPr>
              <a:t>Child Find/Identification</a:t>
            </a:r>
          </a:p>
          <a:p>
            <a:pPr marL="571500" indent="-571500">
              <a:buFont typeface="Arial" panose="020B0604020202020204" pitchFamily="34" charset="0"/>
              <a:buChar char="•"/>
            </a:pPr>
            <a:r>
              <a:rPr lang="en-US" dirty="0">
                <a:latin typeface="Arial" panose="020B0604020202020204" pitchFamily="34" charset="0"/>
                <a:cs typeface="Arial" panose="020B0604020202020204" pitchFamily="34" charset="0"/>
              </a:rPr>
              <a:t>Individualized Education Program (IEP)</a:t>
            </a:r>
          </a:p>
          <a:p>
            <a:pPr marL="1485900" lvl="1" indent="-571500">
              <a:buFont typeface="Arial" panose="020B0604020202020204" pitchFamily="34" charset="0"/>
              <a:buChar char="•"/>
            </a:pPr>
            <a:r>
              <a:rPr lang="en-US" b="0" dirty="0">
                <a:latin typeface="Arial" panose="020B0604020202020204" pitchFamily="34" charset="0"/>
                <a:cs typeface="Arial" panose="020B0604020202020204" pitchFamily="34" charset="0"/>
              </a:rPr>
              <a:t>School responsible to develop IEP, review at least annually, and progress monitor properly</a:t>
            </a:r>
          </a:p>
          <a:p>
            <a:pPr marL="571500" indent="-571500">
              <a:buFont typeface="Arial" panose="020B0604020202020204" pitchFamily="34" charset="0"/>
              <a:buChar char="•"/>
            </a:pPr>
            <a:r>
              <a:rPr lang="en-US" dirty="0">
                <a:latin typeface="Arial" panose="020B0604020202020204" pitchFamily="34" charset="0"/>
                <a:cs typeface="Arial" panose="020B0604020202020204" pitchFamily="34" charset="0"/>
              </a:rPr>
              <a:t>Free Appropriate Public Education (FAPE)</a:t>
            </a:r>
          </a:p>
          <a:p>
            <a:pPr marL="1485900" lvl="1" indent="-571500">
              <a:buFont typeface="Arial" panose="020B0604020202020204" pitchFamily="34" charset="0"/>
              <a:buChar char="•"/>
            </a:pPr>
            <a:r>
              <a:rPr lang="en-US" dirty="0">
                <a:latin typeface="Arial" panose="020B0604020202020204" pitchFamily="34" charset="0"/>
                <a:cs typeface="Arial" panose="020B0604020202020204" pitchFamily="34" charset="0"/>
              </a:rPr>
              <a:t>Identified by IEP team to meet child’s needs at no cost to parent</a:t>
            </a:r>
          </a:p>
          <a:p>
            <a:pPr marL="571500" indent="-571500">
              <a:buFont typeface="Arial" panose="020B0604020202020204" pitchFamily="34" charset="0"/>
              <a:buChar char="•"/>
            </a:pPr>
            <a:r>
              <a:rPr lang="en-US" dirty="0">
                <a:latin typeface="Arial" panose="020B0604020202020204" pitchFamily="34" charset="0"/>
                <a:cs typeface="Arial" panose="020B0604020202020204" pitchFamily="34" charset="0"/>
              </a:rPr>
              <a:t>Least Restrict Environment (LRE)</a:t>
            </a:r>
          </a:p>
          <a:p>
            <a:pPr marL="1485900" lvl="1" indent="-571500">
              <a:buFont typeface="Arial" panose="020B0604020202020204" pitchFamily="34" charset="0"/>
              <a:buChar char="•"/>
            </a:pPr>
            <a:r>
              <a:rPr lang="en-US" dirty="0">
                <a:latin typeface="Arial" panose="020B0604020202020204" pitchFamily="34" charset="0"/>
                <a:cs typeface="Arial" panose="020B0604020202020204" pitchFamily="34" charset="0"/>
              </a:rPr>
              <a:t>Students with disabilities educated with non-disabled peers to the maximum extent appropriate </a:t>
            </a:r>
          </a:p>
          <a:p>
            <a:endParaRPr lang="en-US" b="0" dirty="0">
              <a:latin typeface="Arial" panose="020B0604020202020204" pitchFamily="34" charset="0"/>
              <a:cs typeface="Arial" panose="020B0604020202020204" pitchFamily="34" charset="0"/>
            </a:endParaRPr>
          </a:p>
          <a:p>
            <a:pPr marL="571500" indent="-571500">
              <a:buFont typeface="Arial" panose="020B0604020202020204" pitchFamily="34" charset="0"/>
              <a:buChar char="•"/>
            </a:pPr>
            <a:endParaRPr lang="en-US" b="0" dirty="0"/>
          </a:p>
          <a:p>
            <a:pPr marL="571500" lvl="0" indent="-571500">
              <a:buFont typeface="Arial" panose="020B0604020202020204" pitchFamily="34" charset="0"/>
              <a:buChar char="•"/>
            </a:pPr>
            <a:endParaRPr lang="en-US" b="0" dirty="0"/>
          </a:p>
          <a:p>
            <a:pPr marL="571500" lvl="0" indent="-571500">
              <a:buFont typeface="Arial" panose="020B0604020202020204" pitchFamily="34" charset="0"/>
              <a:buChar char="•"/>
            </a:pPr>
            <a:endParaRPr lang="en-US" b="0" dirty="0"/>
          </a:p>
        </p:txBody>
      </p:sp>
    </p:spTree>
    <p:extLst>
      <p:ext uri="{BB962C8B-B14F-4D97-AF65-F5344CB8AC3E}">
        <p14:creationId xmlns:p14="http://schemas.microsoft.com/office/powerpoint/2010/main" val="20916769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A6E64AC-3FFD-0347-91B0-5D650155EEFD}"/>
              </a:ext>
            </a:extLst>
          </p:cNvPr>
          <p:cNvSpPr>
            <a:spLocks noGrp="1"/>
          </p:cNvSpPr>
          <p:nvPr>
            <p:ph type="title"/>
          </p:nvPr>
        </p:nvSpPr>
        <p:spPr>
          <a:xfrm>
            <a:off x="1197864" y="246888"/>
            <a:ext cx="7477542" cy="4697463"/>
          </a:xfrm>
        </p:spPr>
        <p:txBody>
          <a:bodyPr vert="horz" lIns="91440" tIns="45720" rIns="91440" bIns="45720" rtlCol="0" anchor="ctr" anchorCtr="0">
            <a:normAutofit/>
          </a:bodyPr>
          <a:lstStyle/>
          <a:p>
            <a:pPr defTabSz="914400">
              <a:lnSpc>
                <a:spcPct val="90000"/>
              </a:lnSpc>
            </a:pPr>
            <a:r>
              <a:rPr lang="en-US" kern="1200" dirty="0">
                <a:latin typeface="+mj-lt"/>
                <a:ea typeface="+mj-ea"/>
                <a:cs typeface="+mj-cs"/>
              </a:rPr>
              <a:t>Legal Identity </a:t>
            </a:r>
          </a:p>
        </p:txBody>
      </p:sp>
      <p:sp>
        <p:nvSpPr>
          <p:cNvPr id="5" name="Content Placeholder 4">
            <a:extLst>
              <a:ext uri="{FF2B5EF4-FFF2-40B4-BE49-F238E27FC236}">
                <a16:creationId xmlns:a16="http://schemas.microsoft.com/office/drawing/2014/main" id="{81931901-196F-2B40-BB6E-495E82F2B156}"/>
              </a:ext>
            </a:extLst>
          </p:cNvPr>
          <p:cNvSpPr>
            <a:spLocks noGrp="1"/>
          </p:cNvSpPr>
          <p:nvPr>
            <p:ph sz="quarter" idx="13"/>
          </p:nvPr>
        </p:nvSpPr>
        <p:spPr>
          <a:xfrm>
            <a:off x="9934303" y="2042967"/>
            <a:ext cx="12416246" cy="6343387"/>
          </a:xfrm>
        </p:spPr>
        <p:txBody>
          <a:bodyPr vert="horz" lIns="91440" tIns="45720" rIns="91440" bIns="45720" rtlCol="0" anchor="t" anchorCtr="0">
            <a:noAutofit/>
          </a:bodyPr>
          <a:lstStyle/>
          <a:p>
            <a:pPr marL="571500" indent="-546100" defTabSz="914400">
              <a:lnSpc>
                <a:spcPct val="90000"/>
              </a:lnSpc>
              <a:buFont typeface="Arial" panose="020B0604020202020204" pitchFamily="34" charset="0"/>
              <a:buChar char="•"/>
            </a:pPr>
            <a:r>
              <a:rPr lang="en-US" sz="4000" b="0" dirty="0">
                <a:latin typeface="+mn-lt"/>
              </a:rPr>
              <a:t>In Colorado, the school district serves as the LEA for special education.</a:t>
            </a:r>
          </a:p>
          <a:p>
            <a:pPr marL="571500" indent="-546100" defTabSz="914400">
              <a:lnSpc>
                <a:spcPct val="90000"/>
              </a:lnSpc>
              <a:buFont typeface="Arial" panose="020B0604020202020204" pitchFamily="34" charset="0"/>
              <a:buChar char="•"/>
            </a:pPr>
            <a:r>
              <a:rPr lang="en-US" sz="4000" b="0" dirty="0">
                <a:latin typeface="+mn-lt"/>
              </a:rPr>
              <a:t>Therefore, the LEA receives federal and state special education funds and retains responsibility for special education services.</a:t>
            </a:r>
          </a:p>
          <a:p>
            <a:pPr marL="571500" indent="-546100" defTabSz="914400">
              <a:lnSpc>
                <a:spcPct val="90000"/>
              </a:lnSpc>
              <a:buFont typeface="Arial" panose="020B0604020202020204" pitchFamily="34" charset="0"/>
              <a:buChar char="•"/>
            </a:pPr>
            <a:r>
              <a:rPr lang="en-US" sz="4000" b="0" dirty="0">
                <a:latin typeface="+mn-lt"/>
              </a:rPr>
              <a:t>For schools authorized by the Charter School Institute, the institute serves as the LEA for special education. </a:t>
            </a:r>
          </a:p>
        </p:txBody>
      </p:sp>
    </p:spTree>
    <p:extLst>
      <p:ext uri="{BB962C8B-B14F-4D97-AF65-F5344CB8AC3E}">
        <p14:creationId xmlns:p14="http://schemas.microsoft.com/office/powerpoint/2010/main" val="3857558141"/>
      </p:ext>
    </p:extLst>
  </p:cSld>
  <p:clrMapOvr>
    <a:masterClrMapping/>
  </p:clrMapOvr>
</p:sld>
</file>

<file path=ppt/theme/theme1.xml><?xml version="1.0" encoding="utf-8"?>
<a:theme xmlns:a="http://schemas.openxmlformats.org/drawingml/2006/main" name="Office Theme">
  <a:themeElements>
    <a:clrScheme name="Custom 5">
      <a:dk1>
        <a:srgbClr val="143367"/>
      </a:dk1>
      <a:lt1>
        <a:srgbClr val="FFFFFF"/>
      </a:lt1>
      <a:dk2>
        <a:srgbClr val="44546A"/>
      </a:dk2>
      <a:lt2>
        <a:srgbClr val="E7E6E6"/>
      </a:lt2>
      <a:accent1>
        <a:srgbClr val="143367"/>
      </a:accent1>
      <a:accent2>
        <a:srgbClr val="71DB1D"/>
      </a:accent2>
      <a:accent3>
        <a:srgbClr val="1669C9"/>
      </a:accent3>
      <a:accent4>
        <a:srgbClr val="ABC1DA"/>
      </a:accent4>
      <a:accent5>
        <a:srgbClr val="55A413"/>
      </a:accent5>
      <a:accent6>
        <a:srgbClr val="72A4F0"/>
      </a:accent6>
      <a:hlink>
        <a:srgbClr val="0563C1"/>
      </a:hlink>
      <a:folHlink>
        <a:srgbClr val="954FE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lstStyle>
        <a:defPPr algn="l">
          <a:defRPr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50727</TotalTime>
  <Words>3956</Words>
  <Application>Microsoft Macintosh PowerPoint</Application>
  <PresentationFormat>Custom</PresentationFormat>
  <Paragraphs>362</Paragraphs>
  <Slides>28</Slides>
  <Notes>28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Arial</vt:lpstr>
      <vt:lpstr>Calibri</vt:lpstr>
      <vt:lpstr>Courier New</vt:lpstr>
      <vt:lpstr>Geneva</vt:lpstr>
      <vt:lpstr>Helvetica</vt:lpstr>
      <vt:lpstr>System Font Regular</vt:lpstr>
      <vt:lpstr>Wingdings</vt:lpstr>
      <vt:lpstr>Office Theme</vt:lpstr>
      <vt:lpstr>Colorado Authorizer Bootcamp </vt:lpstr>
      <vt:lpstr>Today’s Agenda</vt:lpstr>
      <vt:lpstr>Bootcamp Norms</vt:lpstr>
      <vt:lpstr>Bootcamp Engagement</vt:lpstr>
      <vt:lpstr>Ensuring Compliance for Special Education</vt:lpstr>
      <vt:lpstr>Agenda</vt:lpstr>
      <vt:lpstr>Objectives</vt:lpstr>
      <vt:lpstr>Special Education Terms </vt:lpstr>
      <vt:lpstr>Legal Identity </vt:lpstr>
      <vt:lpstr>Role of the Authorizer</vt:lpstr>
      <vt:lpstr>Case Study: Charter Website </vt:lpstr>
      <vt:lpstr>Case Study: Charter Enrollment Form </vt:lpstr>
      <vt:lpstr>Case Study: Questions</vt:lpstr>
      <vt:lpstr>Enrollment </vt:lpstr>
      <vt:lpstr>Authorizer Enrollment Considerations</vt:lpstr>
      <vt:lpstr>Application Review</vt:lpstr>
      <vt:lpstr>Statutory Requirements </vt:lpstr>
      <vt:lpstr>Oversight and Monitoring: Child Find/Identification </vt:lpstr>
      <vt:lpstr>Oversight and Monitoring: IEPs</vt:lpstr>
      <vt:lpstr>Oversight and Monitoring: FAPE and LRE</vt:lpstr>
      <vt:lpstr>Oversight and Monitoring: Service Provision </vt:lpstr>
      <vt:lpstr>Oversight and Monitoring: Discipline </vt:lpstr>
      <vt:lpstr>Oversight and Monitoring: Data, Funding, and Staffing</vt:lpstr>
      <vt:lpstr>Oversight and Monitoring: COVID-19 Impact </vt:lpstr>
      <vt:lpstr>Oversight and Monitoring: Monitoring Vehicles </vt:lpstr>
      <vt:lpstr>Let’s Recap</vt:lpstr>
      <vt:lpstr>Questions? Reactions? Ideas?</vt:lpstr>
      <vt:lpstr>BREAK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Medina</dc:creator>
  <cp:lastModifiedBy>Kelly Wynveen</cp:lastModifiedBy>
  <cp:revision>442</cp:revision>
  <dcterms:created xsi:type="dcterms:W3CDTF">2019-09-30T22:39:39Z</dcterms:created>
  <dcterms:modified xsi:type="dcterms:W3CDTF">2021-12-15T15:42:04Z</dcterms:modified>
</cp:coreProperties>
</file>